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tags/tag2.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3.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4"/>
    <p:sldMasterId id="2147483691" r:id="rId5"/>
    <p:sldMasterId id="2147483695" r:id="rId6"/>
    <p:sldMasterId id="2147483708" r:id="rId7"/>
  </p:sldMasterIdLst>
  <p:notesMasterIdLst>
    <p:notesMasterId r:id="rId60"/>
  </p:notesMasterIdLst>
  <p:sldIdLst>
    <p:sldId id="262" r:id="rId8"/>
    <p:sldId id="2147471739" r:id="rId9"/>
    <p:sldId id="263" r:id="rId10"/>
    <p:sldId id="300" r:id="rId11"/>
    <p:sldId id="2146848959" r:id="rId12"/>
    <p:sldId id="2147483630" r:id="rId13"/>
    <p:sldId id="2147481267" r:id="rId14"/>
    <p:sldId id="283" r:id="rId15"/>
    <p:sldId id="2147483629" r:id="rId16"/>
    <p:sldId id="2147481269" r:id="rId17"/>
    <p:sldId id="2147481268" r:id="rId18"/>
    <p:sldId id="2147483635" r:id="rId19"/>
    <p:sldId id="2147471774" r:id="rId20"/>
    <p:sldId id="2147483636" r:id="rId21"/>
    <p:sldId id="2147483639" r:id="rId22"/>
    <p:sldId id="2147481275" r:id="rId23"/>
    <p:sldId id="286" r:id="rId24"/>
    <p:sldId id="2147471768" r:id="rId25"/>
    <p:sldId id="2147481266" r:id="rId26"/>
    <p:sldId id="285" r:id="rId27"/>
    <p:sldId id="2147483642" r:id="rId28"/>
    <p:sldId id="277" r:id="rId29"/>
    <p:sldId id="2147483643" r:id="rId30"/>
    <p:sldId id="2147483647" r:id="rId31"/>
    <p:sldId id="259" r:id="rId32"/>
    <p:sldId id="257" r:id="rId33"/>
    <p:sldId id="2147481283" r:id="rId34"/>
    <p:sldId id="287" r:id="rId35"/>
    <p:sldId id="288" r:id="rId36"/>
    <p:sldId id="261" r:id="rId37"/>
    <p:sldId id="289" r:id="rId38"/>
    <p:sldId id="260" r:id="rId39"/>
    <p:sldId id="268" r:id="rId40"/>
    <p:sldId id="264" r:id="rId41"/>
    <p:sldId id="272" r:id="rId42"/>
    <p:sldId id="273" r:id="rId43"/>
    <p:sldId id="258" r:id="rId44"/>
    <p:sldId id="275" r:id="rId45"/>
    <p:sldId id="2147481287" r:id="rId46"/>
    <p:sldId id="284" r:id="rId47"/>
    <p:sldId id="271" r:id="rId48"/>
    <p:sldId id="2147481271" r:id="rId49"/>
    <p:sldId id="280" r:id="rId50"/>
    <p:sldId id="292" r:id="rId51"/>
    <p:sldId id="256" r:id="rId52"/>
    <p:sldId id="2147481276" r:id="rId53"/>
    <p:sldId id="290" r:id="rId54"/>
    <p:sldId id="282" r:id="rId55"/>
    <p:sldId id="291" r:id="rId56"/>
    <p:sldId id="298" r:id="rId57"/>
    <p:sldId id="763" r:id="rId58"/>
    <p:sldId id="299" r:id="rId59"/>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7699"/>
    <a:srgbClr val="B4214D"/>
    <a:srgbClr val="FBE9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3D706F-0C72-4C47-9348-35271A4F13AD}" v="10" dt="2026-06-18T08:14:54.7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presProps" Target="presProp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notesMaster" Target="notesMasters/notesMaster1.xml"/><Relationship Id="rId65"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yca Garcia" userId="e24c08ce-ccdc-4a60-870e-04340253124d" providerId="ADAL" clId="{C8317618-F5ED-4511-B911-C62C604B0FCF}"/>
    <pc:docChg chg="custSel addSld modSld sldOrd">
      <pc:chgData name="Mayca Garcia" userId="e24c08ce-ccdc-4a60-870e-04340253124d" providerId="ADAL" clId="{C8317618-F5ED-4511-B911-C62C604B0FCF}" dt="2026-06-18T08:14:54.792" v="11" actId="14100"/>
      <pc:docMkLst>
        <pc:docMk/>
      </pc:docMkLst>
      <pc:sldChg chg="addSp delSp modSp new mod ord">
        <pc:chgData name="Mayca Garcia" userId="e24c08ce-ccdc-4a60-870e-04340253124d" providerId="ADAL" clId="{C8317618-F5ED-4511-B911-C62C604B0FCF}" dt="2026-06-18T08:14:54.792" v="11" actId="14100"/>
        <pc:sldMkLst>
          <pc:docMk/>
          <pc:sldMk cId="2353031284" sldId="262"/>
        </pc:sldMkLst>
        <pc:spChg chg="del">
          <ac:chgData name="Mayca Garcia" userId="e24c08ce-ccdc-4a60-870e-04340253124d" providerId="ADAL" clId="{C8317618-F5ED-4511-B911-C62C604B0FCF}" dt="2026-06-18T08:14:05.345" v="5" actId="478"/>
          <ac:spMkLst>
            <pc:docMk/>
            <pc:sldMk cId="2353031284" sldId="262"/>
            <ac:spMk id="2" creationId="{851C94BA-EB74-F664-ABE1-BD0573D82F92}"/>
          </ac:spMkLst>
        </pc:spChg>
        <pc:spChg chg="del">
          <ac:chgData name="Mayca Garcia" userId="e24c08ce-ccdc-4a60-870e-04340253124d" providerId="ADAL" clId="{C8317618-F5ED-4511-B911-C62C604B0FCF}" dt="2026-06-18T08:14:06.950" v="7" actId="478"/>
          <ac:spMkLst>
            <pc:docMk/>
            <pc:sldMk cId="2353031284" sldId="262"/>
            <ac:spMk id="3" creationId="{58D797C0-CAF8-C4A4-BC6D-D2D069760FBF}"/>
          </ac:spMkLst>
        </pc:spChg>
        <pc:spChg chg="add del">
          <ac:chgData name="Mayca Garcia" userId="e24c08ce-ccdc-4a60-870e-04340253124d" providerId="ADAL" clId="{C8317618-F5ED-4511-B911-C62C604B0FCF}" dt="2026-06-18T08:14:06.280" v="6" actId="478"/>
          <ac:spMkLst>
            <pc:docMk/>
            <pc:sldMk cId="2353031284" sldId="262"/>
            <ac:spMk id="5" creationId="{4EECC3A5-5075-037A-6783-041700C5C230}"/>
          </ac:spMkLst>
        </pc:spChg>
        <pc:picChg chg="add mod">
          <ac:chgData name="Mayca Garcia" userId="e24c08ce-ccdc-4a60-870e-04340253124d" providerId="ADAL" clId="{C8317618-F5ED-4511-B911-C62C604B0FCF}" dt="2026-06-18T08:14:54.792" v="11" actId="14100"/>
          <ac:picMkLst>
            <pc:docMk/>
            <pc:sldMk cId="2353031284" sldId="262"/>
            <ac:picMk id="7" creationId="{5D5BB450-CC1A-34CD-69BA-48DFBAD9D7A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5CA4D9-9573-4974-BD02-ECBBF8B42F56}" type="datetimeFigureOut">
              <a:rPr lang="es-ES" smtClean="0"/>
              <a:t>18/06/2026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0326DF-3562-47C7-BF8E-8ED362BB0DA6}" type="slidenum">
              <a:rPr lang="es-ES" smtClean="0"/>
              <a:t>‹#›</a:t>
            </a:fld>
            <a:endParaRPr lang="es-ES"/>
          </a:p>
        </p:txBody>
      </p:sp>
    </p:spTree>
    <p:extLst>
      <p:ext uri="{BB962C8B-B14F-4D97-AF65-F5344CB8AC3E}">
        <p14:creationId xmlns:p14="http://schemas.microsoft.com/office/powerpoint/2010/main" val="39452946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a:p>
        </p:txBody>
      </p:sp>
      <p:sp>
        <p:nvSpPr>
          <p:cNvPr id="4" name="Slide Number Placeholder 3"/>
          <p:cNvSpPr>
            <a:spLocks noGrp="1"/>
          </p:cNvSpPr>
          <p:nvPr>
            <p:ph type="sldNum" sz="quarter" idx="10"/>
          </p:nvPr>
        </p:nvSpPr>
        <p:spPr/>
        <p:txBody>
          <a:bodyPr/>
          <a:lstStyle/>
          <a:p>
            <a:pPr marL="177800" marR="0" lvl="0" indent="-177800" algn="r" defTabSz="711200" rtl="0" eaLnBrk="1" fontAlgn="auto" latinLnBrk="0" hangingPunct="1">
              <a:lnSpc>
                <a:spcPct val="100000"/>
              </a:lnSpc>
              <a:spcBef>
                <a:spcPts val="1200"/>
              </a:spcBef>
              <a:spcAft>
                <a:spcPts val="0"/>
              </a:spcAft>
              <a:buClrTx/>
              <a:buSzTx/>
              <a:buFontTx/>
              <a:buChar char="•"/>
              <a:tabLst/>
              <a:defRPr/>
            </a:pPr>
            <a:fld id="{A4C07B7A-A021-4A0A-939E-41CC8D0DE7AB}" type="slidenum">
              <a:rPr kumimoji="0" lang="es-ES_tradnl" sz="1200" b="0" i="0" u="none" strike="noStrike" kern="1200" cap="none" spc="0" normalizeH="0" baseline="0" noProof="0" smtClean="0">
                <a:ln>
                  <a:noFill/>
                </a:ln>
                <a:solidFill>
                  <a:prstClr val="black"/>
                </a:solidFill>
                <a:effectLst/>
                <a:uLnTx/>
                <a:uFillTx/>
                <a:latin typeface="Calibri"/>
                <a:ea typeface="+mn-ea"/>
                <a:cs typeface="Arial"/>
                <a:sym typeface="Arial"/>
              </a:rPr>
              <a:pPr marL="177800" marR="0" lvl="0" indent="-177800" algn="r" defTabSz="711200" rtl="0" eaLnBrk="1" fontAlgn="auto" latinLnBrk="0" hangingPunct="1">
                <a:lnSpc>
                  <a:spcPct val="100000"/>
                </a:lnSpc>
                <a:spcBef>
                  <a:spcPts val="1200"/>
                </a:spcBef>
                <a:spcAft>
                  <a:spcPts val="0"/>
                </a:spcAft>
                <a:buClrTx/>
                <a:buSzTx/>
                <a:buFontTx/>
                <a:buChar char="•"/>
                <a:tabLst/>
                <a:defRPr/>
              </a:pPr>
              <a:t>2</a:t>
            </a:fld>
            <a:endParaRPr kumimoji="0" lang="es-ES_tradnl"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9224762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a:extLst>
            <a:ext uri="{FF2B5EF4-FFF2-40B4-BE49-F238E27FC236}">
              <a16:creationId xmlns:a16="http://schemas.microsoft.com/office/drawing/2014/main" id="{4CD319F0-A53C-7A2C-169D-C07311C2DADF}"/>
            </a:ext>
          </a:extLst>
        </p:cNvPr>
        <p:cNvGrpSpPr/>
        <p:nvPr/>
      </p:nvGrpSpPr>
      <p:grpSpPr>
        <a:xfrm>
          <a:off x="0" y="0"/>
          <a:ext cx="0" cy="0"/>
          <a:chOff x="0" y="0"/>
          <a:chExt cx="0" cy="0"/>
        </a:xfrm>
      </p:grpSpPr>
      <p:sp>
        <p:nvSpPr>
          <p:cNvPr id="118" name="Google Shape;118;p8:notes">
            <a:extLst>
              <a:ext uri="{FF2B5EF4-FFF2-40B4-BE49-F238E27FC236}">
                <a16:creationId xmlns:a16="http://schemas.microsoft.com/office/drawing/2014/main" id="{933CD8A2-081E-4C49-4CB6-A70CB3AC94A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p8:notes">
            <a:extLst>
              <a:ext uri="{FF2B5EF4-FFF2-40B4-BE49-F238E27FC236}">
                <a16:creationId xmlns:a16="http://schemas.microsoft.com/office/drawing/2014/main" id="{5AA5F4FD-74F5-34B5-FE50-569EFDBC061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604159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a:extLst>
            <a:ext uri="{FF2B5EF4-FFF2-40B4-BE49-F238E27FC236}">
              <a16:creationId xmlns:a16="http://schemas.microsoft.com/office/drawing/2014/main" id="{61A312B9-9290-0BA6-038D-1BF07BA76E9E}"/>
            </a:ext>
          </a:extLst>
        </p:cNvPr>
        <p:cNvGrpSpPr/>
        <p:nvPr/>
      </p:nvGrpSpPr>
      <p:grpSpPr>
        <a:xfrm>
          <a:off x="0" y="0"/>
          <a:ext cx="0" cy="0"/>
          <a:chOff x="0" y="0"/>
          <a:chExt cx="0" cy="0"/>
        </a:xfrm>
      </p:grpSpPr>
      <p:sp>
        <p:nvSpPr>
          <p:cNvPr id="118" name="Google Shape;118;p8:notes">
            <a:extLst>
              <a:ext uri="{FF2B5EF4-FFF2-40B4-BE49-F238E27FC236}">
                <a16:creationId xmlns:a16="http://schemas.microsoft.com/office/drawing/2014/main" id="{B6D1E659-7FF3-2340-A731-F460DC2C386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p8:notes">
            <a:extLst>
              <a:ext uri="{FF2B5EF4-FFF2-40B4-BE49-F238E27FC236}">
                <a16:creationId xmlns:a16="http://schemas.microsoft.com/office/drawing/2014/main" id="{1BFEB0C3-0B0D-AF68-D40E-A66B71DB517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738674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a:extLst>
            <a:ext uri="{FF2B5EF4-FFF2-40B4-BE49-F238E27FC236}">
              <a16:creationId xmlns:a16="http://schemas.microsoft.com/office/drawing/2014/main" id="{1932172A-024D-8D64-429D-321AD42B8567}"/>
            </a:ext>
          </a:extLst>
        </p:cNvPr>
        <p:cNvGrpSpPr/>
        <p:nvPr/>
      </p:nvGrpSpPr>
      <p:grpSpPr>
        <a:xfrm>
          <a:off x="0" y="0"/>
          <a:ext cx="0" cy="0"/>
          <a:chOff x="0" y="0"/>
          <a:chExt cx="0" cy="0"/>
        </a:xfrm>
      </p:grpSpPr>
      <p:sp>
        <p:nvSpPr>
          <p:cNvPr id="118" name="Google Shape;118;p8:notes">
            <a:extLst>
              <a:ext uri="{FF2B5EF4-FFF2-40B4-BE49-F238E27FC236}">
                <a16:creationId xmlns:a16="http://schemas.microsoft.com/office/drawing/2014/main" id="{95F27493-BA0B-C2EE-762B-BBB86FCF605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lumMod val="65000"/>
                  <a:lumOff val="35000"/>
                </a:srgbClr>
              </a:solidFill>
              <a:effectLst/>
              <a:uLnTx/>
              <a:uFillTx/>
              <a:latin typeface="Helvetica Neue" panose="020B0604020202020204" charset="0"/>
              <a:ea typeface="+mn-ea"/>
              <a:cs typeface="+mn-cs"/>
            </a:endParaRPr>
          </a:p>
        </p:txBody>
      </p:sp>
      <p:sp>
        <p:nvSpPr>
          <p:cNvPr id="119" name="Google Shape;119;p8:notes">
            <a:extLst>
              <a:ext uri="{FF2B5EF4-FFF2-40B4-BE49-F238E27FC236}">
                <a16:creationId xmlns:a16="http://schemas.microsoft.com/office/drawing/2014/main" id="{40BF1C67-C1B8-385A-8CF9-BCD49CCD069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240635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a:extLst>
            <a:ext uri="{FF2B5EF4-FFF2-40B4-BE49-F238E27FC236}">
              <a16:creationId xmlns:a16="http://schemas.microsoft.com/office/drawing/2014/main" id="{1282E417-AE73-533E-01BE-D420F830394F}"/>
            </a:ext>
          </a:extLst>
        </p:cNvPr>
        <p:cNvGrpSpPr/>
        <p:nvPr/>
      </p:nvGrpSpPr>
      <p:grpSpPr>
        <a:xfrm>
          <a:off x="0" y="0"/>
          <a:ext cx="0" cy="0"/>
          <a:chOff x="0" y="0"/>
          <a:chExt cx="0" cy="0"/>
        </a:xfrm>
      </p:grpSpPr>
      <p:sp>
        <p:nvSpPr>
          <p:cNvPr id="118" name="Google Shape;118;p8:notes">
            <a:extLst>
              <a:ext uri="{FF2B5EF4-FFF2-40B4-BE49-F238E27FC236}">
                <a16:creationId xmlns:a16="http://schemas.microsoft.com/office/drawing/2014/main" id="{E80C9552-2263-F90A-BD7F-68925E85A02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p8:notes">
            <a:extLst>
              <a:ext uri="{FF2B5EF4-FFF2-40B4-BE49-F238E27FC236}">
                <a16:creationId xmlns:a16="http://schemas.microsoft.com/office/drawing/2014/main" id="{72C68147-0277-DC15-110D-9F3DE32C184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141070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a:extLst>
            <a:ext uri="{FF2B5EF4-FFF2-40B4-BE49-F238E27FC236}">
              <a16:creationId xmlns:a16="http://schemas.microsoft.com/office/drawing/2014/main" id="{8FCB06AB-2058-9C9E-A0DB-27E0E9FB2C01}"/>
            </a:ext>
          </a:extLst>
        </p:cNvPr>
        <p:cNvGrpSpPr/>
        <p:nvPr/>
      </p:nvGrpSpPr>
      <p:grpSpPr>
        <a:xfrm>
          <a:off x="0" y="0"/>
          <a:ext cx="0" cy="0"/>
          <a:chOff x="0" y="0"/>
          <a:chExt cx="0" cy="0"/>
        </a:xfrm>
      </p:grpSpPr>
      <p:sp>
        <p:nvSpPr>
          <p:cNvPr id="118" name="Google Shape;118;p8:notes">
            <a:extLst>
              <a:ext uri="{FF2B5EF4-FFF2-40B4-BE49-F238E27FC236}">
                <a16:creationId xmlns:a16="http://schemas.microsoft.com/office/drawing/2014/main" id="{D61A34D3-1B58-433E-181F-1B1E43B848B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p8:notes">
            <a:extLst>
              <a:ext uri="{FF2B5EF4-FFF2-40B4-BE49-F238E27FC236}">
                <a16:creationId xmlns:a16="http://schemas.microsoft.com/office/drawing/2014/main" id="{21928288-996D-6DA5-632D-441B33AA98C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039545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a:extLst>
            <a:ext uri="{FF2B5EF4-FFF2-40B4-BE49-F238E27FC236}">
              <a16:creationId xmlns:a16="http://schemas.microsoft.com/office/drawing/2014/main" id="{722503D1-5381-1FCF-48D4-A54793D549CC}"/>
            </a:ext>
          </a:extLst>
        </p:cNvPr>
        <p:cNvGrpSpPr/>
        <p:nvPr/>
      </p:nvGrpSpPr>
      <p:grpSpPr>
        <a:xfrm>
          <a:off x="0" y="0"/>
          <a:ext cx="0" cy="0"/>
          <a:chOff x="0" y="0"/>
          <a:chExt cx="0" cy="0"/>
        </a:xfrm>
      </p:grpSpPr>
      <p:sp>
        <p:nvSpPr>
          <p:cNvPr id="118" name="Google Shape;118;p8:notes">
            <a:extLst>
              <a:ext uri="{FF2B5EF4-FFF2-40B4-BE49-F238E27FC236}">
                <a16:creationId xmlns:a16="http://schemas.microsoft.com/office/drawing/2014/main" id="{85EEAF27-7625-601B-1DE0-BF3A1ADE63B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p8:notes">
            <a:extLst>
              <a:ext uri="{FF2B5EF4-FFF2-40B4-BE49-F238E27FC236}">
                <a16:creationId xmlns:a16="http://schemas.microsoft.com/office/drawing/2014/main" id="{8DF2087E-C671-792D-6CBA-18C2B955D12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313280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a:extLst>
            <a:ext uri="{FF2B5EF4-FFF2-40B4-BE49-F238E27FC236}">
              <a16:creationId xmlns:a16="http://schemas.microsoft.com/office/drawing/2014/main" id="{031E1795-1B2C-40B0-DAF9-6FB8932F3BBC}"/>
            </a:ext>
          </a:extLst>
        </p:cNvPr>
        <p:cNvGrpSpPr/>
        <p:nvPr/>
      </p:nvGrpSpPr>
      <p:grpSpPr>
        <a:xfrm>
          <a:off x="0" y="0"/>
          <a:ext cx="0" cy="0"/>
          <a:chOff x="0" y="0"/>
          <a:chExt cx="0" cy="0"/>
        </a:xfrm>
      </p:grpSpPr>
      <p:sp>
        <p:nvSpPr>
          <p:cNvPr id="118" name="Google Shape;118;p8:notes">
            <a:extLst>
              <a:ext uri="{FF2B5EF4-FFF2-40B4-BE49-F238E27FC236}">
                <a16:creationId xmlns:a16="http://schemas.microsoft.com/office/drawing/2014/main" id="{7013A40B-0B49-C0F9-0C2A-008D25CFC8B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a:p>
        </p:txBody>
      </p:sp>
      <p:sp>
        <p:nvSpPr>
          <p:cNvPr id="119" name="Google Shape;119;p8:notes">
            <a:extLst>
              <a:ext uri="{FF2B5EF4-FFF2-40B4-BE49-F238E27FC236}">
                <a16:creationId xmlns:a16="http://schemas.microsoft.com/office/drawing/2014/main" id="{7B3D5B0C-8C70-0C65-71FD-C91523AA9EF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679251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
          <a:extLst>
            <a:ext uri="{FF2B5EF4-FFF2-40B4-BE49-F238E27FC236}">
              <a16:creationId xmlns:a16="http://schemas.microsoft.com/office/drawing/2014/main" id="{76D9259A-16F0-E4E4-27E8-C8C79B326632}"/>
            </a:ext>
          </a:extLst>
        </p:cNvPr>
        <p:cNvGrpSpPr/>
        <p:nvPr/>
      </p:nvGrpSpPr>
      <p:grpSpPr>
        <a:xfrm>
          <a:off x="0" y="0"/>
          <a:ext cx="0" cy="0"/>
          <a:chOff x="0" y="0"/>
          <a:chExt cx="0" cy="0"/>
        </a:xfrm>
      </p:grpSpPr>
      <p:sp>
        <p:nvSpPr>
          <p:cNvPr id="16" name="Google Shape;16;p1:notes">
            <a:extLst>
              <a:ext uri="{FF2B5EF4-FFF2-40B4-BE49-F238E27FC236}">
                <a16:creationId xmlns:a16="http://schemas.microsoft.com/office/drawing/2014/main" id="{2BE6F963-EA94-3F57-31DE-4813C9457AA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 name="Google Shape;17;p1:notes">
            <a:extLst>
              <a:ext uri="{FF2B5EF4-FFF2-40B4-BE49-F238E27FC236}">
                <a16:creationId xmlns:a16="http://schemas.microsoft.com/office/drawing/2014/main" id="{2A3AE751-3122-97BB-311A-A191669F2B46}"/>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39055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
          <a:extLst>
            <a:ext uri="{FF2B5EF4-FFF2-40B4-BE49-F238E27FC236}">
              <a16:creationId xmlns:a16="http://schemas.microsoft.com/office/drawing/2014/main" id="{55C0944D-C8DC-1CE2-2ABE-33E56D2C1394}"/>
            </a:ext>
          </a:extLst>
        </p:cNvPr>
        <p:cNvGrpSpPr/>
        <p:nvPr/>
      </p:nvGrpSpPr>
      <p:grpSpPr>
        <a:xfrm>
          <a:off x="0" y="0"/>
          <a:ext cx="0" cy="0"/>
          <a:chOff x="0" y="0"/>
          <a:chExt cx="0" cy="0"/>
        </a:xfrm>
      </p:grpSpPr>
      <p:sp>
        <p:nvSpPr>
          <p:cNvPr id="16" name="Google Shape;16;p1:notes">
            <a:extLst>
              <a:ext uri="{FF2B5EF4-FFF2-40B4-BE49-F238E27FC236}">
                <a16:creationId xmlns:a16="http://schemas.microsoft.com/office/drawing/2014/main" id="{1C1C0264-B435-F88B-52B4-238EF50EC8A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 name="Google Shape;17;p1:notes">
            <a:extLst>
              <a:ext uri="{FF2B5EF4-FFF2-40B4-BE49-F238E27FC236}">
                <a16:creationId xmlns:a16="http://schemas.microsoft.com/office/drawing/2014/main" id="{1436A399-182F-4B94-DEC3-327713145A26}"/>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39230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a:extLst>
            <a:ext uri="{FF2B5EF4-FFF2-40B4-BE49-F238E27FC236}">
              <a16:creationId xmlns:a16="http://schemas.microsoft.com/office/drawing/2014/main" id="{4D06CCC6-923D-0CD1-21D2-9A0F6B6A2D30}"/>
            </a:ext>
          </a:extLst>
        </p:cNvPr>
        <p:cNvGrpSpPr/>
        <p:nvPr/>
      </p:nvGrpSpPr>
      <p:grpSpPr>
        <a:xfrm>
          <a:off x="0" y="0"/>
          <a:ext cx="0" cy="0"/>
          <a:chOff x="0" y="0"/>
          <a:chExt cx="0" cy="0"/>
        </a:xfrm>
      </p:grpSpPr>
      <p:sp>
        <p:nvSpPr>
          <p:cNvPr id="118" name="Google Shape;118;p8:notes">
            <a:extLst>
              <a:ext uri="{FF2B5EF4-FFF2-40B4-BE49-F238E27FC236}">
                <a16:creationId xmlns:a16="http://schemas.microsoft.com/office/drawing/2014/main" id="{55DD20AA-35C6-0280-ECB8-188D0F7F4CC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200" b="1" i="0" u="none" strike="noStrike" kern="1200" cap="none" spc="225" normalizeH="0" baseline="0" noProof="0">
              <a:ln>
                <a:noFill/>
              </a:ln>
              <a:solidFill>
                <a:prstClr val="white"/>
              </a:solidFill>
              <a:effectLst/>
              <a:uLnTx/>
              <a:uFillTx/>
              <a:latin typeface="Helvetica Neue" panose="020B0604020202020204" charset="0"/>
              <a:cs typeface="Poppins" pitchFamily="2" charset="77"/>
              <a:sym typeface="Arial"/>
            </a:endParaRPr>
          </a:p>
          <a:p>
            <a:pPr marL="0" lvl="0" indent="0" algn="l" rtl="0">
              <a:spcBef>
                <a:spcPts val="0"/>
              </a:spcBef>
              <a:spcAft>
                <a:spcPts val="0"/>
              </a:spcAft>
              <a:buNone/>
            </a:pPr>
            <a:endParaRPr/>
          </a:p>
        </p:txBody>
      </p:sp>
      <p:sp>
        <p:nvSpPr>
          <p:cNvPr id="119" name="Google Shape;119;p8:notes">
            <a:extLst>
              <a:ext uri="{FF2B5EF4-FFF2-40B4-BE49-F238E27FC236}">
                <a16:creationId xmlns:a16="http://schemas.microsoft.com/office/drawing/2014/main" id="{1931F0F1-FF54-87AB-DC98-B3D2C2B8FAE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32785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a:extLst>
            <a:ext uri="{FF2B5EF4-FFF2-40B4-BE49-F238E27FC236}">
              <a16:creationId xmlns:a16="http://schemas.microsoft.com/office/drawing/2014/main" id="{52F6EEFF-5501-5A69-F0CA-62FDAC3DCFAA}"/>
            </a:ext>
          </a:extLst>
        </p:cNvPr>
        <p:cNvGrpSpPr/>
        <p:nvPr/>
      </p:nvGrpSpPr>
      <p:grpSpPr>
        <a:xfrm>
          <a:off x="0" y="0"/>
          <a:ext cx="0" cy="0"/>
          <a:chOff x="0" y="0"/>
          <a:chExt cx="0" cy="0"/>
        </a:xfrm>
      </p:grpSpPr>
      <p:sp>
        <p:nvSpPr>
          <p:cNvPr id="118" name="Google Shape;118;p8:notes">
            <a:extLst>
              <a:ext uri="{FF2B5EF4-FFF2-40B4-BE49-F238E27FC236}">
                <a16:creationId xmlns:a16="http://schemas.microsoft.com/office/drawing/2014/main" id="{BEA8C6E0-61C4-D263-0CCB-81E6862437E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p8:notes">
            <a:extLst>
              <a:ext uri="{FF2B5EF4-FFF2-40B4-BE49-F238E27FC236}">
                <a16:creationId xmlns:a16="http://schemas.microsoft.com/office/drawing/2014/main" id="{88D4693D-CF84-9D50-6828-0659C7DD2E2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316275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a:extLst>
            <a:ext uri="{FF2B5EF4-FFF2-40B4-BE49-F238E27FC236}">
              <a16:creationId xmlns:a16="http://schemas.microsoft.com/office/drawing/2014/main" id="{0FCEF3BC-6180-2963-410D-391F22A75C18}"/>
            </a:ext>
          </a:extLst>
        </p:cNvPr>
        <p:cNvGrpSpPr/>
        <p:nvPr/>
      </p:nvGrpSpPr>
      <p:grpSpPr>
        <a:xfrm>
          <a:off x="0" y="0"/>
          <a:ext cx="0" cy="0"/>
          <a:chOff x="0" y="0"/>
          <a:chExt cx="0" cy="0"/>
        </a:xfrm>
      </p:grpSpPr>
      <p:sp>
        <p:nvSpPr>
          <p:cNvPr id="118" name="Google Shape;118;p8:notes">
            <a:extLst>
              <a:ext uri="{FF2B5EF4-FFF2-40B4-BE49-F238E27FC236}">
                <a16:creationId xmlns:a16="http://schemas.microsoft.com/office/drawing/2014/main" id="{66137AD7-21FB-D545-11D9-3BCC959DB2F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a:p>
        </p:txBody>
      </p:sp>
      <p:sp>
        <p:nvSpPr>
          <p:cNvPr id="119" name="Google Shape;119;p8:notes">
            <a:extLst>
              <a:ext uri="{FF2B5EF4-FFF2-40B4-BE49-F238E27FC236}">
                <a16:creationId xmlns:a16="http://schemas.microsoft.com/office/drawing/2014/main" id="{8780214A-42BD-5912-3C8B-6D3CA34718C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10050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a:extLst>
            <a:ext uri="{FF2B5EF4-FFF2-40B4-BE49-F238E27FC236}">
              <a16:creationId xmlns:a16="http://schemas.microsoft.com/office/drawing/2014/main" id="{AB1428A8-F583-6C77-0E57-F5CDDBF8E14F}"/>
            </a:ext>
          </a:extLst>
        </p:cNvPr>
        <p:cNvGrpSpPr/>
        <p:nvPr/>
      </p:nvGrpSpPr>
      <p:grpSpPr>
        <a:xfrm>
          <a:off x="0" y="0"/>
          <a:ext cx="0" cy="0"/>
          <a:chOff x="0" y="0"/>
          <a:chExt cx="0" cy="0"/>
        </a:xfrm>
      </p:grpSpPr>
      <p:sp>
        <p:nvSpPr>
          <p:cNvPr id="118" name="Google Shape;118;p8:notes">
            <a:extLst>
              <a:ext uri="{FF2B5EF4-FFF2-40B4-BE49-F238E27FC236}">
                <a16:creationId xmlns:a16="http://schemas.microsoft.com/office/drawing/2014/main" id="{CAAB2F3E-2EF9-45F4-8B0B-BFEA38C197B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p8:notes">
            <a:extLst>
              <a:ext uri="{FF2B5EF4-FFF2-40B4-BE49-F238E27FC236}">
                <a16:creationId xmlns:a16="http://schemas.microsoft.com/office/drawing/2014/main" id="{C9B82F62-4550-1350-3F2B-696A4F85702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606173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a:extLst>
            <a:ext uri="{FF2B5EF4-FFF2-40B4-BE49-F238E27FC236}">
              <a16:creationId xmlns:a16="http://schemas.microsoft.com/office/drawing/2014/main" id="{3D34120A-7FEC-E2BB-93EB-486635562ECF}"/>
            </a:ext>
          </a:extLst>
        </p:cNvPr>
        <p:cNvGrpSpPr/>
        <p:nvPr/>
      </p:nvGrpSpPr>
      <p:grpSpPr>
        <a:xfrm>
          <a:off x="0" y="0"/>
          <a:ext cx="0" cy="0"/>
          <a:chOff x="0" y="0"/>
          <a:chExt cx="0" cy="0"/>
        </a:xfrm>
      </p:grpSpPr>
      <p:sp>
        <p:nvSpPr>
          <p:cNvPr id="118" name="Google Shape;118;p8:notes">
            <a:extLst>
              <a:ext uri="{FF2B5EF4-FFF2-40B4-BE49-F238E27FC236}">
                <a16:creationId xmlns:a16="http://schemas.microsoft.com/office/drawing/2014/main" id="{3457A052-D954-0B2D-A551-A0E04A7C966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p8:notes">
            <a:extLst>
              <a:ext uri="{FF2B5EF4-FFF2-40B4-BE49-F238E27FC236}">
                <a16:creationId xmlns:a16="http://schemas.microsoft.com/office/drawing/2014/main" id="{D4948BB4-BD2A-2E0F-EB01-0F6E296578C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95032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a:extLst>
            <a:ext uri="{FF2B5EF4-FFF2-40B4-BE49-F238E27FC236}">
              <a16:creationId xmlns:a16="http://schemas.microsoft.com/office/drawing/2014/main" id="{2E38083A-C5AA-6C2C-F3C6-5AA70239354E}"/>
            </a:ext>
          </a:extLst>
        </p:cNvPr>
        <p:cNvGrpSpPr/>
        <p:nvPr/>
      </p:nvGrpSpPr>
      <p:grpSpPr>
        <a:xfrm>
          <a:off x="0" y="0"/>
          <a:ext cx="0" cy="0"/>
          <a:chOff x="0" y="0"/>
          <a:chExt cx="0" cy="0"/>
        </a:xfrm>
      </p:grpSpPr>
      <p:sp>
        <p:nvSpPr>
          <p:cNvPr id="118" name="Google Shape;118;p8:notes">
            <a:extLst>
              <a:ext uri="{FF2B5EF4-FFF2-40B4-BE49-F238E27FC236}">
                <a16:creationId xmlns:a16="http://schemas.microsoft.com/office/drawing/2014/main" id="{EA4FA8C9-CA00-EDCC-D601-A17595F3BB0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p8:notes">
            <a:extLst>
              <a:ext uri="{FF2B5EF4-FFF2-40B4-BE49-F238E27FC236}">
                <a16:creationId xmlns:a16="http://schemas.microsoft.com/office/drawing/2014/main" id="{82966581-0D3D-664A-F217-EB88C8FE4C5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215905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a:extLst>
            <a:ext uri="{FF2B5EF4-FFF2-40B4-BE49-F238E27FC236}">
              <a16:creationId xmlns:a16="http://schemas.microsoft.com/office/drawing/2014/main" id="{8739FEF2-868B-22A6-DDEC-A24FF336D1D4}"/>
            </a:ext>
          </a:extLst>
        </p:cNvPr>
        <p:cNvGrpSpPr/>
        <p:nvPr/>
      </p:nvGrpSpPr>
      <p:grpSpPr>
        <a:xfrm>
          <a:off x="0" y="0"/>
          <a:ext cx="0" cy="0"/>
          <a:chOff x="0" y="0"/>
          <a:chExt cx="0" cy="0"/>
        </a:xfrm>
      </p:grpSpPr>
      <p:sp>
        <p:nvSpPr>
          <p:cNvPr id="118" name="Google Shape;118;p8:notes">
            <a:extLst>
              <a:ext uri="{FF2B5EF4-FFF2-40B4-BE49-F238E27FC236}">
                <a16:creationId xmlns:a16="http://schemas.microsoft.com/office/drawing/2014/main" id="{4CC4AF62-6FFD-0B24-97EC-B241C441C26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p8:notes">
            <a:extLst>
              <a:ext uri="{FF2B5EF4-FFF2-40B4-BE49-F238E27FC236}">
                <a16:creationId xmlns:a16="http://schemas.microsoft.com/office/drawing/2014/main" id="{02980962-6118-6170-2831-01E89A854C6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633756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a:extLst>
            <a:ext uri="{FF2B5EF4-FFF2-40B4-BE49-F238E27FC236}">
              <a16:creationId xmlns:a16="http://schemas.microsoft.com/office/drawing/2014/main" id="{DAFEDA22-01C2-0EDE-F32C-17CC2303E185}"/>
            </a:ext>
          </a:extLst>
        </p:cNvPr>
        <p:cNvGrpSpPr/>
        <p:nvPr/>
      </p:nvGrpSpPr>
      <p:grpSpPr>
        <a:xfrm>
          <a:off x="0" y="0"/>
          <a:ext cx="0" cy="0"/>
          <a:chOff x="0" y="0"/>
          <a:chExt cx="0" cy="0"/>
        </a:xfrm>
      </p:grpSpPr>
      <p:sp>
        <p:nvSpPr>
          <p:cNvPr id="118" name="Google Shape;118;p8:notes">
            <a:extLst>
              <a:ext uri="{FF2B5EF4-FFF2-40B4-BE49-F238E27FC236}">
                <a16:creationId xmlns:a16="http://schemas.microsoft.com/office/drawing/2014/main" id="{0FE00588-01EE-D850-3F1F-BFEB03EAF0C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a:p>
        </p:txBody>
      </p:sp>
      <p:sp>
        <p:nvSpPr>
          <p:cNvPr id="119" name="Google Shape;119;p8:notes">
            <a:extLst>
              <a:ext uri="{FF2B5EF4-FFF2-40B4-BE49-F238E27FC236}">
                <a16:creationId xmlns:a16="http://schemas.microsoft.com/office/drawing/2014/main" id="{40B8FEEF-B597-E35E-5044-69E35CC91E6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845062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a:extLst>
            <a:ext uri="{FF2B5EF4-FFF2-40B4-BE49-F238E27FC236}">
              <a16:creationId xmlns:a16="http://schemas.microsoft.com/office/drawing/2014/main" id="{A905DBFB-4760-5D98-9EA0-B08E6C76CF8D}"/>
            </a:ext>
          </a:extLst>
        </p:cNvPr>
        <p:cNvGrpSpPr/>
        <p:nvPr/>
      </p:nvGrpSpPr>
      <p:grpSpPr>
        <a:xfrm>
          <a:off x="0" y="0"/>
          <a:ext cx="0" cy="0"/>
          <a:chOff x="0" y="0"/>
          <a:chExt cx="0" cy="0"/>
        </a:xfrm>
      </p:grpSpPr>
      <p:sp>
        <p:nvSpPr>
          <p:cNvPr id="118" name="Google Shape;118;p8:notes">
            <a:extLst>
              <a:ext uri="{FF2B5EF4-FFF2-40B4-BE49-F238E27FC236}">
                <a16:creationId xmlns:a16="http://schemas.microsoft.com/office/drawing/2014/main" id="{0CABC24B-62D1-8469-964C-10B017434BD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a:p>
        </p:txBody>
      </p:sp>
      <p:sp>
        <p:nvSpPr>
          <p:cNvPr id="119" name="Google Shape;119;p8:notes">
            <a:extLst>
              <a:ext uri="{FF2B5EF4-FFF2-40B4-BE49-F238E27FC236}">
                <a16:creationId xmlns:a16="http://schemas.microsoft.com/office/drawing/2014/main" id="{A8E4FB8D-6E98-39EE-84E9-8B82C5991F7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986535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a:extLst>
            <a:ext uri="{FF2B5EF4-FFF2-40B4-BE49-F238E27FC236}">
              <a16:creationId xmlns:a16="http://schemas.microsoft.com/office/drawing/2014/main" id="{AE883009-EA8B-DB24-0312-FE73710ECA9A}"/>
            </a:ext>
          </a:extLst>
        </p:cNvPr>
        <p:cNvGrpSpPr/>
        <p:nvPr/>
      </p:nvGrpSpPr>
      <p:grpSpPr>
        <a:xfrm>
          <a:off x="0" y="0"/>
          <a:ext cx="0" cy="0"/>
          <a:chOff x="0" y="0"/>
          <a:chExt cx="0" cy="0"/>
        </a:xfrm>
      </p:grpSpPr>
      <p:sp>
        <p:nvSpPr>
          <p:cNvPr id="118" name="Google Shape;118;p8:notes">
            <a:extLst>
              <a:ext uri="{FF2B5EF4-FFF2-40B4-BE49-F238E27FC236}">
                <a16:creationId xmlns:a16="http://schemas.microsoft.com/office/drawing/2014/main" id="{7717C3F4-217D-984F-E7F4-FDD867E7B52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a:p>
        </p:txBody>
      </p:sp>
      <p:sp>
        <p:nvSpPr>
          <p:cNvPr id="119" name="Google Shape;119;p8:notes">
            <a:extLst>
              <a:ext uri="{FF2B5EF4-FFF2-40B4-BE49-F238E27FC236}">
                <a16:creationId xmlns:a16="http://schemas.microsoft.com/office/drawing/2014/main" id="{713F9035-3BF1-F7B7-8B66-03B24C48D36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880878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a:extLst>
            <a:ext uri="{FF2B5EF4-FFF2-40B4-BE49-F238E27FC236}">
              <a16:creationId xmlns:a16="http://schemas.microsoft.com/office/drawing/2014/main" id="{5A20513A-D2FE-E02E-4BE7-9408D6C16263}"/>
            </a:ext>
          </a:extLst>
        </p:cNvPr>
        <p:cNvGrpSpPr/>
        <p:nvPr/>
      </p:nvGrpSpPr>
      <p:grpSpPr>
        <a:xfrm>
          <a:off x="0" y="0"/>
          <a:ext cx="0" cy="0"/>
          <a:chOff x="0" y="0"/>
          <a:chExt cx="0" cy="0"/>
        </a:xfrm>
      </p:grpSpPr>
      <p:sp>
        <p:nvSpPr>
          <p:cNvPr id="118" name="Google Shape;118;p8:notes">
            <a:extLst>
              <a:ext uri="{FF2B5EF4-FFF2-40B4-BE49-F238E27FC236}">
                <a16:creationId xmlns:a16="http://schemas.microsoft.com/office/drawing/2014/main" id="{255B7238-6AE2-BADA-FF75-ACFFBB3BD01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p8:notes">
            <a:extLst>
              <a:ext uri="{FF2B5EF4-FFF2-40B4-BE49-F238E27FC236}">
                <a16:creationId xmlns:a16="http://schemas.microsoft.com/office/drawing/2014/main" id="{81836B01-980F-92C4-80B6-4D767FFF36E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316963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a:extLst>
            <a:ext uri="{FF2B5EF4-FFF2-40B4-BE49-F238E27FC236}">
              <a16:creationId xmlns:a16="http://schemas.microsoft.com/office/drawing/2014/main" id="{DD1A627C-18AA-8C32-D13D-B82BD048CDB8}"/>
            </a:ext>
          </a:extLst>
        </p:cNvPr>
        <p:cNvGrpSpPr/>
        <p:nvPr/>
      </p:nvGrpSpPr>
      <p:grpSpPr>
        <a:xfrm>
          <a:off x="0" y="0"/>
          <a:ext cx="0" cy="0"/>
          <a:chOff x="0" y="0"/>
          <a:chExt cx="0" cy="0"/>
        </a:xfrm>
      </p:grpSpPr>
      <p:sp>
        <p:nvSpPr>
          <p:cNvPr id="118" name="Google Shape;118;p8:notes">
            <a:extLst>
              <a:ext uri="{FF2B5EF4-FFF2-40B4-BE49-F238E27FC236}">
                <a16:creationId xmlns:a16="http://schemas.microsoft.com/office/drawing/2014/main" id="{BAC4FF78-0AA2-8EFA-68F7-0B0BE7D9649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p8:notes">
            <a:extLst>
              <a:ext uri="{FF2B5EF4-FFF2-40B4-BE49-F238E27FC236}">
                <a16:creationId xmlns:a16="http://schemas.microsoft.com/office/drawing/2014/main" id="{D8BEA2AB-F4B7-B285-B581-94BF1B68C4D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460818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a:extLst>
            <a:ext uri="{FF2B5EF4-FFF2-40B4-BE49-F238E27FC236}">
              <a16:creationId xmlns:a16="http://schemas.microsoft.com/office/drawing/2014/main" id="{30D3B803-35F2-2177-E49C-5E03AD035A58}"/>
            </a:ext>
          </a:extLst>
        </p:cNvPr>
        <p:cNvGrpSpPr/>
        <p:nvPr/>
      </p:nvGrpSpPr>
      <p:grpSpPr>
        <a:xfrm>
          <a:off x="0" y="0"/>
          <a:ext cx="0" cy="0"/>
          <a:chOff x="0" y="0"/>
          <a:chExt cx="0" cy="0"/>
        </a:xfrm>
      </p:grpSpPr>
      <p:sp>
        <p:nvSpPr>
          <p:cNvPr id="118" name="Google Shape;118;p8:notes">
            <a:extLst>
              <a:ext uri="{FF2B5EF4-FFF2-40B4-BE49-F238E27FC236}">
                <a16:creationId xmlns:a16="http://schemas.microsoft.com/office/drawing/2014/main" id="{4E3ECB29-2A14-9C2F-C29F-3780B0E4B58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p8:notes">
            <a:extLst>
              <a:ext uri="{FF2B5EF4-FFF2-40B4-BE49-F238E27FC236}">
                <a16:creationId xmlns:a16="http://schemas.microsoft.com/office/drawing/2014/main" id="{3A793B7C-5058-9C59-45DA-B8872BC933D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72125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a:extLst>
            <a:ext uri="{FF2B5EF4-FFF2-40B4-BE49-F238E27FC236}">
              <a16:creationId xmlns:a16="http://schemas.microsoft.com/office/drawing/2014/main" id="{C023168C-AEA0-C00E-F51C-FF415F0173BD}"/>
            </a:ext>
          </a:extLst>
        </p:cNvPr>
        <p:cNvGrpSpPr/>
        <p:nvPr/>
      </p:nvGrpSpPr>
      <p:grpSpPr>
        <a:xfrm>
          <a:off x="0" y="0"/>
          <a:ext cx="0" cy="0"/>
          <a:chOff x="0" y="0"/>
          <a:chExt cx="0" cy="0"/>
        </a:xfrm>
      </p:grpSpPr>
      <p:sp>
        <p:nvSpPr>
          <p:cNvPr id="118" name="Google Shape;118;p8:notes">
            <a:extLst>
              <a:ext uri="{FF2B5EF4-FFF2-40B4-BE49-F238E27FC236}">
                <a16:creationId xmlns:a16="http://schemas.microsoft.com/office/drawing/2014/main" id="{D24C20D9-39B9-5742-9F62-C7AE89922DF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p8:notes">
            <a:extLst>
              <a:ext uri="{FF2B5EF4-FFF2-40B4-BE49-F238E27FC236}">
                <a16:creationId xmlns:a16="http://schemas.microsoft.com/office/drawing/2014/main" id="{8C7B12F4-F2E3-8899-DA21-71510444BE9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138725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a:extLst>
            <a:ext uri="{FF2B5EF4-FFF2-40B4-BE49-F238E27FC236}">
              <a16:creationId xmlns:a16="http://schemas.microsoft.com/office/drawing/2014/main" id="{6CC9BFD3-8737-8EAD-7E04-E34AB4B0178C}"/>
            </a:ext>
          </a:extLst>
        </p:cNvPr>
        <p:cNvGrpSpPr/>
        <p:nvPr/>
      </p:nvGrpSpPr>
      <p:grpSpPr>
        <a:xfrm>
          <a:off x="0" y="0"/>
          <a:ext cx="0" cy="0"/>
          <a:chOff x="0" y="0"/>
          <a:chExt cx="0" cy="0"/>
        </a:xfrm>
      </p:grpSpPr>
      <p:sp>
        <p:nvSpPr>
          <p:cNvPr id="118" name="Google Shape;118;p8:notes">
            <a:extLst>
              <a:ext uri="{FF2B5EF4-FFF2-40B4-BE49-F238E27FC236}">
                <a16:creationId xmlns:a16="http://schemas.microsoft.com/office/drawing/2014/main" id="{7748354A-D86F-D525-DE65-C07AF64F1DD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p8:notes">
            <a:extLst>
              <a:ext uri="{FF2B5EF4-FFF2-40B4-BE49-F238E27FC236}">
                <a16:creationId xmlns:a16="http://schemas.microsoft.com/office/drawing/2014/main" id="{52FDE7B7-E215-AB15-523F-2DE21D679F9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779405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a:extLst>
            <a:ext uri="{FF2B5EF4-FFF2-40B4-BE49-F238E27FC236}">
              <a16:creationId xmlns:a16="http://schemas.microsoft.com/office/drawing/2014/main" id="{D9433D07-A4BD-9B6A-AC0F-E87D7FDBDD91}"/>
            </a:ext>
          </a:extLst>
        </p:cNvPr>
        <p:cNvGrpSpPr/>
        <p:nvPr/>
      </p:nvGrpSpPr>
      <p:grpSpPr>
        <a:xfrm>
          <a:off x="0" y="0"/>
          <a:ext cx="0" cy="0"/>
          <a:chOff x="0" y="0"/>
          <a:chExt cx="0" cy="0"/>
        </a:xfrm>
      </p:grpSpPr>
      <p:sp>
        <p:nvSpPr>
          <p:cNvPr id="118" name="Google Shape;118;p8:notes">
            <a:extLst>
              <a:ext uri="{FF2B5EF4-FFF2-40B4-BE49-F238E27FC236}">
                <a16:creationId xmlns:a16="http://schemas.microsoft.com/office/drawing/2014/main" id="{70EB8A24-73CD-CF4A-4937-7BCFC23A2C9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a:p>
        </p:txBody>
      </p:sp>
      <p:sp>
        <p:nvSpPr>
          <p:cNvPr id="119" name="Google Shape;119;p8:notes">
            <a:extLst>
              <a:ext uri="{FF2B5EF4-FFF2-40B4-BE49-F238E27FC236}">
                <a16:creationId xmlns:a16="http://schemas.microsoft.com/office/drawing/2014/main" id="{5C9E33D8-1B5A-14A8-8B50-BA9DF66F273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240232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a:extLst>
            <a:ext uri="{FF2B5EF4-FFF2-40B4-BE49-F238E27FC236}">
              <a16:creationId xmlns:a16="http://schemas.microsoft.com/office/drawing/2014/main" id="{2DE974E4-CAA3-AA30-D315-273E9CE7932C}"/>
            </a:ext>
          </a:extLst>
        </p:cNvPr>
        <p:cNvGrpSpPr/>
        <p:nvPr/>
      </p:nvGrpSpPr>
      <p:grpSpPr>
        <a:xfrm>
          <a:off x="0" y="0"/>
          <a:ext cx="0" cy="0"/>
          <a:chOff x="0" y="0"/>
          <a:chExt cx="0" cy="0"/>
        </a:xfrm>
      </p:grpSpPr>
      <p:sp>
        <p:nvSpPr>
          <p:cNvPr id="118" name="Google Shape;118;p8:notes">
            <a:extLst>
              <a:ext uri="{FF2B5EF4-FFF2-40B4-BE49-F238E27FC236}">
                <a16:creationId xmlns:a16="http://schemas.microsoft.com/office/drawing/2014/main" id="{815906F8-A390-6AAE-44BF-2B296841913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p8:notes">
            <a:extLst>
              <a:ext uri="{FF2B5EF4-FFF2-40B4-BE49-F238E27FC236}">
                <a16:creationId xmlns:a16="http://schemas.microsoft.com/office/drawing/2014/main" id="{D41EAB10-790B-DACF-9BA7-4B6522D9665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614087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a:extLst>
            <a:ext uri="{FF2B5EF4-FFF2-40B4-BE49-F238E27FC236}">
              <a16:creationId xmlns:a16="http://schemas.microsoft.com/office/drawing/2014/main" id="{8994B94E-7D82-220A-7246-ABD24F3E5779}"/>
            </a:ext>
          </a:extLst>
        </p:cNvPr>
        <p:cNvGrpSpPr/>
        <p:nvPr/>
      </p:nvGrpSpPr>
      <p:grpSpPr>
        <a:xfrm>
          <a:off x="0" y="0"/>
          <a:ext cx="0" cy="0"/>
          <a:chOff x="0" y="0"/>
          <a:chExt cx="0" cy="0"/>
        </a:xfrm>
      </p:grpSpPr>
      <p:sp>
        <p:nvSpPr>
          <p:cNvPr id="118" name="Google Shape;118;p8:notes">
            <a:extLst>
              <a:ext uri="{FF2B5EF4-FFF2-40B4-BE49-F238E27FC236}">
                <a16:creationId xmlns:a16="http://schemas.microsoft.com/office/drawing/2014/main" id="{AB386D92-EE86-AE97-D7B9-E9285396D8D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p8:notes">
            <a:extLst>
              <a:ext uri="{FF2B5EF4-FFF2-40B4-BE49-F238E27FC236}">
                <a16:creationId xmlns:a16="http://schemas.microsoft.com/office/drawing/2014/main" id="{FBE9FF61-2FFC-619F-3547-1A5A8EE94F2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715114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4CB274-0605-FDFD-9A6A-8D3E1CDD9F02}"/>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9981410-7FA2-F503-BEA0-74A8C38C671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C345E0BC-2702-10F8-CA5F-8170BD9E4206}"/>
              </a:ext>
            </a:extLst>
          </p:cNvPr>
          <p:cNvSpPr>
            <a:spLocks noGrp="1"/>
          </p:cNvSpPr>
          <p:nvPr>
            <p:ph type="body" idx="1"/>
          </p:nvPr>
        </p:nvSpPr>
        <p:spPr/>
        <p:txBody>
          <a:bodyPr/>
          <a:lstStyle/>
          <a:p>
            <a:pPr marR="0" lvl="0" algn="l" defTabSz="1219170" rtl="0" eaLnBrk="1" fontAlgn="auto" latinLnBrk="0" hangingPunct="1">
              <a:lnSpc>
                <a:spcPct val="100000"/>
              </a:lnSpc>
              <a:spcBef>
                <a:spcPts val="0"/>
              </a:spcBef>
              <a:spcAft>
                <a:spcPts val="0"/>
              </a:spcAft>
              <a:buClr>
                <a:srgbClr val="3F3F3F"/>
              </a:buClr>
              <a:buSzPts val="1200"/>
              <a:tabLst/>
              <a:defRPr/>
            </a:pPr>
            <a:endParaRPr lang="es-ES" sz="1200" b="1" kern="0">
              <a:solidFill>
                <a:srgbClr val="3F3F3F"/>
              </a:solidFill>
              <a:latin typeface="Calibri"/>
              <a:ea typeface="Calibri"/>
              <a:cs typeface="Calibri"/>
              <a:sym typeface="Calibri"/>
            </a:endParaRPr>
          </a:p>
        </p:txBody>
      </p:sp>
      <p:sp>
        <p:nvSpPr>
          <p:cNvPr id="4" name="Marcador de número de diapositiva 3">
            <a:extLst>
              <a:ext uri="{FF2B5EF4-FFF2-40B4-BE49-F238E27FC236}">
                <a16:creationId xmlns:a16="http://schemas.microsoft.com/office/drawing/2014/main" id="{4C7EBF16-C9EE-08BF-550F-CF3E89E107D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F6D978-7F5B-44F3-8CC7-8326DCC1162B}"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704472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a:extLst>
            <a:ext uri="{FF2B5EF4-FFF2-40B4-BE49-F238E27FC236}">
              <a16:creationId xmlns:a16="http://schemas.microsoft.com/office/drawing/2014/main" id="{216AF199-DB27-4B2D-38D3-6AF654A6A8B7}"/>
            </a:ext>
          </a:extLst>
        </p:cNvPr>
        <p:cNvGrpSpPr/>
        <p:nvPr/>
      </p:nvGrpSpPr>
      <p:grpSpPr>
        <a:xfrm>
          <a:off x="0" y="0"/>
          <a:ext cx="0" cy="0"/>
          <a:chOff x="0" y="0"/>
          <a:chExt cx="0" cy="0"/>
        </a:xfrm>
      </p:grpSpPr>
      <p:sp>
        <p:nvSpPr>
          <p:cNvPr id="118" name="Google Shape;118;p8:notes">
            <a:extLst>
              <a:ext uri="{FF2B5EF4-FFF2-40B4-BE49-F238E27FC236}">
                <a16:creationId xmlns:a16="http://schemas.microsoft.com/office/drawing/2014/main" id="{94381BB4-2015-90B5-1326-289F2D004BD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p8:notes">
            <a:extLst>
              <a:ext uri="{FF2B5EF4-FFF2-40B4-BE49-F238E27FC236}">
                <a16:creationId xmlns:a16="http://schemas.microsoft.com/office/drawing/2014/main" id="{528233FA-6E0C-842B-ED2E-AE136925772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969396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a:extLst>
            <a:ext uri="{FF2B5EF4-FFF2-40B4-BE49-F238E27FC236}">
              <a16:creationId xmlns:a16="http://schemas.microsoft.com/office/drawing/2014/main" id="{3C4223A9-C88C-B3B1-25EB-C037AC28C2CE}"/>
            </a:ext>
          </a:extLst>
        </p:cNvPr>
        <p:cNvGrpSpPr/>
        <p:nvPr/>
      </p:nvGrpSpPr>
      <p:grpSpPr>
        <a:xfrm>
          <a:off x="0" y="0"/>
          <a:ext cx="0" cy="0"/>
          <a:chOff x="0" y="0"/>
          <a:chExt cx="0" cy="0"/>
        </a:xfrm>
      </p:grpSpPr>
      <p:sp>
        <p:nvSpPr>
          <p:cNvPr id="118" name="Google Shape;118;p8:notes">
            <a:extLst>
              <a:ext uri="{FF2B5EF4-FFF2-40B4-BE49-F238E27FC236}">
                <a16:creationId xmlns:a16="http://schemas.microsoft.com/office/drawing/2014/main" id="{C14322ED-0880-8964-A924-3F1AA17DBFC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a:p>
        </p:txBody>
      </p:sp>
      <p:sp>
        <p:nvSpPr>
          <p:cNvPr id="119" name="Google Shape;119;p8:notes">
            <a:extLst>
              <a:ext uri="{FF2B5EF4-FFF2-40B4-BE49-F238E27FC236}">
                <a16:creationId xmlns:a16="http://schemas.microsoft.com/office/drawing/2014/main" id="{E9E0E96D-43D2-35DD-BB9B-B218CEF2276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891376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
          <a:extLst>
            <a:ext uri="{FF2B5EF4-FFF2-40B4-BE49-F238E27FC236}">
              <a16:creationId xmlns:a16="http://schemas.microsoft.com/office/drawing/2014/main" id="{7BE1E405-71B4-1268-BC85-C78BD33F156E}"/>
            </a:ext>
          </a:extLst>
        </p:cNvPr>
        <p:cNvGrpSpPr/>
        <p:nvPr/>
      </p:nvGrpSpPr>
      <p:grpSpPr>
        <a:xfrm>
          <a:off x="0" y="0"/>
          <a:ext cx="0" cy="0"/>
          <a:chOff x="0" y="0"/>
          <a:chExt cx="0" cy="0"/>
        </a:xfrm>
      </p:grpSpPr>
      <p:sp>
        <p:nvSpPr>
          <p:cNvPr id="16" name="Google Shape;16;p1:notes">
            <a:extLst>
              <a:ext uri="{FF2B5EF4-FFF2-40B4-BE49-F238E27FC236}">
                <a16:creationId xmlns:a16="http://schemas.microsoft.com/office/drawing/2014/main" id="{90A47139-18A7-3B7A-80EB-92C124C5C10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 name="Google Shape;17;p1:notes">
            <a:extLst>
              <a:ext uri="{FF2B5EF4-FFF2-40B4-BE49-F238E27FC236}">
                <a16:creationId xmlns:a16="http://schemas.microsoft.com/office/drawing/2014/main" id="{7116B561-BA13-594E-B81C-C90C26E915AA}"/>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3093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076031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
          <a:extLst>
            <a:ext uri="{FF2B5EF4-FFF2-40B4-BE49-F238E27FC236}">
              <a16:creationId xmlns:a16="http://schemas.microsoft.com/office/drawing/2014/main" id="{476615B9-7BAD-301D-B490-050709CE8040}"/>
            </a:ext>
          </a:extLst>
        </p:cNvPr>
        <p:cNvGrpSpPr/>
        <p:nvPr/>
      </p:nvGrpSpPr>
      <p:grpSpPr>
        <a:xfrm>
          <a:off x="0" y="0"/>
          <a:ext cx="0" cy="0"/>
          <a:chOff x="0" y="0"/>
          <a:chExt cx="0" cy="0"/>
        </a:xfrm>
      </p:grpSpPr>
      <p:sp>
        <p:nvSpPr>
          <p:cNvPr id="16" name="Google Shape;16;p1:notes">
            <a:extLst>
              <a:ext uri="{FF2B5EF4-FFF2-40B4-BE49-F238E27FC236}">
                <a16:creationId xmlns:a16="http://schemas.microsoft.com/office/drawing/2014/main" id="{1939F292-9D76-3047-1FE7-4993A02B0A6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 name="Google Shape;17;p1:notes">
            <a:extLst>
              <a:ext uri="{FF2B5EF4-FFF2-40B4-BE49-F238E27FC236}">
                <a16:creationId xmlns:a16="http://schemas.microsoft.com/office/drawing/2014/main" id="{823BEAF2-CB34-29CD-DC7A-94A442A2DF5F}"/>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58567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
          <a:extLst>
            <a:ext uri="{FF2B5EF4-FFF2-40B4-BE49-F238E27FC236}">
              <a16:creationId xmlns:a16="http://schemas.microsoft.com/office/drawing/2014/main" id="{F72D6CA4-7523-5614-50FA-27EF48F57E82}"/>
            </a:ext>
          </a:extLst>
        </p:cNvPr>
        <p:cNvGrpSpPr/>
        <p:nvPr/>
      </p:nvGrpSpPr>
      <p:grpSpPr>
        <a:xfrm>
          <a:off x="0" y="0"/>
          <a:ext cx="0" cy="0"/>
          <a:chOff x="0" y="0"/>
          <a:chExt cx="0" cy="0"/>
        </a:xfrm>
      </p:grpSpPr>
      <p:sp>
        <p:nvSpPr>
          <p:cNvPr id="16" name="Google Shape;16;p1:notes">
            <a:extLst>
              <a:ext uri="{FF2B5EF4-FFF2-40B4-BE49-F238E27FC236}">
                <a16:creationId xmlns:a16="http://schemas.microsoft.com/office/drawing/2014/main" id="{695877FB-713D-3A32-4448-2AD1E747A7D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 name="Google Shape;17;p1:notes">
            <a:extLst>
              <a:ext uri="{FF2B5EF4-FFF2-40B4-BE49-F238E27FC236}">
                <a16:creationId xmlns:a16="http://schemas.microsoft.com/office/drawing/2014/main" id="{A142D814-262D-26D6-2BDD-66938E1D7960}"/>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83969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a:extLst>
            <a:ext uri="{FF2B5EF4-FFF2-40B4-BE49-F238E27FC236}">
              <a16:creationId xmlns:a16="http://schemas.microsoft.com/office/drawing/2014/main" id="{F070F1E7-F690-15B3-CE6C-3C92CE5C11B5}"/>
            </a:ext>
          </a:extLst>
        </p:cNvPr>
        <p:cNvGrpSpPr/>
        <p:nvPr/>
      </p:nvGrpSpPr>
      <p:grpSpPr>
        <a:xfrm>
          <a:off x="0" y="0"/>
          <a:ext cx="0" cy="0"/>
          <a:chOff x="0" y="0"/>
          <a:chExt cx="0" cy="0"/>
        </a:xfrm>
      </p:grpSpPr>
      <p:sp>
        <p:nvSpPr>
          <p:cNvPr id="118" name="Google Shape;118;p8:notes">
            <a:extLst>
              <a:ext uri="{FF2B5EF4-FFF2-40B4-BE49-F238E27FC236}">
                <a16:creationId xmlns:a16="http://schemas.microsoft.com/office/drawing/2014/main" id="{AAC13EF9-4087-FF61-256F-DFE3AED117D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p8:notes">
            <a:extLst>
              <a:ext uri="{FF2B5EF4-FFF2-40B4-BE49-F238E27FC236}">
                <a16:creationId xmlns:a16="http://schemas.microsoft.com/office/drawing/2014/main" id="{EE64596D-3C1E-3368-534C-F2AE6498481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979805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a:extLst>
            <a:ext uri="{FF2B5EF4-FFF2-40B4-BE49-F238E27FC236}">
              <a16:creationId xmlns:a16="http://schemas.microsoft.com/office/drawing/2014/main" id="{342E5DAE-3873-49C2-6506-5461E392EFCB}"/>
            </a:ext>
          </a:extLst>
        </p:cNvPr>
        <p:cNvGrpSpPr/>
        <p:nvPr/>
      </p:nvGrpSpPr>
      <p:grpSpPr>
        <a:xfrm>
          <a:off x="0" y="0"/>
          <a:ext cx="0" cy="0"/>
          <a:chOff x="0" y="0"/>
          <a:chExt cx="0" cy="0"/>
        </a:xfrm>
      </p:grpSpPr>
      <p:sp>
        <p:nvSpPr>
          <p:cNvPr id="118" name="Google Shape;118;p8:notes">
            <a:extLst>
              <a:ext uri="{FF2B5EF4-FFF2-40B4-BE49-F238E27FC236}">
                <a16:creationId xmlns:a16="http://schemas.microsoft.com/office/drawing/2014/main" id="{EF71EB70-5A20-7D18-BB32-62F9FDF411B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p8:notes">
            <a:extLst>
              <a:ext uri="{FF2B5EF4-FFF2-40B4-BE49-F238E27FC236}">
                <a16:creationId xmlns:a16="http://schemas.microsoft.com/office/drawing/2014/main" id="{21C5E5BA-7904-29C0-910C-D52D5C4A35D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396247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a:extLst>
            <a:ext uri="{FF2B5EF4-FFF2-40B4-BE49-F238E27FC236}">
              <a16:creationId xmlns:a16="http://schemas.microsoft.com/office/drawing/2014/main" id="{6624CFEA-E687-A88E-B2D7-EB5AEDC42FFF}"/>
            </a:ext>
          </a:extLst>
        </p:cNvPr>
        <p:cNvGrpSpPr/>
        <p:nvPr/>
      </p:nvGrpSpPr>
      <p:grpSpPr>
        <a:xfrm>
          <a:off x="0" y="0"/>
          <a:ext cx="0" cy="0"/>
          <a:chOff x="0" y="0"/>
          <a:chExt cx="0" cy="0"/>
        </a:xfrm>
      </p:grpSpPr>
      <p:sp>
        <p:nvSpPr>
          <p:cNvPr id="118" name="Google Shape;118;p8:notes">
            <a:extLst>
              <a:ext uri="{FF2B5EF4-FFF2-40B4-BE49-F238E27FC236}">
                <a16:creationId xmlns:a16="http://schemas.microsoft.com/office/drawing/2014/main" id="{E4A9F769-AB80-2E2D-2DC1-DF262FD58CB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p8:notes">
            <a:extLst>
              <a:ext uri="{FF2B5EF4-FFF2-40B4-BE49-F238E27FC236}">
                <a16:creationId xmlns:a16="http://schemas.microsoft.com/office/drawing/2014/main" id="{8A4CD94D-562B-E126-CB5D-92A34B1F478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680918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a:extLst>
            <a:ext uri="{FF2B5EF4-FFF2-40B4-BE49-F238E27FC236}">
              <a16:creationId xmlns:a16="http://schemas.microsoft.com/office/drawing/2014/main" id="{4F4AB472-DA7D-F628-8682-077A7E8E00F1}"/>
            </a:ext>
          </a:extLst>
        </p:cNvPr>
        <p:cNvGrpSpPr/>
        <p:nvPr/>
      </p:nvGrpSpPr>
      <p:grpSpPr>
        <a:xfrm>
          <a:off x="0" y="0"/>
          <a:ext cx="0" cy="0"/>
          <a:chOff x="0" y="0"/>
          <a:chExt cx="0" cy="0"/>
        </a:xfrm>
      </p:grpSpPr>
      <p:sp>
        <p:nvSpPr>
          <p:cNvPr id="118" name="Google Shape;118;p8:notes">
            <a:extLst>
              <a:ext uri="{FF2B5EF4-FFF2-40B4-BE49-F238E27FC236}">
                <a16:creationId xmlns:a16="http://schemas.microsoft.com/office/drawing/2014/main" id="{9F399A4D-F5AD-F9F1-2EEE-F8C4D0CE3D6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a:p>
        </p:txBody>
      </p:sp>
      <p:sp>
        <p:nvSpPr>
          <p:cNvPr id="119" name="Google Shape;119;p8:notes">
            <a:extLst>
              <a:ext uri="{FF2B5EF4-FFF2-40B4-BE49-F238E27FC236}">
                <a16:creationId xmlns:a16="http://schemas.microsoft.com/office/drawing/2014/main" id="{FFD1E565-65D6-8E06-D69B-3D8944949D3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538815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
          <a:extLst>
            <a:ext uri="{FF2B5EF4-FFF2-40B4-BE49-F238E27FC236}">
              <a16:creationId xmlns:a16="http://schemas.microsoft.com/office/drawing/2014/main" id="{5781ABC4-F516-5697-D2A7-E904A770E613}"/>
            </a:ext>
          </a:extLst>
        </p:cNvPr>
        <p:cNvGrpSpPr/>
        <p:nvPr/>
      </p:nvGrpSpPr>
      <p:grpSpPr>
        <a:xfrm>
          <a:off x="0" y="0"/>
          <a:ext cx="0" cy="0"/>
          <a:chOff x="0" y="0"/>
          <a:chExt cx="0" cy="0"/>
        </a:xfrm>
      </p:grpSpPr>
      <p:sp>
        <p:nvSpPr>
          <p:cNvPr id="16" name="Google Shape;16;p1:notes">
            <a:extLst>
              <a:ext uri="{FF2B5EF4-FFF2-40B4-BE49-F238E27FC236}">
                <a16:creationId xmlns:a16="http://schemas.microsoft.com/office/drawing/2014/main" id="{939BCC07-3C15-FE76-CC0A-46C07FA8782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 name="Google Shape;17;p1:notes">
            <a:extLst>
              <a:ext uri="{FF2B5EF4-FFF2-40B4-BE49-F238E27FC236}">
                <a16:creationId xmlns:a16="http://schemas.microsoft.com/office/drawing/2014/main" id="{3330C19A-53DF-682C-EA95-E72F0214E062}"/>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06529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
          <a:extLst>
            <a:ext uri="{FF2B5EF4-FFF2-40B4-BE49-F238E27FC236}">
              <a16:creationId xmlns:a16="http://schemas.microsoft.com/office/drawing/2014/main" id="{35FA6848-0F0F-FFCE-1E2B-D8C8D8DF45CD}"/>
            </a:ext>
          </a:extLst>
        </p:cNvPr>
        <p:cNvGrpSpPr/>
        <p:nvPr/>
      </p:nvGrpSpPr>
      <p:grpSpPr>
        <a:xfrm>
          <a:off x="0" y="0"/>
          <a:ext cx="0" cy="0"/>
          <a:chOff x="0" y="0"/>
          <a:chExt cx="0" cy="0"/>
        </a:xfrm>
      </p:grpSpPr>
      <p:sp>
        <p:nvSpPr>
          <p:cNvPr id="16" name="Google Shape;16;p1:notes">
            <a:extLst>
              <a:ext uri="{FF2B5EF4-FFF2-40B4-BE49-F238E27FC236}">
                <a16:creationId xmlns:a16="http://schemas.microsoft.com/office/drawing/2014/main" id="{CC5807E7-D9F3-C791-3C95-39659B9482F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 name="Google Shape;17;p1:notes">
            <a:extLst>
              <a:ext uri="{FF2B5EF4-FFF2-40B4-BE49-F238E27FC236}">
                <a16:creationId xmlns:a16="http://schemas.microsoft.com/office/drawing/2014/main" id="{4801D3D3-292D-9F0D-E20E-0E6A75E3FFC8}"/>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56781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a:extLst>
            <a:ext uri="{FF2B5EF4-FFF2-40B4-BE49-F238E27FC236}">
              <a16:creationId xmlns:a16="http://schemas.microsoft.com/office/drawing/2014/main" id="{31E38FF3-5E00-345C-8127-3705D5880908}"/>
            </a:ext>
          </a:extLst>
        </p:cNvPr>
        <p:cNvGrpSpPr/>
        <p:nvPr/>
      </p:nvGrpSpPr>
      <p:grpSpPr>
        <a:xfrm>
          <a:off x="0" y="0"/>
          <a:ext cx="0" cy="0"/>
          <a:chOff x="0" y="0"/>
          <a:chExt cx="0" cy="0"/>
        </a:xfrm>
      </p:grpSpPr>
      <p:sp>
        <p:nvSpPr>
          <p:cNvPr id="118" name="Google Shape;118;p8:notes">
            <a:extLst>
              <a:ext uri="{FF2B5EF4-FFF2-40B4-BE49-F238E27FC236}">
                <a16:creationId xmlns:a16="http://schemas.microsoft.com/office/drawing/2014/main" id="{7D3C2E09-C4DB-4991-A603-33002469236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a:p>
        </p:txBody>
      </p:sp>
      <p:sp>
        <p:nvSpPr>
          <p:cNvPr id="119" name="Google Shape;119;p8:notes">
            <a:extLst>
              <a:ext uri="{FF2B5EF4-FFF2-40B4-BE49-F238E27FC236}">
                <a16:creationId xmlns:a16="http://schemas.microsoft.com/office/drawing/2014/main" id="{52858F84-DE03-6553-B6E0-7DC95298EBE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67585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a:extLst>
            <a:ext uri="{FF2B5EF4-FFF2-40B4-BE49-F238E27FC236}">
              <a16:creationId xmlns:a16="http://schemas.microsoft.com/office/drawing/2014/main" id="{77744717-7F90-ABA7-DF34-B0944D43D5CE}"/>
            </a:ext>
          </a:extLst>
        </p:cNvPr>
        <p:cNvGrpSpPr/>
        <p:nvPr/>
      </p:nvGrpSpPr>
      <p:grpSpPr>
        <a:xfrm>
          <a:off x="0" y="0"/>
          <a:ext cx="0" cy="0"/>
          <a:chOff x="0" y="0"/>
          <a:chExt cx="0" cy="0"/>
        </a:xfrm>
      </p:grpSpPr>
      <p:sp>
        <p:nvSpPr>
          <p:cNvPr id="118" name="Google Shape;118;p8:notes">
            <a:extLst>
              <a:ext uri="{FF2B5EF4-FFF2-40B4-BE49-F238E27FC236}">
                <a16:creationId xmlns:a16="http://schemas.microsoft.com/office/drawing/2014/main" id="{1986A358-607B-123F-05A9-F2C416399E1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a:p>
        </p:txBody>
      </p:sp>
      <p:sp>
        <p:nvSpPr>
          <p:cNvPr id="119" name="Google Shape;119;p8:notes">
            <a:extLst>
              <a:ext uri="{FF2B5EF4-FFF2-40B4-BE49-F238E27FC236}">
                <a16:creationId xmlns:a16="http://schemas.microsoft.com/office/drawing/2014/main" id="{A1CC59E6-4D3B-C6EC-3C6A-4A7F96D832E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907433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
          <a:extLst>
            <a:ext uri="{FF2B5EF4-FFF2-40B4-BE49-F238E27FC236}">
              <a16:creationId xmlns:a16="http://schemas.microsoft.com/office/drawing/2014/main" id="{41A69105-2DCC-7820-0A79-94E489BD98EC}"/>
            </a:ext>
          </a:extLst>
        </p:cNvPr>
        <p:cNvGrpSpPr/>
        <p:nvPr/>
      </p:nvGrpSpPr>
      <p:grpSpPr>
        <a:xfrm>
          <a:off x="0" y="0"/>
          <a:ext cx="0" cy="0"/>
          <a:chOff x="0" y="0"/>
          <a:chExt cx="0" cy="0"/>
        </a:xfrm>
      </p:grpSpPr>
      <p:sp>
        <p:nvSpPr>
          <p:cNvPr id="16" name="Google Shape;16;p1:notes">
            <a:extLst>
              <a:ext uri="{FF2B5EF4-FFF2-40B4-BE49-F238E27FC236}">
                <a16:creationId xmlns:a16="http://schemas.microsoft.com/office/drawing/2014/main" id="{CEA977C9-8629-BB2B-2A35-CC66984C12E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 name="Google Shape;17;p1:notes">
            <a:extLst>
              <a:ext uri="{FF2B5EF4-FFF2-40B4-BE49-F238E27FC236}">
                <a16:creationId xmlns:a16="http://schemas.microsoft.com/office/drawing/2014/main" id="{A642EDAF-C8D3-E7DB-A58A-B9B4152A6F2E}"/>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564442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n-AU"/>
          </a:p>
        </p:txBody>
      </p:sp>
    </p:spTree>
    <p:extLst>
      <p:ext uri="{BB962C8B-B14F-4D97-AF65-F5344CB8AC3E}">
        <p14:creationId xmlns:p14="http://schemas.microsoft.com/office/powerpoint/2010/main" val="132390695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a:extLst>
            <a:ext uri="{FF2B5EF4-FFF2-40B4-BE49-F238E27FC236}">
              <a16:creationId xmlns:a16="http://schemas.microsoft.com/office/drawing/2014/main" id="{472F6F8A-2649-0BF0-DE7F-48CCAC367160}"/>
            </a:ext>
          </a:extLst>
        </p:cNvPr>
        <p:cNvGrpSpPr/>
        <p:nvPr/>
      </p:nvGrpSpPr>
      <p:grpSpPr>
        <a:xfrm>
          <a:off x="0" y="0"/>
          <a:ext cx="0" cy="0"/>
          <a:chOff x="0" y="0"/>
          <a:chExt cx="0" cy="0"/>
        </a:xfrm>
      </p:grpSpPr>
      <p:sp>
        <p:nvSpPr>
          <p:cNvPr id="118" name="Google Shape;118;p8:notes">
            <a:extLst>
              <a:ext uri="{FF2B5EF4-FFF2-40B4-BE49-F238E27FC236}">
                <a16:creationId xmlns:a16="http://schemas.microsoft.com/office/drawing/2014/main" id="{3CD2964D-5219-8555-CD86-CCD72DEAE18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a:p>
        </p:txBody>
      </p:sp>
      <p:sp>
        <p:nvSpPr>
          <p:cNvPr id="119" name="Google Shape;119;p8:notes">
            <a:extLst>
              <a:ext uri="{FF2B5EF4-FFF2-40B4-BE49-F238E27FC236}">
                <a16:creationId xmlns:a16="http://schemas.microsoft.com/office/drawing/2014/main" id="{9DF3891E-0F10-2E7A-CB3B-440621D0E4E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50783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a:extLst>
            <a:ext uri="{FF2B5EF4-FFF2-40B4-BE49-F238E27FC236}">
              <a16:creationId xmlns:a16="http://schemas.microsoft.com/office/drawing/2014/main" id="{0ADA57F2-7F0C-898E-DB4C-23138168652D}"/>
            </a:ext>
          </a:extLst>
        </p:cNvPr>
        <p:cNvGrpSpPr/>
        <p:nvPr/>
      </p:nvGrpSpPr>
      <p:grpSpPr>
        <a:xfrm>
          <a:off x="0" y="0"/>
          <a:ext cx="0" cy="0"/>
          <a:chOff x="0" y="0"/>
          <a:chExt cx="0" cy="0"/>
        </a:xfrm>
      </p:grpSpPr>
      <p:sp>
        <p:nvSpPr>
          <p:cNvPr id="118" name="Google Shape;118;p8:notes">
            <a:extLst>
              <a:ext uri="{FF2B5EF4-FFF2-40B4-BE49-F238E27FC236}">
                <a16:creationId xmlns:a16="http://schemas.microsoft.com/office/drawing/2014/main" id="{336D9000-2074-FEFF-23BB-ECC2053637B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p8:notes">
            <a:extLst>
              <a:ext uri="{FF2B5EF4-FFF2-40B4-BE49-F238E27FC236}">
                <a16:creationId xmlns:a16="http://schemas.microsoft.com/office/drawing/2014/main" id="{E3DD59DD-64E4-0C84-8B67-F5F23B2B8B6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00632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
          <a:extLst>
            <a:ext uri="{FF2B5EF4-FFF2-40B4-BE49-F238E27FC236}">
              <a16:creationId xmlns:a16="http://schemas.microsoft.com/office/drawing/2014/main" id="{3B2E6FEB-03F9-1444-2836-9CFE4BF38394}"/>
            </a:ext>
          </a:extLst>
        </p:cNvPr>
        <p:cNvGrpSpPr/>
        <p:nvPr/>
      </p:nvGrpSpPr>
      <p:grpSpPr>
        <a:xfrm>
          <a:off x="0" y="0"/>
          <a:ext cx="0" cy="0"/>
          <a:chOff x="0" y="0"/>
          <a:chExt cx="0" cy="0"/>
        </a:xfrm>
      </p:grpSpPr>
      <p:sp>
        <p:nvSpPr>
          <p:cNvPr id="16" name="Google Shape;16;p1:notes">
            <a:extLst>
              <a:ext uri="{FF2B5EF4-FFF2-40B4-BE49-F238E27FC236}">
                <a16:creationId xmlns:a16="http://schemas.microsoft.com/office/drawing/2014/main" id="{B678231B-E914-7022-1B5E-6FF5F13D824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 name="Google Shape;17;p1:notes">
            <a:extLst>
              <a:ext uri="{FF2B5EF4-FFF2-40B4-BE49-F238E27FC236}">
                <a16:creationId xmlns:a16="http://schemas.microsoft.com/office/drawing/2014/main" id="{54EC8745-1AED-3377-63F8-B1E99349F6A0}"/>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s-ES"/>
          </a:p>
        </p:txBody>
      </p:sp>
    </p:spTree>
    <p:extLst>
      <p:ext uri="{BB962C8B-B14F-4D97-AF65-F5344CB8AC3E}">
        <p14:creationId xmlns:p14="http://schemas.microsoft.com/office/powerpoint/2010/main" val="34072349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a:extLst>
            <a:ext uri="{FF2B5EF4-FFF2-40B4-BE49-F238E27FC236}">
              <a16:creationId xmlns:a16="http://schemas.microsoft.com/office/drawing/2014/main" id="{84AFD858-8F3D-99C6-64F4-274DB8A8ED09}"/>
            </a:ext>
          </a:extLst>
        </p:cNvPr>
        <p:cNvGrpSpPr/>
        <p:nvPr/>
      </p:nvGrpSpPr>
      <p:grpSpPr>
        <a:xfrm>
          <a:off x="0" y="0"/>
          <a:ext cx="0" cy="0"/>
          <a:chOff x="0" y="0"/>
          <a:chExt cx="0" cy="0"/>
        </a:xfrm>
      </p:grpSpPr>
      <p:sp>
        <p:nvSpPr>
          <p:cNvPr id="118" name="Google Shape;118;p8:notes">
            <a:extLst>
              <a:ext uri="{FF2B5EF4-FFF2-40B4-BE49-F238E27FC236}">
                <a16:creationId xmlns:a16="http://schemas.microsoft.com/office/drawing/2014/main" id="{99890651-D89C-381E-DEB4-4156249997D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p8:notes">
            <a:extLst>
              <a:ext uri="{FF2B5EF4-FFF2-40B4-BE49-F238E27FC236}">
                <a16:creationId xmlns:a16="http://schemas.microsoft.com/office/drawing/2014/main" id="{89D9CF69-5C00-960A-62E3-5A5306F7D04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66864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a:extLst>
            <a:ext uri="{FF2B5EF4-FFF2-40B4-BE49-F238E27FC236}">
              <a16:creationId xmlns:a16="http://schemas.microsoft.com/office/drawing/2014/main" id="{54EAEFFD-9461-AC75-2005-3B9115754588}"/>
            </a:ext>
          </a:extLst>
        </p:cNvPr>
        <p:cNvGrpSpPr/>
        <p:nvPr/>
      </p:nvGrpSpPr>
      <p:grpSpPr>
        <a:xfrm>
          <a:off x="0" y="0"/>
          <a:ext cx="0" cy="0"/>
          <a:chOff x="0" y="0"/>
          <a:chExt cx="0" cy="0"/>
        </a:xfrm>
      </p:grpSpPr>
      <p:sp>
        <p:nvSpPr>
          <p:cNvPr id="118" name="Google Shape;118;p8:notes">
            <a:extLst>
              <a:ext uri="{FF2B5EF4-FFF2-40B4-BE49-F238E27FC236}">
                <a16:creationId xmlns:a16="http://schemas.microsoft.com/office/drawing/2014/main" id="{0E00FD1D-AC02-B871-AD4A-B28B6650CB5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p8:notes">
            <a:extLst>
              <a:ext uri="{FF2B5EF4-FFF2-40B4-BE49-F238E27FC236}">
                <a16:creationId xmlns:a16="http://schemas.microsoft.com/office/drawing/2014/main" id="{F7A79F15-25F5-E3FB-C3BD-EEE2212BB03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266502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Título vertical y texto">
    <p:spTree>
      <p:nvGrpSpPr>
        <p:cNvPr id="1" name="Shape 456"/>
        <p:cNvGrpSpPr/>
        <p:nvPr/>
      </p:nvGrpSpPr>
      <p:grpSpPr>
        <a:xfrm>
          <a:off x="0" y="0"/>
          <a:ext cx="0" cy="0"/>
          <a:chOff x="0" y="0"/>
          <a:chExt cx="0" cy="0"/>
        </a:xfrm>
      </p:grpSpPr>
      <p:sp>
        <p:nvSpPr>
          <p:cNvPr id="457" name="Google Shape;457;p82"/>
          <p:cNvSpPr txBox="1">
            <a:spLocks noGrp="1"/>
          </p:cNvSpPr>
          <p:nvPr>
            <p:ph type="title"/>
          </p:nvPr>
        </p:nvSpPr>
        <p:spPr>
          <a:xfrm rot="5400000">
            <a:off x="7133581" y="1957125"/>
            <a:ext cx="5812000" cy="2628000"/>
          </a:xfrm>
          <a:prstGeom prst="rect">
            <a:avLst/>
          </a:prstGeom>
          <a:noFill/>
          <a:ln>
            <a:noFill/>
          </a:ln>
        </p:spPr>
        <p:txBody>
          <a:bodyPr spcFirstLastPara="1" wrap="square" lIns="68575" tIns="34275" rIns="68575" bIns="34275" anchor="t" anchorCtr="0">
            <a:noAutofit/>
          </a:bodyPr>
          <a:lstStyle>
            <a:lvl1pPr marR="0" lvl="0" algn="l">
              <a:lnSpc>
                <a:spcPct val="90000"/>
              </a:lnSpc>
              <a:spcBef>
                <a:spcPts val="0"/>
              </a:spcBef>
              <a:spcAft>
                <a:spcPts val="0"/>
              </a:spcAft>
              <a:buClr>
                <a:schemeClr val="dk1"/>
              </a:buClr>
              <a:buSzPts val="3300"/>
              <a:buFont typeface="Calibri"/>
              <a:buNone/>
              <a:defRPr sz="4400" b="0" i="0" u="none" strike="noStrike" cap="none">
                <a:solidFill>
                  <a:schemeClr val="dk1"/>
                </a:solidFill>
                <a:latin typeface="Calibri"/>
                <a:ea typeface="Calibri"/>
                <a:cs typeface="Calibri"/>
                <a:sym typeface="Calibri"/>
              </a:defRPr>
            </a:lvl1pPr>
            <a:lvl2pPr marR="0" lvl="1" algn="l">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9pPr>
          </a:lstStyle>
          <a:p>
            <a:endParaRPr/>
          </a:p>
        </p:txBody>
      </p:sp>
      <p:sp>
        <p:nvSpPr>
          <p:cNvPr id="458" name="Google Shape;458;p82"/>
          <p:cNvSpPr txBox="1">
            <a:spLocks noGrp="1"/>
          </p:cNvSpPr>
          <p:nvPr>
            <p:ph type="body" idx="1"/>
          </p:nvPr>
        </p:nvSpPr>
        <p:spPr>
          <a:xfrm rot="5400000">
            <a:off x="1799947" y="-596076"/>
            <a:ext cx="5812000" cy="7734400"/>
          </a:xfrm>
          <a:prstGeom prst="rect">
            <a:avLst/>
          </a:prstGeom>
          <a:noFill/>
          <a:ln>
            <a:noFill/>
          </a:ln>
        </p:spPr>
        <p:txBody>
          <a:bodyPr spcFirstLastPara="1" wrap="square" lIns="68575" tIns="34275" rIns="68575" bIns="34275" anchor="t" anchorCtr="0">
            <a:noAutofit/>
          </a:bodyPr>
          <a:lstStyle>
            <a:lvl1pPr marL="609616" marR="0" lvl="0" indent="-482612" algn="l">
              <a:lnSpc>
                <a:spcPct val="90000"/>
              </a:lnSpc>
              <a:spcBef>
                <a:spcPts val="1067"/>
              </a:spcBef>
              <a:spcAft>
                <a:spcPts val="0"/>
              </a:spcAft>
              <a:buClr>
                <a:schemeClr val="dk1"/>
              </a:buClr>
              <a:buSzPts val="2100"/>
              <a:buFont typeface="Arial"/>
              <a:buChar char="•"/>
              <a:defRPr sz="2800" b="0" i="0" u="none" strike="noStrike" cap="none">
                <a:solidFill>
                  <a:schemeClr val="dk1"/>
                </a:solidFill>
                <a:latin typeface="Calibri"/>
                <a:ea typeface="Calibri"/>
                <a:cs typeface="Calibri"/>
                <a:sym typeface="Calibri"/>
              </a:defRPr>
            </a:lvl1pPr>
            <a:lvl2pPr marL="1219231" marR="0" lvl="1" indent="-457212" algn="l">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828845" marR="0" lvl="2" indent="-431811" algn="l">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L="2438461" marR="0" lvl="3" indent="-423344"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L="3048076" marR="0" lvl="4" indent="-423344"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L="3657692" marR="0" lvl="5" indent="-423344"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307" marR="0" lvl="6" indent="-423344"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922" marR="0" lvl="7" indent="-423344"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538" marR="0" lvl="8" indent="-423344"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459" name="Google Shape;459;p82"/>
          <p:cNvSpPr txBox="1">
            <a:spLocks noGrp="1"/>
          </p:cNvSpPr>
          <p:nvPr>
            <p:ph type="dt" idx="10"/>
          </p:nvPr>
        </p:nvSpPr>
        <p:spPr>
          <a:xfrm>
            <a:off x="838419" y="6356351"/>
            <a:ext cx="2742400" cy="365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60" name="Google Shape;460;p82"/>
          <p:cNvSpPr txBox="1">
            <a:spLocks noGrp="1"/>
          </p:cNvSpPr>
          <p:nvPr>
            <p:ph type="ftr" idx="11"/>
          </p:nvPr>
        </p:nvSpPr>
        <p:spPr>
          <a:xfrm>
            <a:off x="4038065" y="6356351"/>
            <a:ext cx="4116000" cy="3652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61" name="Google Shape;461;p82"/>
          <p:cNvSpPr txBox="1">
            <a:spLocks noGrp="1"/>
          </p:cNvSpPr>
          <p:nvPr>
            <p:ph type="sldNum" idx="12"/>
          </p:nvPr>
        </p:nvSpPr>
        <p:spPr>
          <a:xfrm>
            <a:off x="8611256" y="6356351"/>
            <a:ext cx="27424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s-ES" smtClean="0"/>
              <a:pPr/>
              <a:t>‹#›</a:t>
            </a:fld>
            <a:endParaRPr lang="es-ES"/>
          </a:p>
        </p:txBody>
      </p:sp>
    </p:spTree>
    <p:extLst>
      <p:ext uri="{BB962C8B-B14F-4D97-AF65-F5344CB8AC3E}">
        <p14:creationId xmlns:p14="http://schemas.microsoft.com/office/powerpoint/2010/main" val="127109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5CD578-B71D-51A5-1A89-1A51E6CB75A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52FFB99-5F12-315E-4D23-AAE1F4156320}"/>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07239B32-AAAB-2F6A-BD8C-624C8F87FA3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D7DB6871-1EFF-46B1-217C-985B16E75451}"/>
              </a:ext>
            </a:extLst>
          </p:cNvPr>
          <p:cNvSpPr>
            <a:spLocks noGrp="1"/>
          </p:cNvSpPr>
          <p:nvPr>
            <p:ph type="dt" sz="half" idx="10"/>
          </p:nvPr>
        </p:nvSpPr>
        <p:spPr/>
        <p:txBody>
          <a:bodyPr/>
          <a:lstStyle/>
          <a:p>
            <a:fld id="{AC19D6EF-8F84-4408-A103-85DC80116F10}" type="datetimeFigureOut">
              <a:rPr lang="es-ES" smtClean="0"/>
              <a:t>18/06/2026</a:t>
            </a:fld>
            <a:endParaRPr lang="es-ES"/>
          </a:p>
        </p:txBody>
      </p:sp>
      <p:sp>
        <p:nvSpPr>
          <p:cNvPr id="6" name="Marcador de pie de página 5">
            <a:extLst>
              <a:ext uri="{FF2B5EF4-FFF2-40B4-BE49-F238E27FC236}">
                <a16:creationId xmlns:a16="http://schemas.microsoft.com/office/drawing/2014/main" id="{668BC3AC-C197-B525-FA01-569EB93737E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4706512-37EA-3F1A-FD07-00266D5C3D90}"/>
              </a:ext>
            </a:extLst>
          </p:cNvPr>
          <p:cNvSpPr>
            <a:spLocks noGrp="1"/>
          </p:cNvSpPr>
          <p:nvPr>
            <p:ph type="sldNum" sz="quarter" idx="12"/>
          </p:nvPr>
        </p:nvSpPr>
        <p:spPr/>
        <p:txBody>
          <a:bodyPr/>
          <a:lstStyle/>
          <a:p>
            <a:fld id="{D964342B-017E-47FF-8447-D105E7483065}" type="slidenum">
              <a:rPr lang="es-ES" smtClean="0"/>
              <a:t>‹#›</a:t>
            </a:fld>
            <a:endParaRPr lang="es-ES"/>
          </a:p>
        </p:txBody>
      </p:sp>
    </p:spTree>
    <p:extLst>
      <p:ext uri="{BB962C8B-B14F-4D97-AF65-F5344CB8AC3E}">
        <p14:creationId xmlns:p14="http://schemas.microsoft.com/office/powerpoint/2010/main" val="1579429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116FA9-8840-EA14-BADF-E1FE8E98C98F}"/>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0FC64AC-762C-1570-4993-2EE4733139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6904EC9-5DB9-10E0-7FCC-6258CEE5351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516C4F8D-0B6E-3171-759B-CEB99669B7C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0F249F1-829F-1CD5-6C56-4C28B16D735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E6A5E3A2-7BD8-1AC8-B4D4-9431833D9F24}"/>
              </a:ext>
            </a:extLst>
          </p:cNvPr>
          <p:cNvSpPr>
            <a:spLocks noGrp="1"/>
          </p:cNvSpPr>
          <p:nvPr>
            <p:ph type="dt" sz="half" idx="10"/>
          </p:nvPr>
        </p:nvSpPr>
        <p:spPr/>
        <p:txBody>
          <a:bodyPr/>
          <a:lstStyle/>
          <a:p>
            <a:fld id="{AC19D6EF-8F84-4408-A103-85DC80116F10}" type="datetimeFigureOut">
              <a:rPr lang="es-ES" smtClean="0"/>
              <a:t>18/06/2026</a:t>
            </a:fld>
            <a:endParaRPr lang="es-ES"/>
          </a:p>
        </p:txBody>
      </p:sp>
      <p:sp>
        <p:nvSpPr>
          <p:cNvPr id="8" name="Marcador de pie de página 7">
            <a:extLst>
              <a:ext uri="{FF2B5EF4-FFF2-40B4-BE49-F238E27FC236}">
                <a16:creationId xmlns:a16="http://schemas.microsoft.com/office/drawing/2014/main" id="{FF343799-1D8D-AFF9-FB53-56468CDECF7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94B40453-83B9-1D1A-CAE3-213065C69188}"/>
              </a:ext>
            </a:extLst>
          </p:cNvPr>
          <p:cNvSpPr>
            <a:spLocks noGrp="1"/>
          </p:cNvSpPr>
          <p:nvPr>
            <p:ph type="sldNum" sz="quarter" idx="12"/>
          </p:nvPr>
        </p:nvSpPr>
        <p:spPr/>
        <p:txBody>
          <a:bodyPr/>
          <a:lstStyle/>
          <a:p>
            <a:fld id="{D964342B-017E-47FF-8447-D105E7483065}" type="slidenum">
              <a:rPr lang="es-ES" smtClean="0"/>
              <a:t>‹#›</a:t>
            </a:fld>
            <a:endParaRPr lang="es-ES"/>
          </a:p>
        </p:txBody>
      </p:sp>
    </p:spTree>
    <p:extLst>
      <p:ext uri="{BB962C8B-B14F-4D97-AF65-F5344CB8AC3E}">
        <p14:creationId xmlns:p14="http://schemas.microsoft.com/office/powerpoint/2010/main" val="40637200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036AF76-C76D-BE1E-0F02-1C5A53E38DAB}"/>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E7B1910F-6DC8-EFBC-8B8A-2289E9008B47}"/>
              </a:ext>
            </a:extLst>
          </p:cNvPr>
          <p:cNvSpPr>
            <a:spLocks noGrp="1"/>
          </p:cNvSpPr>
          <p:nvPr>
            <p:ph type="dt" sz="half" idx="10"/>
          </p:nvPr>
        </p:nvSpPr>
        <p:spPr/>
        <p:txBody>
          <a:bodyPr/>
          <a:lstStyle/>
          <a:p>
            <a:fld id="{AC19D6EF-8F84-4408-A103-85DC80116F10}" type="datetimeFigureOut">
              <a:rPr lang="es-ES" smtClean="0"/>
              <a:t>18/06/2026</a:t>
            </a:fld>
            <a:endParaRPr lang="es-ES"/>
          </a:p>
        </p:txBody>
      </p:sp>
      <p:sp>
        <p:nvSpPr>
          <p:cNvPr id="4" name="Marcador de pie de página 3">
            <a:extLst>
              <a:ext uri="{FF2B5EF4-FFF2-40B4-BE49-F238E27FC236}">
                <a16:creationId xmlns:a16="http://schemas.microsoft.com/office/drawing/2014/main" id="{413FEDC0-1664-7C2E-1129-29DDD748C99E}"/>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4E7B5B9F-0FB6-4B41-6571-B5FF372EEE1F}"/>
              </a:ext>
            </a:extLst>
          </p:cNvPr>
          <p:cNvSpPr>
            <a:spLocks noGrp="1"/>
          </p:cNvSpPr>
          <p:nvPr>
            <p:ph type="sldNum" sz="quarter" idx="12"/>
          </p:nvPr>
        </p:nvSpPr>
        <p:spPr/>
        <p:txBody>
          <a:bodyPr/>
          <a:lstStyle/>
          <a:p>
            <a:fld id="{D964342B-017E-47FF-8447-D105E7483065}" type="slidenum">
              <a:rPr lang="es-ES" smtClean="0"/>
              <a:t>‹#›</a:t>
            </a:fld>
            <a:endParaRPr lang="es-ES"/>
          </a:p>
        </p:txBody>
      </p:sp>
    </p:spTree>
    <p:extLst>
      <p:ext uri="{BB962C8B-B14F-4D97-AF65-F5344CB8AC3E}">
        <p14:creationId xmlns:p14="http://schemas.microsoft.com/office/powerpoint/2010/main" val="5401102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F05E682-36EF-842C-EC2D-B65EA5ACC0C0}"/>
              </a:ext>
            </a:extLst>
          </p:cNvPr>
          <p:cNvSpPr>
            <a:spLocks noGrp="1"/>
          </p:cNvSpPr>
          <p:nvPr>
            <p:ph type="dt" sz="half" idx="10"/>
          </p:nvPr>
        </p:nvSpPr>
        <p:spPr/>
        <p:txBody>
          <a:bodyPr/>
          <a:lstStyle/>
          <a:p>
            <a:fld id="{AC19D6EF-8F84-4408-A103-85DC80116F10}" type="datetimeFigureOut">
              <a:rPr lang="es-ES" smtClean="0"/>
              <a:t>18/06/2026</a:t>
            </a:fld>
            <a:endParaRPr lang="es-ES"/>
          </a:p>
        </p:txBody>
      </p:sp>
      <p:sp>
        <p:nvSpPr>
          <p:cNvPr id="3" name="Marcador de pie de página 2">
            <a:extLst>
              <a:ext uri="{FF2B5EF4-FFF2-40B4-BE49-F238E27FC236}">
                <a16:creationId xmlns:a16="http://schemas.microsoft.com/office/drawing/2014/main" id="{6EAB10D3-85E5-12A7-9F79-15E35D3C69C1}"/>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E50E5FB4-BDFB-E67E-4B9F-3D958BF423A7}"/>
              </a:ext>
            </a:extLst>
          </p:cNvPr>
          <p:cNvSpPr>
            <a:spLocks noGrp="1"/>
          </p:cNvSpPr>
          <p:nvPr>
            <p:ph type="sldNum" sz="quarter" idx="12"/>
          </p:nvPr>
        </p:nvSpPr>
        <p:spPr/>
        <p:txBody>
          <a:bodyPr/>
          <a:lstStyle/>
          <a:p>
            <a:fld id="{D964342B-017E-47FF-8447-D105E7483065}" type="slidenum">
              <a:rPr lang="es-ES" smtClean="0"/>
              <a:t>‹#›</a:t>
            </a:fld>
            <a:endParaRPr lang="es-ES"/>
          </a:p>
        </p:txBody>
      </p:sp>
    </p:spTree>
    <p:extLst>
      <p:ext uri="{BB962C8B-B14F-4D97-AF65-F5344CB8AC3E}">
        <p14:creationId xmlns:p14="http://schemas.microsoft.com/office/powerpoint/2010/main" val="40416277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242BD5-9394-A13E-6DAC-496820BB191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82CB253-5186-3930-9668-1DA34812EA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99BB13F3-E5C0-C393-5D35-CBB4C7A3B2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1448053-0935-379A-A3EC-2CF3AE380CA1}"/>
              </a:ext>
            </a:extLst>
          </p:cNvPr>
          <p:cNvSpPr>
            <a:spLocks noGrp="1"/>
          </p:cNvSpPr>
          <p:nvPr>
            <p:ph type="dt" sz="half" idx="10"/>
          </p:nvPr>
        </p:nvSpPr>
        <p:spPr/>
        <p:txBody>
          <a:bodyPr/>
          <a:lstStyle/>
          <a:p>
            <a:fld id="{AC19D6EF-8F84-4408-A103-85DC80116F10}" type="datetimeFigureOut">
              <a:rPr lang="es-ES" smtClean="0"/>
              <a:t>18/06/2026</a:t>
            </a:fld>
            <a:endParaRPr lang="es-ES"/>
          </a:p>
        </p:txBody>
      </p:sp>
      <p:sp>
        <p:nvSpPr>
          <p:cNvPr id="6" name="Marcador de pie de página 5">
            <a:extLst>
              <a:ext uri="{FF2B5EF4-FFF2-40B4-BE49-F238E27FC236}">
                <a16:creationId xmlns:a16="http://schemas.microsoft.com/office/drawing/2014/main" id="{3F8015F9-3838-BDA2-60B8-0FCB3E8B2D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1DC8139-ED96-8211-8ACA-D12AB477787F}"/>
              </a:ext>
            </a:extLst>
          </p:cNvPr>
          <p:cNvSpPr>
            <a:spLocks noGrp="1"/>
          </p:cNvSpPr>
          <p:nvPr>
            <p:ph type="sldNum" sz="quarter" idx="12"/>
          </p:nvPr>
        </p:nvSpPr>
        <p:spPr/>
        <p:txBody>
          <a:bodyPr/>
          <a:lstStyle/>
          <a:p>
            <a:fld id="{D964342B-017E-47FF-8447-D105E7483065}" type="slidenum">
              <a:rPr lang="es-ES" smtClean="0"/>
              <a:t>‹#›</a:t>
            </a:fld>
            <a:endParaRPr lang="es-ES"/>
          </a:p>
        </p:txBody>
      </p:sp>
    </p:spTree>
    <p:extLst>
      <p:ext uri="{BB962C8B-B14F-4D97-AF65-F5344CB8AC3E}">
        <p14:creationId xmlns:p14="http://schemas.microsoft.com/office/powerpoint/2010/main" val="36606535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D5C759-223F-1188-8737-F2AA894EA2F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D52467F6-E0A8-6B5F-BBBC-31A3FA9C80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093FC186-92D7-3ED5-B155-A339900627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77217E3-8972-15EA-DC14-54B39D4C57C0}"/>
              </a:ext>
            </a:extLst>
          </p:cNvPr>
          <p:cNvSpPr>
            <a:spLocks noGrp="1"/>
          </p:cNvSpPr>
          <p:nvPr>
            <p:ph type="dt" sz="half" idx="10"/>
          </p:nvPr>
        </p:nvSpPr>
        <p:spPr/>
        <p:txBody>
          <a:bodyPr/>
          <a:lstStyle/>
          <a:p>
            <a:fld id="{AC19D6EF-8F84-4408-A103-85DC80116F10}" type="datetimeFigureOut">
              <a:rPr lang="es-ES" smtClean="0"/>
              <a:t>18/06/2026</a:t>
            </a:fld>
            <a:endParaRPr lang="es-ES"/>
          </a:p>
        </p:txBody>
      </p:sp>
      <p:sp>
        <p:nvSpPr>
          <p:cNvPr id="6" name="Marcador de pie de página 5">
            <a:extLst>
              <a:ext uri="{FF2B5EF4-FFF2-40B4-BE49-F238E27FC236}">
                <a16:creationId xmlns:a16="http://schemas.microsoft.com/office/drawing/2014/main" id="{65955B14-2C13-D9DC-FC80-14120E5DF3C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1556E68-2AEF-A803-146A-D6193951C63E}"/>
              </a:ext>
            </a:extLst>
          </p:cNvPr>
          <p:cNvSpPr>
            <a:spLocks noGrp="1"/>
          </p:cNvSpPr>
          <p:nvPr>
            <p:ph type="sldNum" sz="quarter" idx="12"/>
          </p:nvPr>
        </p:nvSpPr>
        <p:spPr/>
        <p:txBody>
          <a:bodyPr/>
          <a:lstStyle/>
          <a:p>
            <a:fld id="{D964342B-017E-47FF-8447-D105E7483065}" type="slidenum">
              <a:rPr lang="es-ES" smtClean="0"/>
              <a:t>‹#›</a:t>
            </a:fld>
            <a:endParaRPr lang="es-ES"/>
          </a:p>
        </p:txBody>
      </p:sp>
    </p:spTree>
    <p:extLst>
      <p:ext uri="{BB962C8B-B14F-4D97-AF65-F5344CB8AC3E}">
        <p14:creationId xmlns:p14="http://schemas.microsoft.com/office/powerpoint/2010/main" val="21850132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1C41B9-13EE-E6A1-6259-59B21A6B9AA5}"/>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157E438-EA0C-1317-D99D-63F83B698AA5}"/>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88F089B-3264-3379-6DEF-9DA69AAE66DB}"/>
              </a:ext>
            </a:extLst>
          </p:cNvPr>
          <p:cNvSpPr>
            <a:spLocks noGrp="1"/>
          </p:cNvSpPr>
          <p:nvPr>
            <p:ph type="dt" sz="half" idx="10"/>
          </p:nvPr>
        </p:nvSpPr>
        <p:spPr/>
        <p:txBody>
          <a:bodyPr/>
          <a:lstStyle/>
          <a:p>
            <a:fld id="{AC19D6EF-8F84-4408-A103-85DC80116F10}" type="datetimeFigureOut">
              <a:rPr lang="es-ES" smtClean="0"/>
              <a:t>18/06/2026</a:t>
            </a:fld>
            <a:endParaRPr lang="es-ES"/>
          </a:p>
        </p:txBody>
      </p:sp>
      <p:sp>
        <p:nvSpPr>
          <p:cNvPr id="5" name="Marcador de pie de página 4">
            <a:extLst>
              <a:ext uri="{FF2B5EF4-FFF2-40B4-BE49-F238E27FC236}">
                <a16:creationId xmlns:a16="http://schemas.microsoft.com/office/drawing/2014/main" id="{2653DD8E-E4A3-7DB4-DBA9-E7DCCF5B037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A2742B4-6952-A2E6-7A16-23E85CE68258}"/>
              </a:ext>
            </a:extLst>
          </p:cNvPr>
          <p:cNvSpPr>
            <a:spLocks noGrp="1"/>
          </p:cNvSpPr>
          <p:nvPr>
            <p:ph type="sldNum" sz="quarter" idx="12"/>
          </p:nvPr>
        </p:nvSpPr>
        <p:spPr/>
        <p:txBody>
          <a:bodyPr/>
          <a:lstStyle/>
          <a:p>
            <a:fld id="{D964342B-017E-47FF-8447-D105E7483065}" type="slidenum">
              <a:rPr lang="es-ES" smtClean="0"/>
              <a:t>‹#›</a:t>
            </a:fld>
            <a:endParaRPr lang="es-ES"/>
          </a:p>
        </p:txBody>
      </p:sp>
    </p:spTree>
    <p:extLst>
      <p:ext uri="{BB962C8B-B14F-4D97-AF65-F5344CB8AC3E}">
        <p14:creationId xmlns:p14="http://schemas.microsoft.com/office/powerpoint/2010/main" val="11666120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F30B2E18-771B-AE25-FE24-5D4975927441}"/>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8491BEF-8D0C-6C2B-A751-7D695B55BC9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09D156F-9059-A449-801A-F613CFA505F7}"/>
              </a:ext>
            </a:extLst>
          </p:cNvPr>
          <p:cNvSpPr>
            <a:spLocks noGrp="1"/>
          </p:cNvSpPr>
          <p:nvPr>
            <p:ph type="dt" sz="half" idx="10"/>
          </p:nvPr>
        </p:nvSpPr>
        <p:spPr/>
        <p:txBody>
          <a:bodyPr/>
          <a:lstStyle/>
          <a:p>
            <a:fld id="{AC19D6EF-8F84-4408-A103-85DC80116F10}" type="datetimeFigureOut">
              <a:rPr lang="es-ES" smtClean="0"/>
              <a:t>18/06/2026</a:t>
            </a:fld>
            <a:endParaRPr lang="es-ES"/>
          </a:p>
        </p:txBody>
      </p:sp>
      <p:sp>
        <p:nvSpPr>
          <p:cNvPr id="5" name="Marcador de pie de página 4">
            <a:extLst>
              <a:ext uri="{FF2B5EF4-FFF2-40B4-BE49-F238E27FC236}">
                <a16:creationId xmlns:a16="http://schemas.microsoft.com/office/drawing/2014/main" id="{C0D7D0BB-7DD2-A6F1-8AFE-BBB99E0CCB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8DCCC4F-C295-F5D2-320F-58008A7F48BB}"/>
              </a:ext>
            </a:extLst>
          </p:cNvPr>
          <p:cNvSpPr>
            <a:spLocks noGrp="1"/>
          </p:cNvSpPr>
          <p:nvPr>
            <p:ph type="sldNum" sz="quarter" idx="12"/>
          </p:nvPr>
        </p:nvSpPr>
        <p:spPr/>
        <p:txBody>
          <a:bodyPr/>
          <a:lstStyle/>
          <a:p>
            <a:fld id="{D964342B-017E-47FF-8447-D105E7483065}" type="slidenum">
              <a:rPr lang="es-ES" smtClean="0"/>
              <a:t>‹#›</a:t>
            </a:fld>
            <a:endParaRPr lang="es-ES"/>
          </a:p>
        </p:txBody>
      </p:sp>
    </p:spTree>
    <p:extLst>
      <p:ext uri="{BB962C8B-B14F-4D97-AF65-F5344CB8AC3E}">
        <p14:creationId xmlns:p14="http://schemas.microsoft.com/office/powerpoint/2010/main" val="41977371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4_Diseño personalizad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48036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Título vertical y texto">
    <p:spTree>
      <p:nvGrpSpPr>
        <p:cNvPr id="1" name="Shape 456"/>
        <p:cNvGrpSpPr/>
        <p:nvPr/>
      </p:nvGrpSpPr>
      <p:grpSpPr>
        <a:xfrm>
          <a:off x="0" y="0"/>
          <a:ext cx="0" cy="0"/>
          <a:chOff x="0" y="0"/>
          <a:chExt cx="0" cy="0"/>
        </a:xfrm>
      </p:grpSpPr>
      <p:sp>
        <p:nvSpPr>
          <p:cNvPr id="457" name="Google Shape;457;p82"/>
          <p:cNvSpPr txBox="1">
            <a:spLocks noGrp="1"/>
          </p:cNvSpPr>
          <p:nvPr>
            <p:ph type="title"/>
          </p:nvPr>
        </p:nvSpPr>
        <p:spPr>
          <a:xfrm rot="5400000">
            <a:off x="7133581" y="1957125"/>
            <a:ext cx="5812000" cy="2628000"/>
          </a:xfrm>
          <a:prstGeom prst="rect">
            <a:avLst/>
          </a:prstGeom>
          <a:noFill/>
          <a:ln>
            <a:noFill/>
          </a:ln>
        </p:spPr>
        <p:txBody>
          <a:bodyPr spcFirstLastPara="1" wrap="square" lIns="68575" tIns="34275" rIns="68575" bIns="34275" anchor="t" anchorCtr="0">
            <a:noAutofit/>
          </a:bodyPr>
          <a:lstStyle>
            <a:lvl1pPr marR="0" lvl="0" algn="l">
              <a:lnSpc>
                <a:spcPct val="90000"/>
              </a:lnSpc>
              <a:spcBef>
                <a:spcPts val="0"/>
              </a:spcBef>
              <a:spcAft>
                <a:spcPts val="0"/>
              </a:spcAft>
              <a:buClr>
                <a:schemeClr val="dk1"/>
              </a:buClr>
              <a:buSzPts val="3300"/>
              <a:buFont typeface="Calibri"/>
              <a:buNone/>
              <a:defRPr sz="4400" b="0" i="0" u="none" strike="noStrike" cap="none">
                <a:solidFill>
                  <a:schemeClr val="dk1"/>
                </a:solidFill>
                <a:latin typeface="Calibri"/>
                <a:ea typeface="Calibri"/>
                <a:cs typeface="Calibri"/>
                <a:sym typeface="Calibri"/>
              </a:defRPr>
            </a:lvl1pPr>
            <a:lvl2pPr marR="0" lvl="1" algn="l">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9pPr>
          </a:lstStyle>
          <a:p>
            <a:endParaRPr/>
          </a:p>
        </p:txBody>
      </p:sp>
      <p:sp>
        <p:nvSpPr>
          <p:cNvPr id="458" name="Google Shape;458;p82"/>
          <p:cNvSpPr txBox="1">
            <a:spLocks noGrp="1"/>
          </p:cNvSpPr>
          <p:nvPr>
            <p:ph type="body" idx="1"/>
          </p:nvPr>
        </p:nvSpPr>
        <p:spPr>
          <a:xfrm rot="5400000">
            <a:off x="1799947" y="-596076"/>
            <a:ext cx="5812000" cy="7734400"/>
          </a:xfrm>
          <a:prstGeom prst="rect">
            <a:avLst/>
          </a:prstGeom>
          <a:noFill/>
          <a:ln>
            <a:noFill/>
          </a:ln>
        </p:spPr>
        <p:txBody>
          <a:bodyPr spcFirstLastPara="1" wrap="square" lIns="68575" tIns="34275" rIns="68575" bIns="34275" anchor="t" anchorCtr="0">
            <a:noAutofit/>
          </a:bodyPr>
          <a:lstStyle>
            <a:lvl1pPr marL="609585" marR="0" lvl="0" indent="-482588" algn="l">
              <a:lnSpc>
                <a:spcPct val="90000"/>
              </a:lnSpc>
              <a:spcBef>
                <a:spcPts val="1067"/>
              </a:spcBef>
              <a:spcAft>
                <a:spcPts val="0"/>
              </a:spcAft>
              <a:buClr>
                <a:schemeClr val="dk1"/>
              </a:buClr>
              <a:buSzPts val="2100"/>
              <a:buFont typeface="Arial"/>
              <a:buChar char="•"/>
              <a:defRPr sz="2800" b="0" i="0" u="none" strike="noStrike" cap="none">
                <a:solidFill>
                  <a:schemeClr val="dk1"/>
                </a:solidFill>
                <a:latin typeface="Calibri"/>
                <a:ea typeface="Calibri"/>
                <a:cs typeface="Calibri"/>
                <a:sym typeface="Calibri"/>
              </a:defRPr>
            </a:lvl1pPr>
            <a:lvl2pPr marL="1219170" marR="0" lvl="1" indent="-457189" algn="l">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828754" marR="0" lvl="2" indent="-431789" algn="l">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L="2438339" marR="0" lvl="3"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L="3047924" marR="0" lvl="4"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L="3657509" marR="0" lvl="5"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459" name="Google Shape;459;p82"/>
          <p:cNvSpPr txBox="1">
            <a:spLocks noGrp="1"/>
          </p:cNvSpPr>
          <p:nvPr>
            <p:ph type="dt" idx="10"/>
          </p:nvPr>
        </p:nvSpPr>
        <p:spPr>
          <a:xfrm>
            <a:off x="838419" y="6356351"/>
            <a:ext cx="2742400" cy="3652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60" name="Google Shape;460;p82"/>
          <p:cNvSpPr txBox="1">
            <a:spLocks noGrp="1"/>
          </p:cNvSpPr>
          <p:nvPr>
            <p:ph type="ftr" idx="11"/>
          </p:nvPr>
        </p:nvSpPr>
        <p:spPr>
          <a:xfrm>
            <a:off x="4038065" y="6356351"/>
            <a:ext cx="4116000" cy="3652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61" name="Google Shape;461;p82"/>
          <p:cNvSpPr txBox="1">
            <a:spLocks noGrp="1"/>
          </p:cNvSpPr>
          <p:nvPr>
            <p:ph type="sldNum" idx="12"/>
          </p:nvPr>
        </p:nvSpPr>
        <p:spPr>
          <a:xfrm>
            <a:off x="8611256" y="6356351"/>
            <a:ext cx="27424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s-ES" smtClean="0"/>
              <a:pPr/>
              <a:t>‹#›</a:t>
            </a:fld>
            <a:endParaRPr lang="es-ES"/>
          </a:p>
        </p:txBody>
      </p:sp>
    </p:spTree>
    <p:extLst>
      <p:ext uri="{BB962C8B-B14F-4D97-AF65-F5344CB8AC3E}">
        <p14:creationId xmlns:p14="http://schemas.microsoft.com/office/powerpoint/2010/main" val="1942558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4_Diseño personalizado">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93594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4_Diseño personalizad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9614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38"/>
        <p:cNvGrpSpPr/>
        <p:nvPr/>
      </p:nvGrpSpPr>
      <p:grpSpPr>
        <a:xfrm>
          <a:off x="0" y="0"/>
          <a:ext cx="0" cy="0"/>
          <a:chOff x="0" y="0"/>
          <a:chExt cx="0" cy="0"/>
        </a:xfrm>
      </p:grpSpPr>
      <p:sp>
        <p:nvSpPr>
          <p:cNvPr id="139" name="Google Shape;139;p17"/>
          <p:cNvSpPr txBox="1">
            <a:spLocks noGrp="1"/>
          </p:cNvSpPr>
          <p:nvPr>
            <p:ph type="title"/>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152310198"/>
      </p:ext>
    </p:extLst>
  </p:cSld>
  <p:clrMapOvr>
    <a:masterClrMapping/>
  </p:clrMapOvr>
  <p:extLst>
    <p:ext uri="{DCECCB84-F9BA-43D5-87BE-67443E8EF086}">
      <p15:sldGuideLst xmlns:p15="http://schemas.microsoft.com/office/powerpoint/2012/main">
        <p15:guide id="1" pos="208">
          <p15:clr>
            <a:srgbClr val="CCCCCC"/>
          </p15:clr>
        </p15:guide>
        <p15:guide id="2" pos="3672">
          <p15:clr>
            <a:srgbClr val="CCCCCC"/>
          </p15:clr>
        </p15:guide>
        <p15:guide id="3" pos="4008">
          <p15:clr>
            <a:srgbClr val="CCCCCC"/>
          </p15:clr>
        </p15:guide>
        <p15:guide id="4" pos="7472">
          <p15:clr>
            <a:srgbClr val="CCCCCC"/>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1E19F2-28E6-4C6A-9411-8C8F52C625F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5E217A3-C20D-40AB-BD17-834D22917439}"/>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77885C7-22E2-44FB-A5BE-BF1121837FC3}"/>
              </a:ext>
            </a:extLst>
          </p:cNvPr>
          <p:cNvSpPr>
            <a:spLocks noGrp="1"/>
          </p:cNvSpPr>
          <p:nvPr>
            <p:ph type="dt" sz="half" idx="10"/>
          </p:nvPr>
        </p:nvSpPr>
        <p:spPr/>
        <p:txBody>
          <a:bodyPr/>
          <a:lstStyle/>
          <a:p>
            <a:fld id="{3EFD9EE6-9D6A-41EF-842C-6FACE473808D}" type="datetimeFigureOut">
              <a:rPr lang="es-ES" smtClean="0"/>
              <a:t>18/06/2026</a:t>
            </a:fld>
            <a:endParaRPr lang="es-ES"/>
          </a:p>
        </p:txBody>
      </p:sp>
      <p:sp>
        <p:nvSpPr>
          <p:cNvPr id="5" name="Marcador de pie de página 4">
            <a:extLst>
              <a:ext uri="{FF2B5EF4-FFF2-40B4-BE49-F238E27FC236}">
                <a16:creationId xmlns:a16="http://schemas.microsoft.com/office/drawing/2014/main" id="{08E240CF-EF92-402C-84C7-52AEE956305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278F078-3052-4523-9AAC-CFB795B16F31}"/>
              </a:ext>
            </a:extLst>
          </p:cNvPr>
          <p:cNvSpPr>
            <a:spLocks noGrp="1"/>
          </p:cNvSpPr>
          <p:nvPr>
            <p:ph type="sldNum" sz="quarter" idx="12"/>
          </p:nvPr>
        </p:nvSpPr>
        <p:spPr/>
        <p:txBody>
          <a:bodyPr/>
          <a:lstStyle/>
          <a:p>
            <a:fld id="{7B9EF356-5CD8-4786-9C25-196B72142CF6}" type="slidenum">
              <a:rPr lang="es-ES" smtClean="0"/>
              <a:t>‹#›</a:t>
            </a:fld>
            <a:endParaRPr lang="es-ES"/>
          </a:p>
        </p:txBody>
      </p:sp>
    </p:spTree>
    <p:extLst>
      <p:ext uri="{BB962C8B-B14F-4D97-AF65-F5344CB8AC3E}">
        <p14:creationId xmlns:p14="http://schemas.microsoft.com/office/powerpoint/2010/main" val="20541817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440"/>
        <p:cNvGrpSpPr/>
        <p:nvPr/>
      </p:nvGrpSpPr>
      <p:grpSpPr>
        <a:xfrm>
          <a:off x="0" y="0"/>
          <a:ext cx="0" cy="0"/>
          <a:chOff x="0" y="0"/>
          <a:chExt cx="0" cy="0"/>
        </a:xfrm>
      </p:grpSpPr>
      <p:sp>
        <p:nvSpPr>
          <p:cNvPr id="441" name="Google Shape;441;p79"/>
          <p:cNvSpPr txBox="1">
            <a:spLocks noGrp="1"/>
          </p:cNvSpPr>
          <p:nvPr>
            <p:ph type="title"/>
          </p:nvPr>
        </p:nvSpPr>
        <p:spPr>
          <a:xfrm>
            <a:off x="1154953" y="973668"/>
            <a:ext cx="8761600" cy="707200"/>
          </a:xfrm>
          <a:prstGeom prst="rect">
            <a:avLst/>
          </a:prstGeom>
          <a:noFill/>
          <a:ln>
            <a:noFill/>
          </a:ln>
        </p:spPr>
        <p:txBody>
          <a:bodyPr spcFirstLastPara="1" wrap="square" lIns="68575" tIns="34275" rIns="68575" bIns="34275" anchor="t" anchorCtr="0">
            <a:noAutofit/>
          </a:bodyPr>
          <a:lstStyle>
            <a:lvl1pPr marR="0" lvl="0" algn="l">
              <a:lnSpc>
                <a:spcPct val="90000"/>
              </a:lnSpc>
              <a:spcBef>
                <a:spcPts val="0"/>
              </a:spcBef>
              <a:spcAft>
                <a:spcPts val="0"/>
              </a:spcAft>
              <a:buClr>
                <a:schemeClr val="dk1"/>
              </a:buClr>
              <a:buSzPts val="3300"/>
              <a:buFont typeface="Calibri"/>
              <a:buNone/>
              <a:defRPr sz="4400" b="0" i="0" u="none" strike="noStrike" cap="none">
                <a:solidFill>
                  <a:schemeClr val="dk1"/>
                </a:solidFill>
                <a:latin typeface="Calibri"/>
                <a:ea typeface="Calibri"/>
                <a:cs typeface="Calibri"/>
                <a:sym typeface="Calibri"/>
              </a:defRPr>
            </a:lvl1pPr>
            <a:lvl2pPr marR="0" lvl="1" algn="l">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9pPr>
          </a:lstStyle>
          <a:p>
            <a:endParaRPr/>
          </a:p>
        </p:txBody>
      </p:sp>
      <p:sp>
        <p:nvSpPr>
          <p:cNvPr id="442" name="Google Shape;442;p79"/>
          <p:cNvSpPr txBox="1"/>
          <p:nvPr/>
        </p:nvSpPr>
        <p:spPr>
          <a:xfrm>
            <a:off x="8611256" y="6356351"/>
            <a:ext cx="2742400" cy="365200"/>
          </a:xfrm>
          <a:prstGeom prst="rect">
            <a:avLst/>
          </a:prstGeom>
          <a:noFill/>
          <a:ln>
            <a:noFill/>
          </a:ln>
        </p:spPr>
        <p:txBody>
          <a:bodyPr spcFirstLastPara="1" wrap="square" lIns="91433" tIns="45700" rIns="91433" bIns="45700" anchor="ctr" anchorCtr="0">
            <a:no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 sz="1200" b="0" i="0" u="none" strike="noStrike" cap="none">
                <a:solidFill>
                  <a:srgbClr val="888888"/>
                </a:solidFill>
                <a:latin typeface="Calibri"/>
                <a:ea typeface="Calibri"/>
                <a:cs typeface="Calibri"/>
                <a:sym typeface="Calibri"/>
              </a:rPr>
              <a:pPr marL="0" marR="0" lvl="0" indent="0" algn="r" rtl="0">
                <a:lnSpc>
                  <a:spcPct val="100000"/>
                </a:lnSpc>
                <a:spcBef>
                  <a:spcPts val="0"/>
                </a:spcBef>
                <a:spcAft>
                  <a:spcPts val="0"/>
                </a:spcAft>
                <a:buClr>
                  <a:srgbClr val="000000"/>
                </a:buClr>
                <a:buSzPts val="900"/>
                <a:buFont typeface="Arial"/>
                <a:buNone/>
              </a:pPr>
              <a:t>‹#›</a:t>
            </a:fld>
            <a:endParaRPr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76760494"/>
      </p:ext>
    </p:extLst>
  </p:cSld>
  <p:clrMapOvr>
    <a:masterClrMapping/>
  </p:clrMapOvr>
  <p:extLst>
    <p:ext uri="{DCECCB84-F9BA-43D5-87BE-67443E8EF086}">
      <p15:sldGuideLst xmlns:p15="http://schemas.microsoft.com/office/powerpoint/2012/main">
        <p15:guide id="1" pos="156">
          <p15:clr>
            <a:srgbClr val="CCCCCC"/>
          </p15:clr>
        </p15:guide>
        <p15:guide id="2" pos="5604">
          <p15:clr>
            <a:srgbClr val="CCCCCC"/>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cSld name="30_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a:xfrm>
            <a:off x="10985326" y="6435203"/>
            <a:ext cx="901874" cy="365125"/>
          </a:xfrm>
          <a:prstGeom prst="rect">
            <a:avLst/>
          </a:prstGeom>
        </p:spPr>
        <p:txBody>
          <a:bodyPr/>
          <a:lstStyle/>
          <a:p>
            <a:fld id="{403EF4E2-7A7A-0548-85F1-5479B7C9E1B2}" type="slidenum">
              <a:rPr lang="en-US" smtClean="0"/>
              <a:t>‹#›</a:t>
            </a:fld>
            <a:endParaRPr lang="en-US"/>
          </a:p>
        </p:txBody>
      </p:sp>
      <p:sp>
        <p:nvSpPr>
          <p:cNvPr id="2" name="Text Placeholder 10">
            <a:extLst>
              <a:ext uri="{FF2B5EF4-FFF2-40B4-BE49-F238E27FC236}">
                <a16:creationId xmlns:a16="http://schemas.microsoft.com/office/drawing/2014/main" id="{18D8CFBE-FA82-9696-CA96-11C6E0C64DB0}"/>
              </a:ext>
            </a:extLst>
          </p:cNvPr>
          <p:cNvSpPr>
            <a:spLocks noGrp="1"/>
          </p:cNvSpPr>
          <p:nvPr>
            <p:ph type="body" sz="quarter" idx="17" hasCustomPrompt="1"/>
          </p:nvPr>
        </p:nvSpPr>
        <p:spPr>
          <a:xfrm>
            <a:off x="288558" y="5985327"/>
            <a:ext cx="11582399" cy="365125"/>
          </a:xfrm>
          <a:prstGeom prst="rect">
            <a:avLst/>
          </a:prstGeo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Tree>
    <p:extLst>
      <p:ext uri="{BB962C8B-B14F-4D97-AF65-F5344CB8AC3E}">
        <p14:creationId xmlns:p14="http://schemas.microsoft.com/office/powerpoint/2010/main" val="40202721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En blanco" type="tx">
  <p:cSld name="En blanco">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1267527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iapositiva de título">
  <p:cSld name="Diapositiva de título">
    <p:spTree>
      <p:nvGrpSpPr>
        <p:cNvPr id="1" name="Shape 30"/>
        <p:cNvGrpSpPr/>
        <p:nvPr/>
      </p:nvGrpSpPr>
      <p:grpSpPr>
        <a:xfrm>
          <a:off x="0" y="0"/>
          <a:ext cx="0" cy="0"/>
          <a:chOff x="0" y="0"/>
          <a:chExt cx="0" cy="0"/>
        </a:xfrm>
      </p:grpSpPr>
      <p:sp>
        <p:nvSpPr>
          <p:cNvPr id="31" name="Google Shape;31;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a:t>
            </a:fld>
            <a:endParaRPr/>
          </a:p>
        </p:txBody>
      </p:sp>
    </p:spTree>
    <p:extLst>
      <p:ext uri="{BB962C8B-B14F-4D97-AF65-F5344CB8AC3E}">
        <p14:creationId xmlns:p14="http://schemas.microsoft.com/office/powerpoint/2010/main" val="2591511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En blanco">
    <p:spTree>
      <p:nvGrpSpPr>
        <p:cNvPr id="1" name=""/>
        <p:cNvGrpSpPr/>
        <p:nvPr/>
      </p:nvGrpSpPr>
      <p:grpSpPr>
        <a:xfrm>
          <a:off x="0" y="0"/>
          <a:ext cx="0" cy="0"/>
          <a:chOff x="0" y="0"/>
          <a:chExt cx="0" cy="0"/>
        </a:xfrm>
      </p:grpSpPr>
      <p:sp>
        <p:nvSpPr>
          <p:cNvPr id="646" name="Número de diapositiva"/>
          <p:cNvSpPr txBox="1">
            <a:spLocks noGrp="1"/>
          </p:cNvSpPr>
          <p:nvPr>
            <p:ph type="sldNum" sz="quarter" idx="2"/>
          </p:nvPr>
        </p:nvSpPr>
        <p:spPr>
          <a:xfrm>
            <a:off x="5882344" y="6505277"/>
            <a:ext cx="418383" cy="328935"/>
          </a:xfrm>
          <a:prstGeom prst="rect">
            <a:avLst/>
          </a:prstGeom>
        </p:spPr>
        <p:txBody>
          <a:bodyPr lIns="71437" tIns="71437" rIns="71437" bIns="71437" anchor="t"/>
          <a:lstStyle>
            <a:lvl1pPr algn="ctr" defTabSz="410766">
              <a:defRPr sz="1200">
                <a:latin typeface="Helvetica Light"/>
                <a:ea typeface="Helvetica Light"/>
                <a:cs typeface="Helvetica Light"/>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97004203"/>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1E8AD1-0584-C90F-6F51-4939D5DA7346}"/>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9A79C27-5224-7D2C-7A12-3ACA830F54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227C880A-C116-D489-FA56-B95E3D8F0B1E}"/>
              </a:ext>
            </a:extLst>
          </p:cNvPr>
          <p:cNvSpPr>
            <a:spLocks noGrp="1"/>
          </p:cNvSpPr>
          <p:nvPr>
            <p:ph type="dt" sz="half" idx="10"/>
          </p:nvPr>
        </p:nvSpPr>
        <p:spPr/>
        <p:txBody>
          <a:bodyPr/>
          <a:lstStyle/>
          <a:p>
            <a:fld id="{AC19D6EF-8F84-4408-A103-85DC80116F10}" type="datetimeFigureOut">
              <a:rPr lang="es-ES" smtClean="0"/>
              <a:t>18/06/2026</a:t>
            </a:fld>
            <a:endParaRPr lang="es-ES"/>
          </a:p>
        </p:txBody>
      </p:sp>
      <p:sp>
        <p:nvSpPr>
          <p:cNvPr id="5" name="Marcador de pie de página 4">
            <a:extLst>
              <a:ext uri="{FF2B5EF4-FFF2-40B4-BE49-F238E27FC236}">
                <a16:creationId xmlns:a16="http://schemas.microsoft.com/office/drawing/2014/main" id="{BE1F1C23-C998-BC32-BF2D-CD0823244A1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033703-9DFD-F229-B92C-ABE53CBE6037}"/>
              </a:ext>
            </a:extLst>
          </p:cNvPr>
          <p:cNvSpPr>
            <a:spLocks noGrp="1"/>
          </p:cNvSpPr>
          <p:nvPr>
            <p:ph type="sldNum" sz="quarter" idx="12"/>
          </p:nvPr>
        </p:nvSpPr>
        <p:spPr/>
        <p:txBody>
          <a:bodyPr/>
          <a:lstStyle/>
          <a:p>
            <a:fld id="{D964342B-017E-47FF-8447-D105E7483065}" type="slidenum">
              <a:rPr lang="es-ES" smtClean="0"/>
              <a:t>‹#›</a:t>
            </a:fld>
            <a:endParaRPr lang="es-ES"/>
          </a:p>
        </p:txBody>
      </p:sp>
    </p:spTree>
    <p:extLst>
      <p:ext uri="{BB962C8B-B14F-4D97-AF65-F5344CB8AC3E}">
        <p14:creationId xmlns:p14="http://schemas.microsoft.com/office/powerpoint/2010/main" val="4173187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9B30C2-7F14-28D8-E867-249D4E27222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434C420-7EED-037C-9EA4-BC7E2D16C5C4}"/>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BDDD175-C630-091F-2AF4-A29C3B4C4CDB}"/>
              </a:ext>
            </a:extLst>
          </p:cNvPr>
          <p:cNvSpPr>
            <a:spLocks noGrp="1"/>
          </p:cNvSpPr>
          <p:nvPr>
            <p:ph type="dt" sz="half" idx="10"/>
          </p:nvPr>
        </p:nvSpPr>
        <p:spPr/>
        <p:txBody>
          <a:bodyPr/>
          <a:lstStyle/>
          <a:p>
            <a:fld id="{AC19D6EF-8F84-4408-A103-85DC80116F10}" type="datetimeFigureOut">
              <a:rPr lang="es-ES" smtClean="0"/>
              <a:t>18/06/2026</a:t>
            </a:fld>
            <a:endParaRPr lang="es-ES"/>
          </a:p>
        </p:txBody>
      </p:sp>
      <p:sp>
        <p:nvSpPr>
          <p:cNvPr id="5" name="Marcador de pie de página 4">
            <a:extLst>
              <a:ext uri="{FF2B5EF4-FFF2-40B4-BE49-F238E27FC236}">
                <a16:creationId xmlns:a16="http://schemas.microsoft.com/office/drawing/2014/main" id="{D642BCC9-A73D-97E5-8685-513B5598060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424C240-F38B-7C22-44EF-CBE2F1A7E56F}"/>
              </a:ext>
            </a:extLst>
          </p:cNvPr>
          <p:cNvSpPr>
            <a:spLocks noGrp="1"/>
          </p:cNvSpPr>
          <p:nvPr>
            <p:ph type="sldNum" sz="quarter" idx="12"/>
          </p:nvPr>
        </p:nvSpPr>
        <p:spPr/>
        <p:txBody>
          <a:bodyPr/>
          <a:lstStyle/>
          <a:p>
            <a:fld id="{D964342B-017E-47FF-8447-D105E7483065}" type="slidenum">
              <a:rPr lang="es-ES" smtClean="0"/>
              <a:t>‹#›</a:t>
            </a:fld>
            <a:endParaRPr lang="es-ES"/>
          </a:p>
        </p:txBody>
      </p:sp>
    </p:spTree>
    <p:extLst>
      <p:ext uri="{BB962C8B-B14F-4D97-AF65-F5344CB8AC3E}">
        <p14:creationId xmlns:p14="http://schemas.microsoft.com/office/powerpoint/2010/main" val="604028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3DECEE-9A43-1C29-A35F-158E168EC547}"/>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9C11E776-CE01-769A-C525-228799D7AD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43D527FD-E787-10F4-952E-4DD094A2CEF0}"/>
              </a:ext>
            </a:extLst>
          </p:cNvPr>
          <p:cNvSpPr>
            <a:spLocks noGrp="1"/>
          </p:cNvSpPr>
          <p:nvPr>
            <p:ph type="dt" sz="half" idx="10"/>
          </p:nvPr>
        </p:nvSpPr>
        <p:spPr/>
        <p:txBody>
          <a:bodyPr/>
          <a:lstStyle/>
          <a:p>
            <a:fld id="{AC19D6EF-8F84-4408-A103-85DC80116F10}" type="datetimeFigureOut">
              <a:rPr lang="es-ES" smtClean="0"/>
              <a:t>18/06/2026</a:t>
            </a:fld>
            <a:endParaRPr lang="es-ES"/>
          </a:p>
        </p:txBody>
      </p:sp>
      <p:sp>
        <p:nvSpPr>
          <p:cNvPr id="5" name="Marcador de pie de página 4">
            <a:extLst>
              <a:ext uri="{FF2B5EF4-FFF2-40B4-BE49-F238E27FC236}">
                <a16:creationId xmlns:a16="http://schemas.microsoft.com/office/drawing/2014/main" id="{B3FC6BAE-E753-773F-B2DD-16A899B0E78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269770-2F3A-568F-37F7-C55BA07BCB5B}"/>
              </a:ext>
            </a:extLst>
          </p:cNvPr>
          <p:cNvSpPr>
            <a:spLocks noGrp="1"/>
          </p:cNvSpPr>
          <p:nvPr>
            <p:ph type="sldNum" sz="quarter" idx="12"/>
          </p:nvPr>
        </p:nvSpPr>
        <p:spPr/>
        <p:txBody>
          <a:bodyPr/>
          <a:lstStyle/>
          <a:p>
            <a:fld id="{D964342B-017E-47FF-8447-D105E7483065}" type="slidenum">
              <a:rPr lang="es-ES" smtClean="0"/>
              <a:t>‹#›</a:t>
            </a:fld>
            <a:endParaRPr lang="es-ES"/>
          </a:p>
        </p:txBody>
      </p:sp>
    </p:spTree>
    <p:extLst>
      <p:ext uri="{BB962C8B-B14F-4D97-AF65-F5344CB8AC3E}">
        <p14:creationId xmlns:p14="http://schemas.microsoft.com/office/powerpoint/2010/main" val="35337434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3.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slideLayout" Target="../slideLayouts/slideLayout21.xml"/><Relationship Id="rId7" Type="http://schemas.openxmlformats.org/officeDocument/2006/relationships/tags" Target="../tags/tag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theme" Target="../theme/theme4.xml"/><Relationship Id="rId5" Type="http://schemas.openxmlformats.org/officeDocument/2006/relationships/slideLayout" Target="../slideLayouts/slideLayout23.xml"/><Relationship Id="rId4" Type="http://schemas.openxmlformats.org/officeDocument/2006/relationships/slideLayout" Target="../slideLayouts/slideLayout22.xml"/><Relationship Id="rId9"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34"/>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5973D507-8674-7547-9505-1533EA4F17A1}"/>
              </a:ext>
            </a:extLst>
          </p:cNvPr>
          <p:cNvGraphicFramePr>
            <a:graphicFrameLocks noChangeAspect="1"/>
          </p:cNvGraphicFramePr>
          <p:nvPr userDrawn="1">
            <p:custDataLst>
              <p:tags r:id="rId7"/>
            </p:custDataLst>
            <p:extLst>
              <p:ext uri="{D42A27DB-BD31-4B8C-83A1-F6EECF244321}">
                <p14:modId xmlns:p14="http://schemas.microsoft.com/office/powerpoint/2010/main" val="31045070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de think-cell" r:id="rId8" imgW="347" imgH="348" progId="TCLayout.ActiveDocument.1">
                  <p:embed/>
                </p:oleObj>
              </mc:Choice>
              <mc:Fallback>
                <p:oleObj name="Diapositiva de think-cell" r:id="rId8" imgW="347" imgH="348" progId="TCLayout.ActiveDocument.1">
                  <p:embed/>
                  <p:pic>
                    <p:nvPicPr>
                      <p:cNvPr id="2" name="think-cell data - do not delete" hidden="1">
                        <a:extLst>
                          <a:ext uri="{FF2B5EF4-FFF2-40B4-BE49-F238E27FC236}">
                            <a16:creationId xmlns:a16="http://schemas.microsoft.com/office/drawing/2014/main" id="{5973D507-8674-7547-9505-1533EA4F17A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438" name="Google Shape;438;p78"/>
          <p:cNvSpPr/>
          <p:nvPr/>
        </p:nvSpPr>
        <p:spPr>
          <a:xfrm>
            <a:off x="11501663" y="6295293"/>
            <a:ext cx="448893" cy="562708"/>
          </a:xfrm>
          <a:prstGeom prst="rect">
            <a:avLst/>
          </a:prstGeom>
          <a:solidFill>
            <a:srgbClr val="C00000"/>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sp>
        <p:nvSpPr>
          <p:cNvPr id="3" name="Rectángulo 27">
            <a:extLst>
              <a:ext uri="{FF2B5EF4-FFF2-40B4-BE49-F238E27FC236}">
                <a16:creationId xmlns:a16="http://schemas.microsoft.com/office/drawing/2014/main" id="{C46F3642-7100-5D68-C72A-F936C2ADD3CD}"/>
              </a:ext>
            </a:extLst>
          </p:cNvPr>
          <p:cNvSpPr/>
          <p:nvPr userDrawn="1"/>
        </p:nvSpPr>
        <p:spPr>
          <a:xfrm>
            <a:off x="6570958" y="6508333"/>
            <a:ext cx="4850423" cy="215444"/>
          </a:xfrm>
          <a:prstGeom prst="rect">
            <a:avLst/>
          </a:prstGeom>
        </p:spPr>
        <p:txBody>
          <a:bodyPr wrap="square">
            <a:spAutoFit/>
          </a:bodyPr>
          <a:lstStyle/>
          <a:p>
            <a:pPr marL="14480" marR="0" lvl="0" algn="r" defTabSz="914400" rtl="0" eaLnBrk="1" fontAlgn="auto" latinLnBrk="0" hangingPunct="1">
              <a:lnSpc>
                <a:spcPct val="100000"/>
              </a:lnSpc>
              <a:spcBef>
                <a:spcPts val="113"/>
              </a:spcBef>
              <a:spcAft>
                <a:spcPts val="0"/>
              </a:spcAft>
              <a:buClrTx/>
              <a:buSzTx/>
              <a:tabLst/>
              <a:defRPr/>
            </a:pPr>
            <a:r>
              <a:rPr kumimoji="0" lang="es-ES" sz="800" i="1" u="none" strike="noStrike" kern="1200" cap="none" spc="0" normalizeH="0" baseline="0" noProof="0">
                <a:ln>
                  <a:noFill/>
                </a:ln>
                <a:solidFill>
                  <a:prstClr val="black"/>
                </a:solidFill>
                <a:effectLst/>
                <a:uLnTx/>
                <a:uFillTx/>
                <a:latin typeface="Helvetica Neue" panose="020B0604020202020204" charset="0"/>
                <a:cs typeface="Poppins Medium" pitchFamily="2" charset="77"/>
                <a:sym typeface="Arial"/>
              </a:rPr>
              <a:t>INFORMACIÓN CONFIDENCIAL. NO PUEDE SER COMPARTIDA SIN AUTORIZACIÓN</a:t>
            </a:r>
          </a:p>
        </p:txBody>
      </p:sp>
      <p:sp>
        <p:nvSpPr>
          <p:cNvPr id="4" name="Google Shape;442;p79">
            <a:extLst>
              <a:ext uri="{FF2B5EF4-FFF2-40B4-BE49-F238E27FC236}">
                <a16:creationId xmlns:a16="http://schemas.microsoft.com/office/drawing/2014/main" id="{29CB605D-44E6-2A67-762D-9976BB6446C9}"/>
              </a:ext>
            </a:extLst>
          </p:cNvPr>
          <p:cNvSpPr txBox="1"/>
          <p:nvPr userDrawn="1"/>
        </p:nvSpPr>
        <p:spPr>
          <a:xfrm>
            <a:off x="11501662" y="6420755"/>
            <a:ext cx="448894" cy="365200"/>
          </a:xfrm>
          <a:prstGeom prst="rect">
            <a:avLst/>
          </a:prstGeom>
          <a:no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fld id="{00000000-1234-1234-1234-123412341234}" type="slidenum">
              <a:rPr lang="en" sz="1050" b="0" i="0" u="none" strike="noStrike" cap="none">
                <a:solidFill>
                  <a:schemeClr val="bg1"/>
                </a:solidFill>
                <a:latin typeface="Helvetica Neue" panose="020B0604020202020204" charset="0"/>
                <a:ea typeface="Calibri"/>
                <a:cs typeface="Calibri"/>
                <a:sym typeface="Calibri"/>
              </a:rPr>
              <a:pPr marL="0" marR="0" lvl="0" indent="0" algn="ctr" rtl="0">
                <a:lnSpc>
                  <a:spcPct val="100000"/>
                </a:lnSpc>
                <a:spcBef>
                  <a:spcPts val="0"/>
                </a:spcBef>
                <a:spcAft>
                  <a:spcPts val="0"/>
                </a:spcAft>
                <a:buClr>
                  <a:srgbClr val="000000"/>
                </a:buClr>
                <a:buSzPts val="900"/>
                <a:buFont typeface="Arial"/>
                <a:buNone/>
              </a:pPr>
              <a:t>‹#›</a:t>
            </a:fld>
            <a:endParaRPr sz="1050" b="0" i="0" u="none" strike="noStrike" cap="none">
              <a:solidFill>
                <a:schemeClr val="bg1"/>
              </a:solidFill>
              <a:latin typeface="Helvetica Neue" panose="020B0604020202020204" charset="0"/>
              <a:ea typeface="Calibri"/>
              <a:cs typeface="Calibri"/>
              <a:sym typeface="Calibri"/>
            </a:endParaRPr>
          </a:p>
        </p:txBody>
      </p:sp>
    </p:spTree>
    <p:extLst>
      <p:ext uri="{BB962C8B-B14F-4D97-AF65-F5344CB8AC3E}">
        <p14:creationId xmlns:p14="http://schemas.microsoft.com/office/powerpoint/2010/main" val="3704741806"/>
      </p:ext>
    </p:extLst>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1" r:id="rId4"/>
    <p:sldLayoutId id="2147483672"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Línea"/>
          <p:cNvSpPr/>
          <p:nvPr/>
        </p:nvSpPr>
        <p:spPr>
          <a:xfrm>
            <a:off x="5386388" y="560388"/>
            <a:ext cx="1413727" cy="0"/>
          </a:xfrm>
          <a:prstGeom prst="line">
            <a:avLst/>
          </a:prstGeom>
          <a:ln w="25400">
            <a:solidFill>
              <a:srgbClr val="000000"/>
            </a:solidFill>
            <a:miter lim="400000"/>
          </a:ln>
        </p:spPr>
        <p:txBody>
          <a:bodyPr lIns="0" tIns="0" rIns="0" bIns="0" anchor="ctr"/>
          <a:lstStyle/>
          <a:p>
            <a:pPr algn="l" defTabSz="228600">
              <a:defRPr sz="1200">
                <a:latin typeface="Helvetica"/>
                <a:ea typeface="Helvetica"/>
                <a:cs typeface="Helvetica"/>
                <a:sym typeface="Helvetica"/>
              </a:defRPr>
            </a:pPr>
            <a:endParaRPr sz="600"/>
          </a:p>
        </p:txBody>
      </p:sp>
      <p:sp>
        <p:nvSpPr>
          <p:cNvPr id="4" name="Nivel de texto 1…"/>
          <p:cNvSpPr txBox="1">
            <a:spLocks noGrp="1"/>
          </p:cNvSpPr>
          <p:nvPr>
            <p:ph type="body" idx="1"/>
          </p:nvPr>
        </p:nvSpPr>
        <p:spPr>
          <a:xfrm>
            <a:off x="1125345" y="1154318"/>
            <a:ext cx="9820275" cy="47892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2pPr marL="685800" indent="-228600">
              <a:buSzPct val="100000"/>
              <a:buChar char="•"/>
            </a:lvl2pPr>
            <a:lvl3pPr marL="1188719" indent="-274319">
              <a:buSzPct val="100000"/>
              <a:buChar char="•"/>
            </a:lvl3pPr>
            <a:lvl4pPr marL="1676400" indent="-304800">
              <a:buSzPct val="100000"/>
              <a:buChar char="•"/>
            </a:lvl4pPr>
            <a:lvl5pPr marL="2133600" indent="-304800">
              <a:buSzPct val="100000"/>
              <a:buChar char="•"/>
            </a:lvl5pPr>
          </a:lstStyle>
          <a:p>
            <a:r>
              <a:t>Nivel de texto 1</a:t>
            </a:r>
          </a:p>
          <a:p>
            <a:pPr lvl="1"/>
            <a:r>
              <a:t>Nivel de texto 2</a:t>
            </a:r>
          </a:p>
          <a:p>
            <a:pPr lvl="2"/>
            <a:r>
              <a:t>Nivel de texto 3</a:t>
            </a:r>
          </a:p>
          <a:p>
            <a:pPr lvl="3"/>
            <a:r>
              <a:t>Nivel de texto 4</a:t>
            </a:r>
          </a:p>
          <a:p>
            <a:pPr lvl="4"/>
            <a:r>
              <a:t>Nivel de texto 5</a:t>
            </a:r>
          </a:p>
        </p:txBody>
      </p:sp>
      <p:sp>
        <p:nvSpPr>
          <p:cNvPr id="5" name="Número de diapositiva"/>
          <p:cNvSpPr txBox="1">
            <a:spLocks noGrp="1"/>
          </p:cNvSpPr>
          <p:nvPr>
            <p:ph type="sldNum" sz="quarter" idx="2"/>
          </p:nvPr>
        </p:nvSpPr>
        <p:spPr>
          <a:xfrm>
            <a:off x="11562496" y="6320889"/>
            <a:ext cx="318355" cy="246221"/>
          </a:xfrm>
          <a:prstGeom prst="rect">
            <a:avLst/>
          </a:prstGeom>
          <a:ln w="12700">
            <a:miter lim="400000"/>
          </a:ln>
        </p:spPr>
        <p:txBody>
          <a:bodyPr wrap="none" lIns="45719" rIns="45719" anchor="ctr">
            <a:spAutoFit/>
          </a:bodyPr>
          <a:lstStyle>
            <a:lvl1pPr algn="r" defTabSz="410765">
              <a:defRPr sz="1000">
                <a:latin typeface="Helvetica Neue Thin"/>
                <a:ea typeface="Helvetica Neue Thin"/>
                <a:cs typeface="Helvetica Neue Thin"/>
                <a:sym typeface="Helvetica Neue Thin"/>
              </a:defRPr>
            </a:lvl1pPr>
          </a:lstStyle>
          <a:p>
            <a:fld id="{86CB4B4D-7CA3-9044-876B-883B54F8677D}" type="slidenum">
              <a:t>‹#›</a:t>
            </a:fld>
            <a:endParaRPr/>
          </a:p>
        </p:txBody>
      </p:sp>
      <p:sp>
        <p:nvSpPr>
          <p:cNvPr id="6" name="Texto del título"/>
          <p:cNvSpPr txBox="1">
            <a:spLocks noGrp="1"/>
          </p:cNvSpPr>
          <p:nvPr>
            <p:ph type="title"/>
          </p:nvPr>
        </p:nvSpPr>
        <p:spPr>
          <a:xfrm>
            <a:off x="609600" y="274638"/>
            <a:ext cx="10972800" cy="1143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r>
              <a:t>Texto del título</a:t>
            </a:r>
          </a:p>
        </p:txBody>
      </p:sp>
      <p:sp>
        <p:nvSpPr>
          <p:cNvPr id="10" name="Google Shape;785;p114">
            <a:extLst>
              <a:ext uri="{FF2B5EF4-FFF2-40B4-BE49-F238E27FC236}">
                <a16:creationId xmlns:a16="http://schemas.microsoft.com/office/drawing/2014/main" id="{2DD3E36A-BD99-4B6B-8086-788F9B1F4F2D}"/>
              </a:ext>
            </a:extLst>
          </p:cNvPr>
          <p:cNvSpPr txBox="1">
            <a:spLocks/>
          </p:cNvSpPr>
          <p:nvPr userDrawn="1"/>
        </p:nvSpPr>
        <p:spPr>
          <a:xfrm>
            <a:off x="8332839" y="6391619"/>
            <a:ext cx="3750173" cy="369247"/>
          </a:xfrm>
          <a:prstGeom prst="rect">
            <a:avLst/>
          </a:prstGeom>
          <a:noFill/>
          <a:ln>
            <a:noFill/>
          </a:ln>
        </p:spPr>
        <p:txBody>
          <a:bodyPr spcFirstLastPara="1" wrap="square" lIns="45700" tIns="22867" rIns="45700" bIns="22867" anchor="t" anchorCtr="0">
            <a:noAutofit/>
          </a:bodyPr>
          <a:lstStyle>
            <a:lvl1pPr marL="0" marR="0" indent="0" algn="l" defTabSz="914400" latinLnBrk="0">
              <a:lnSpc>
                <a:spcPct val="100000"/>
              </a:lnSpc>
              <a:spcBef>
                <a:spcPts val="1000"/>
              </a:spcBef>
              <a:spcAft>
                <a:spcPts val="0"/>
              </a:spcAft>
              <a:buClrTx/>
              <a:buSzTx/>
              <a:buFontTx/>
              <a:buNone/>
              <a:tabLst/>
              <a:defRPr sz="2400" b="0" i="0" u="none" strike="noStrike" cap="none" spc="0" baseline="0">
                <a:ln>
                  <a:noFill/>
                </a:ln>
                <a:solidFill>
                  <a:srgbClr val="666666"/>
                </a:solidFill>
                <a:uFillTx/>
                <a:latin typeface="Helvetica"/>
                <a:ea typeface="Helvetica"/>
                <a:cs typeface="Helvetica"/>
                <a:sym typeface="Helvetica"/>
              </a:defRPr>
            </a:lvl1pPr>
            <a:lvl2pPr marL="0" marR="0" indent="457200" algn="l" defTabSz="914400" latinLnBrk="0">
              <a:lnSpc>
                <a:spcPct val="100000"/>
              </a:lnSpc>
              <a:spcBef>
                <a:spcPts val="1000"/>
              </a:spcBef>
              <a:spcAft>
                <a:spcPts val="0"/>
              </a:spcAft>
              <a:buClrTx/>
              <a:buSzTx/>
              <a:buFontTx/>
              <a:buNone/>
              <a:tabLst/>
              <a:defRPr sz="2400" b="0" i="0" u="none" strike="noStrike" cap="none" spc="0" baseline="0">
                <a:ln>
                  <a:noFill/>
                </a:ln>
                <a:solidFill>
                  <a:srgbClr val="666666"/>
                </a:solidFill>
                <a:uFillTx/>
                <a:latin typeface="Helvetica"/>
                <a:ea typeface="Helvetica"/>
                <a:cs typeface="Helvetica"/>
                <a:sym typeface="Helvetica"/>
              </a:defRPr>
            </a:lvl2pPr>
            <a:lvl3pPr marL="0" marR="0" indent="914400" algn="l" defTabSz="914400" latinLnBrk="0">
              <a:lnSpc>
                <a:spcPct val="100000"/>
              </a:lnSpc>
              <a:spcBef>
                <a:spcPts val="1000"/>
              </a:spcBef>
              <a:spcAft>
                <a:spcPts val="0"/>
              </a:spcAft>
              <a:buClrTx/>
              <a:buSzTx/>
              <a:buFontTx/>
              <a:buNone/>
              <a:tabLst/>
              <a:defRPr sz="2400" b="0" i="0" u="none" strike="noStrike" cap="none" spc="0" baseline="0">
                <a:ln>
                  <a:noFill/>
                </a:ln>
                <a:solidFill>
                  <a:srgbClr val="666666"/>
                </a:solidFill>
                <a:uFillTx/>
                <a:latin typeface="Helvetica"/>
                <a:ea typeface="Helvetica"/>
                <a:cs typeface="Helvetica"/>
                <a:sym typeface="Helvetica"/>
              </a:defRPr>
            </a:lvl3pPr>
            <a:lvl4pPr marL="0" marR="0" indent="1371600" algn="l" defTabSz="914400" latinLnBrk="0">
              <a:lnSpc>
                <a:spcPct val="100000"/>
              </a:lnSpc>
              <a:spcBef>
                <a:spcPts val="1000"/>
              </a:spcBef>
              <a:spcAft>
                <a:spcPts val="0"/>
              </a:spcAft>
              <a:buClrTx/>
              <a:buSzTx/>
              <a:buFontTx/>
              <a:buNone/>
              <a:tabLst/>
              <a:defRPr sz="2400" b="0" i="0" u="none" strike="noStrike" cap="none" spc="0" baseline="0">
                <a:ln>
                  <a:noFill/>
                </a:ln>
                <a:solidFill>
                  <a:srgbClr val="666666"/>
                </a:solidFill>
                <a:uFillTx/>
                <a:latin typeface="Helvetica"/>
                <a:ea typeface="Helvetica"/>
                <a:cs typeface="Helvetica"/>
                <a:sym typeface="Helvetica"/>
              </a:defRPr>
            </a:lvl4pPr>
            <a:lvl5pPr marL="0" marR="0" indent="1828800" algn="l" defTabSz="914400" latinLnBrk="0">
              <a:lnSpc>
                <a:spcPct val="100000"/>
              </a:lnSpc>
              <a:spcBef>
                <a:spcPts val="1000"/>
              </a:spcBef>
              <a:spcAft>
                <a:spcPts val="0"/>
              </a:spcAft>
              <a:buClrTx/>
              <a:buSzTx/>
              <a:buFontTx/>
              <a:buNone/>
              <a:tabLst/>
              <a:defRPr sz="2400" b="0" i="0" u="none" strike="noStrike" cap="none" spc="0" baseline="0">
                <a:ln>
                  <a:noFill/>
                </a:ln>
                <a:solidFill>
                  <a:srgbClr val="666666"/>
                </a:solidFill>
                <a:uFillTx/>
                <a:latin typeface="Helvetica"/>
                <a:ea typeface="Helvetica"/>
                <a:cs typeface="Helvetica"/>
                <a:sym typeface="Helvetica"/>
              </a:defRPr>
            </a:lvl5pPr>
            <a:lvl6pPr marL="0" marR="0" indent="2286000" algn="l" defTabSz="914400" latinLnBrk="0">
              <a:lnSpc>
                <a:spcPct val="100000"/>
              </a:lnSpc>
              <a:spcBef>
                <a:spcPts val="1000"/>
              </a:spcBef>
              <a:spcAft>
                <a:spcPts val="0"/>
              </a:spcAft>
              <a:buClrTx/>
              <a:buSzTx/>
              <a:buFontTx/>
              <a:buNone/>
              <a:tabLst/>
              <a:defRPr sz="2400" b="0" i="0" u="none" strike="noStrike" cap="none" spc="0" baseline="0">
                <a:ln>
                  <a:noFill/>
                </a:ln>
                <a:solidFill>
                  <a:srgbClr val="666666"/>
                </a:solidFill>
                <a:uFillTx/>
                <a:latin typeface="Helvetica"/>
                <a:ea typeface="Helvetica"/>
                <a:cs typeface="Helvetica"/>
                <a:sym typeface="Helvetica"/>
              </a:defRPr>
            </a:lvl6pPr>
            <a:lvl7pPr marL="0" marR="0" indent="2743200" algn="l" defTabSz="914400" latinLnBrk="0">
              <a:lnSpc>
                <a:spcPct val="100000"/>
              </a:lnSpc>
              <a:spcBef>
                <a:spcPts val="1000"/>
              </a:spcBef>
              <a:spcAft>
                <a:spcPts val="0"/>
              </a:spcAft>
              <a:buClrTx/>
              <a:buSzTx/>
              <a:buFontTx/>
              <a:buNone/>
              <a:tabLst/>
              <a:defRPr sz="2400" b="0" i="0" u="none" strike="noStrike" cap="none" spc="0" baseline="0">
                <a:ln>
                  <a:noFill/>
                </a:ln>
                <a:solidFill>
                  <a:srgbClr val="666666"/>
                </a:solidFill>
                <a:uFillTx/>
                <a:latin typeface="Helvetica"/>
                <a:ea typeface="Helvetica"/>
                <a:cs typeface="Helvetica"/>
                <a:sym typeface="Helvetica"/>
              </a:defRPr>
            </a:lvl7pPr>
            <a:lvl8pPr marL="0" marR="0" indent="3200400" algn="l" defTabSz="914400" latinLnBrk="0">
              <a:lnSpc>
                <a:spcPct val="100000"/>
              </a:lnSpc>
              <a:spcBef>
                <a:spcPts val="1000"/>
              </a:spcBef>
              <a:spcAft>
                <a:spcPts val="0"/>
              </a:spcAft>
              <a:buClrTx/>
              <a:buSzTx/>
              <a:buFontTx/>
              <a:buNone/>
              <a:tabLst/>
              <a:defRPr sz="2400" b="0" i="0" u="none" strike="noStrike" cap="none" spc="0" baseline="0">
                <a:ln>
                  <a:noFill/>
                </a:ln>
                <a:solidFill>
                  <a:srgbClr val="666666"/>
                </a:solidFill>
                <a:uFillTx/>
                <a:latin typeface="Helvetica"/>
                <a:ea typeface="Helvetica"/>
                <a:cs typeface="Helvetica"/>
                <a:sym typeface="Helvetica"/>
              </a:defRPr>
            </a:lvl8pPr>
            <a:lvl9pPr marL="0" marR="0" indent="3657600" algn="l" defTabSz="914400" latinLnBrk="0">
              <a:lnSpc>
                <a:spcPct val="100000"/>
              </a:lnSpc>
              <a:spcBef>
                <a:spcPts val="1000"/>
              </a:spcBef>
              <a:spcAft>
                <a:spcPts val="0"/>
              </a:spcAft>
              <a:buClrTx/>
              <a:buSzTx/>
              <a:buFontTx/>
              <a:buNone/>
              <a:tabLst/>
              <a:defRPr sz="2400" b="0" i="0" u="none" strike="noStrike" cap="none" spc="0" baseline="0">
                <a:ln>
                  <a:noFill/>
                </a:ln>
                <a:solidFill>
                  <a:srgbClr val="666666"/>
                </a:solidFill>
                <a:uFillTx/>
                <a:latin typeface="Helvetica"/>
                <a:ea typeface="Helvetica"/>
                <a:cs typeface="Helvetica"/>
                <a:sym typeface="Helvetica"/>
              </a:defRPr>
            </a:lvl9pPr>
          </a:lstStyle>
          <a:p>
            <a:pPr marL="0" marR="0" lvl="0" indent="0" algn="r" defTabSz="457200" rtl="0" eaLnBrk="1" fontAlgn="auto" latinLnBrk="0" hangingPunct="1">
              <a:lnSpc>
                <a:spcPct val="100000"/>
              </a:lnSpc>
              <a:spcBef>
                <a:spcPts val="0"/>
              </a:spcBef>
              <a:spcAft>
                <a:spcPts val="0"/>
              </a:spcAft>
              <a:buClr>
                <a:schemeClr val="lt1"/>
              </a:buClr>
              <a:buSzTx/>
              <a:buFontTx/>
              <a:buNone/>
              <a:tabLst/>
              <a:defRPr/>
            </a:pPr>
            <a:r>
              <a:rPr lang="es-ES" sz="900" b="1" err="1">
                <a:solidFill>
                  <a:srgbClr val="FFFEFF"/>
                </a:solidFill>
                <a:latin typeface="Poppins"/>
                <a:ea typeface="Poppins"/>
                <a:cs typeface="Poppins"/>
                <a:sym typeface="Poppins"/>
              </a:rPr>
              <a:t>This</a:t>
            </a:r>
            <a:r>
              <a:rPr lang="es-ES" sz="900" b="1">
                <a:solidFill>
                  <a:srgbClr val="FFFEFF"/>
                </a:solidFill>
                <a:latin typeface="Poppins"/>
                <a:ea typeface="Poppins"/>
                <a:cs typeface="Poppins"/>
                <a:sym typeface="Poppins"/>
              </a:rPr>
              <a:t> </a:t>
            </a:r>
            <a:r>
              <a:rPr lang="es-ES" sz="900" b="1" err="1">
                <a:solidFill>
                  <a:srgbClr val="FFFEFF"/>
                </a:solidFill>
                <a:latin typeface="Poppins"/>
                <a:ea typeface="Poppins"/>
                <a:cs typeface="Poppins"/>
                <a:sym typeface="Poppins"/>
              </a:rPr>
              <a:t>content</a:t>
            </a:r>
            <a:r>
              <a:rPr lang="es-ES" sz="900" b="1">
                <a:solidFill>
                  <a:srgbClr val="FFFEFF"/>
                </a:solidFill>
                <a:latin typeface="Poppins"/>
                <a:ea typeface="Poppins"/>
                <a:cs typeface="Poppins"/>
                <a:sym typeface="Poppins"/>
              </a:rPr>
              <a:t> </a:t>
            </a:r>
            <a:r>
              <a:rPr lang="es-ES" sz="900" b="1" err="1">
                <a:solidFill>
                  <a:srgbClr val="FFFEFF"/>
                </a:solidFill>
                <a:latin typeface="Poppins"/>
                <a:ea typeface="Poppins"/>
                <a:cs typeface="Poppins"/>
                <a:sym typeface="Poppins"/>
              </a:rPr>
              <a:t>is</a:t>
            </a:r>
            <a:r>
              <a:rPr lang="es-ES" sz="900" b="1">
                <a:solidFill>
                  <a:srgbClr val="FFFEFF"/>
                </a:solidFill>
                <a:latin typeface="Poppins"/>
                <a:ea typeface="Poppins"/>
                <a:cs typeface="Poppins"/>
                <a:sym typeface="Poppins"/>
              </a:rPr>
              <a:t> </a:t>
            </a:r>
            <a:r>
              <a:rPr lang="es-ES" sz="900" b="1" err="1">
                <a:solidFill>
                  <a:srgbClr val="FFFEFF"/>
                </a:solidFill>
                <a:latin typeface="Poppins"/>
                <a:ea typeface="Poppins"/>
                <a:cs typeface="Poppins"/>
                <a:sym typeface="Poppins"/>
              </a:rPr>
              <a:t>not</a:t>
            </a:r>
            <a:r>
              <a:rPr lang="es-ES" sz="900" b="1">
                <a:solidFill>
                  <a:srgbClr val="FFFEFF"/>
                </a:solidFill>
                <a:latin typeface="Poppins"/>
                <a:ea typeface="Poppins"/>
                <a:cs typeface="Poppins"/>
                <a:sym typeface="Poppins"/>
              </a:rPr>
              <a:t> </a:t>
            </a:r>
            <a:r>
              <a:rPr lang="es-ES" sz="900" b="1" err="1">
                <a:solidFill>
                  <a:srgbClr val="FFFEFF"/>
                </a:solidFill>
                <a:latin typeface="Poppins"/>
                <a:ea typeface="Poppins"/>
                <a:cs typeface="Poppins"/>
                <a:sym typeface="Poppins"/>
              </a:rPr>
              <a:t>allowed</a:t>
            </a:r>
            <a:r>
              <a:rPr lang="es-ES" sz="900" b="1">
                <a:solidFill>
                  <a:srgbClr val="FFFEFF"/>
                </a:solidFill>
                <a:latin typeface="Poppins"/>
                <a:ea typeface="Poppins"/>
                <a:cs typeface="Poppins"/>
                <a:sym typeface="Poppins"/>
              </a:rPr>
              <a:t> </a:t>
            </a:r>
            <a:r>
              <a:rPr lang="es-ES" sz="900" b="1" err="1">
                <a:solidFill>
                  <a:srgbClr val="FFFEFF"/>
                </a:solidFill>
                <a:latin typeface="Poppins"/>
                <a:ea typeface="Poppins"/>
                <a:cs typeface="Poppins"/>
                <a:sym typeface="Poppins"/>
              </a:rPr>
              <a:t>to</a:t>
            </a:r>
            <a:r>
              <a:rPr lang="es-ES" sz="900" b="1">
                <a:solidFill>
                  <a:srgbClr val="FFFEFF"/>
                </a:solidFill>
                <a:latin typeface="Poppins"/>
                <a:ea typeface="Poppins"/>
                <a:cs typeface="Poppins"/>
                <a:sym typeface="Poppins"/>
              </a:rPr>
              <a:t> share </a:t>
            </a:r>
            <a:r>
              <a:rPr lang="es-ES" sz="900" b="1" err="1">
                <a:solidFill>
                  <a:srgbClr val="FFFEFF"/>
                </a:solidFill>
                <a:latin typeface="Poppins"/>
                <a:ea typeface="Poppins"/>
                <a:cs typeface="Poppins"/>
                <a:sym typeface="Poppins"/>
              </a:rPr>
              <a:t>without</a:t>
            </a:r>
            <a:r>
              <a:rPr lang="es-ES" sz="900" b="1">
                <a:solidFill>
                  <a:srgbClr val="FFFEFF"/>
                </a:solidFill>
                <a:latin typeface="Poppins"/>
                <a:ea typeface="Poppins"/>
                <a:cs typeface="Poppins"/>
                <a:sym typeface="Poppins"/>
              </a:rPr>
              <a:t> </a:t>
            </a:r>
            <a:r>
              <a:rPr lang="es-ES" sz="900" b="1" err="1">
                <a:solidFill>
                  <a:srgbClr val="FFFEFF"/>
                </a:solidFill>
                <a:latin typeface="Poppins"/>
                <a:ea typeface="Poppins"/>
                <a:cs typeface="Poppins"/>
                <a:sym typeface="Poppins"/>
              </a:rPr>
              <a:t>permission</a:t>
            </a:r>
            <a:endParaRPr lang="es-ES" sz="900" b="1">
              <a:solidFill>
                <a:srgbClr val="FFFEFF"/>
              </a:solidFill>
              <a:latin typeface="Poppins"/>
              <a:ea typeface="Poppins"/>
              <a:cs typeface="Poppins"/>
              <a:sym typeface="Poppins"/>
            </a:endParaRPr>
          </a:p>
          <a:p>
            <a:pPr algn="r" hangingPunct="1">
              <a:spcBef>
                <a:spcPts val="0"/>
              </a:spcBef>
              <a:buClr>
                <a:schemeClr val="lt1"/>
              </a:buClr>
            </a:pPr>
            <a:r>
              <a:rPr lang="es-ES" sz="900" b="1">
                <a:solidFill>
                  <a:srgbClr val="FFFEFF"/>
                </a:solidFill>
                <a:latin typeface="Poppins"/>
                <a:ea typeface="Poppins"/>
                <a:cs typeface="Poppins"/>
                <a:sym typeface="Poppins"/>
              </a:rPr>
              <a:t>Gerard Gracia Arcas</a:t>
            </a:r>
          </a:p>
        </p:txBody>
      </p:sp>
    </p:spTree>
    <p:extLst>
      <p:ext uri="{BB962C8B-B14F-4D97-AF65-F5344CB8AC3E}">
        <p14:creationId xmlns:p14="http://schemas.microsoft.com/office/powerpoint/2010/main" val="4130448907"/>
      </p:ext>
    </p:extLst>
  </p:cSld>
  <p:clrMap bg1="lt1" tx1="dk1" bg2="lt2" tx2="dk2" accent1="accent1" accent2="accent2" accent3="accent3" accent4="accent4" accent5="accent5" accent6="accent6" hlink="hlink" folHlink="folHlink"/>
  <p:sldLayoutIdLst>
    <p:sldLayoutId id="2147483692" r:id="rId1"/>
  </p:sldLayoutIdLst>
  <p:transition spd="med"/>
  <p:txStyles>
    <p:titleStyle>
      <a:lvl1pPr marL="0" marR="0" indent="0" algn="l" defTabSz="457200" latinLnBrk="0">
        <a:lnSpc>
          <a:spcPct val="90000"/>
        </a:lnSpc>
        <a:spcBef>
          <a:spcPts val="0"/>
        </a:spcBef>
        <a:spcAft>
          <a:spcPts val="0"/>
        </a:spcAft>
        <a:buClrTx/>
        <a:buSzTx/>
        <a:buFontTx/>
        <a:buNone/>
        <a:tabLst/>
        <a:defRPr sz="2200" b="0" i="0" u="none" strike="noStrike" cap="none" spc="0" baseline="0">
          <a:ln>
            <a:noFill/>
          </a:ln>
          <a:solidFill>
            <a:srgbClr val="000000"/>
          </a:solidFill>
          <a:uFillTx/>
          <a:latin typeface="Helvetica Light"/>
          <a:ea typeface="Helvetica Light"/>
          <a:cs typeface="Helvetica Light"/>
          <a:sym typeface="Helvetica Light"/>
        </a:defRPr>
      </a:lvl1pPr>
      <a:lvl2pPr marL="0" marR="0" indent="0" algn="l" defTabSz="457200" latinLnBrk="0">
        <a:lnSpc>
          <a:spcPct val="90000"/>
        </a:lnSpc>
        <a:spcBef>
          <a:spcPts val="0"/>
        </a:spcBef>
        <a:spcAft>
          <a:spcPts val="0"/>
        </a:spcAft>
        <a:buClrTx/>
        <a:buSzTx/>
        <a:buFontTx/>
        <a:buNone/>
        <a:tabLst/>
        <a:defRPr sz="2200" b="0" i="0" u="none" strike="noStrike" cap="none" spc="0" baseline="0">
          <a:ln>
            <a:noFill/>
          </a:ln>
          <a:solidFill>
            <a:srgbClr val="000000"/>
          </a:solidFill>
          <a:uFillTx/>
          <a:latin typeface="Helvetica Light"/>
          <a:ea typeface="Helvetica Light"/>
          <a:cs typeface="Helvetica Light"/>
          <a:sym typeface="Helvetica Light"/>
        </a:defRPr>
      </a:lvl2pPr>
      <a:lvl3pPr marL="0" marR="0" indent="0" algn="l" defTabSz="457200" latinLnBrk="0">
        <a:lnSpc>
          <a:spcPct val="90000"/>
        </a:lnSpc>
        <a:spcBef>
          <a:spcPts val="0"/>
        </a:spcBef>
        <a:spcAft>
          <a:spcPts val="0"/>
        </a:spcAft>
        <a:buClrTx/>
        <a:buSzTx/>
        <a:buFontTx/>
        <a:buNone/>
        <a:tabLst/>
        <a:defRPr sz="2200" b="0" i="0" u="none" strike="noStrike" cap="none" spc="0" baseline="0">
          <a:ln>
            <a:noFill/>
          </a:ln>
          <a:solidFill>
            <a:srgbClr val="000000"/>
          </a:solidFill>
          <a:uFillTx/>
          <a:latin typeface="Helvetica Light"/>
          <a:ea typeface="Helvetica Light"/>
          <a:cs typeface="Helvetica Light"/>
          <a:sym typeface="Helvetica Light"/>
        </a:defRPr>
      </a:lvl3pPr>
      <a:lvl4pPr marL="0" marR="0" indent="0" algn="l" defTabSz="457200" latinLnBrk="0">
        <a:lnSpc>
          <a:spcPct val="90000"/>
        </a:lnSpc>
        <a:spcBef>
          <a:spcPts val="0"/>
        </a:spcBef>
        <a:spcAft>
          <a:spcPts val="0"/>
        </a:spcAft>
        <a:buClrTx/>
        <a:buSzTx/>
        <a:buFontTx/>
        <a:buNone/>
        <a:tabLst/>
        <a:defRPr sz="2200" b="0" i="0" u="none" strike="noStrike" cap="none" spc="0" baseline="0">
          <a:ln>
            <a:noFill/>
          </a:ln>
          <a:solidFill>
            <a:srgbClr val="000000"/>
          </a:solidFill>
          <a:uFillTx/>
          <a:latin typeface="Helvetica Light"/>
          <a:ea typeface="Helvetica Light"/>
          <a:cs typeface="Helvetica Light"/>
          <a:sym typeface="Helvetica Light"/>
        </a:defRPr>
      </a:lvl4pPr>
      <a:lvl5pPr marL="0" marR="0" indent="0" algn="l" defTabSz="457200" latinLnBrk="0">
        <a:lnSpc>
          <a:spcPct val="90000"/>
        </a:lnSpc>
        <a:spcBef>
          <a:spcPts val="0"/>
        </a:spcBef>
        <a:spcAft>
          <a:spcPts val="0"/>
        </a:spcAft>
        <a:buClrTx/>
        <a:buSzTx/>
        <a:buFontTx/>
        <a:buNone/>
        <a:tabLst/>
        <a:defRPr sz="2200" b="0" i="0" u="none" strike="noStrike" cap="none" spc="0" baseline="0">
          <a:ln>
            <a:noFill/>
          </a:ln>
          <a:solidFill>
            <a:srgbClr val="000000"/>
          </a:solidFill>
          <a:uFillTx/>
          <a:latin typeface="Helvetica Light"/>
          <a:ea typeface="Helvetica Light"/>
          <a:cs typeface="Helvetica Light"/>
          <a:sym typeface="Helvetica Light"/>
        </a:defRPr>
      </a:lvl5pPr>
      <a:lvl6pPr marL="0" marR="0" indent="0" algn="l" defTabSz="457200" latinLnBrk="0">
        <a:lnSpc>
          <a:spcPct val="90000"/>
        </a:lnSpc>
        <a:spcBef>
          <a:spcPts val="0"/>
        </a:spcBef>
        <a:spcAft>
          <a:spcPts val="0"/>
        </a:spcAft>
        <a:buClrTx/>
        <a:buSzTx/>
        <a:buFontTx/>
        <a:buNone/>
        <a:tabLst/>
        <a:defRPr sz="2200" b="0" i="0" u="none" strike="noStrike" cap="none" spc="0" baseline="0">
          <a:ln>
            <a:noFill/>
          </a:ln>
          <a:solidFill>
            <a:srgbClr val="000000"/>
          </a:solidFill>
          <a:uFillTx/>
          <a:latin typeface="Helvetica Light"/>
          <a:ea typeface="Helvetica Light"/>
          <a:cs typeface="Helvetica Light"/>
          <a:sym typeface="Helvetica Light"/>
        </a:defRPr>
      </a:lvl6pPr>
      <a:lvl7pPr marL="0" marR="0" indent="0" algn="l" defTabSz="457200" latinLnBrk="0">
        <a:lnSpc>
          <a:spcPct val="90000"/>
        </a:lnSpc>
        <a:spcBef>
          <a:spcPts val="0"/>
        </a:spcBef>
        <a:spcAft>
          <a:spcPts val="0"/>
        </a:spcAft>
        <a:buClrTx/>
        <a:buSzTx/>
        <a:buFontTx/>
        <a:buNone/>
        <a:tabLst/>
        <a:defRPr sz="2200" b="0" i="0" u="none" strike="noStrike" cap="none" spc="0" baseline="0">
          <a:ln>
            <a:noFill/>
          </a:ln>
          <a:solidFill>
            <a:srgbClr val="000000"/>
          </a:solidFill>
          <a:uFillTx/>
          <a:latin typeface="Helvetica Light"/>
          <a:ea typeface="Helvetica Light"/>
          <a:cs typeface="Helvetica Light"/>
          <a:sym typeface="Helvetica Light"/>
        </a:defRPr>
      </a:lvl7pPr>
      <a:lvl8pPr marL="0" marR="0" indent="0" algn="l" defTabSz="457200" latinLnBrk="0">
        <a:lnSpc>
          <a:spcPct val="90000"/>
        </a:lnSpc>
        <a:spcBef>
          <a:spcPts val="0"/>
        </a:spcBef>
        <a:spcAft>
          <a:spcPts val="0"/>
        </a:spcAft>
        <a:buClrTx/>
        <a:buSzTx/>
        <a:buFontTx/>
        <a:buNone/>
        <a:tabLst/>
        <a:defRPr sz="2200" b="0" i="0" u="none" strike="noStrike" cap="none" spc="0" baseline="0">
          <a:ln>
            <a:noFill/>
          </a:ln>
          <a:solidFill>
            <a:srgbClr val="000000"/>
          </a:solidFill>
          <a:uFillTx/>
          <a:latin typeface="Helvetica Light"/>
          <a:ea typeface="Helvetica Light"/>
          <a:cs typeface="Helvetica Light"/>
          <a:sym typeface="Helvetica Light"/>
        </a:defRPr>
      </a:lvl8pPr>
      <a:lvl9pPr marL="0" marR="0" indent="0" algn="l" defTabSz="457200" latinLnBrk="0">
        <a:lnSpc>
          <a:spcPct val="90000"/>
        </a:lnSpc>
        <a:spcBef>
          <a:spcPts val="0"/>
        </a:spcBef>
        <a:spcAft>
          <a:spcPts val="0"/>
        </a:spcAft>
        <a:buClrTx/>
        <a:buSzTx/>
        <a:buFontTx/>
        <a:buNone/>
        <a:tabLst/>
        <a:defRPr sz="2200" b="0" i="0" u="none" strike="noStrike" cap="none" spc="0" baseline="0">
          <a:ln>
            <a:noFill/>
          </a:ln>
          <a:solidFill>
            <a:srgbClr val="000000"/>
          </a:solidFill>
          <a:uFillTx/>
          <a:latin typeface="Helvetica Light"/>
          <a:ea typeface="Helvetica Light"/>
          <a:cs typeface="Helvetica Light"/>
          <a:sym typeface="Helvetica Light"/>
        </a:defRPr>
      </a:lvl9pPr>
    </p:titleStyle>
    <p:bodyStyle>
      <a:lvl1pPr marL="0" marR="0" indent="0" algn="l" defTabSz="457200" latinLnBrk="0">
        <a:lnSpc>
          <a:spcPct val="100000"/>
        </a:lnSpc>
        <a:spcBef>
          <a:spcPts val="500"/>
        </a:spcBef>
        <a:spcAft>
          <a:spcPts val="0"/>
        </a:spcAft>
        <a:buClrTx/>
        <a:buSzTx/>
        <a:buFontTx/>
        <a:buNone/>
        <a:tabLst/>
        <a:defRPr sz="1200" b="0" i="0" u="none" strike="noStrike" cap="none" spc="0" baseline="0">
          <a:ln>
            <a:noFill/>
          </a:ln>
          <a:solidFill>
            <a:srgbClr val="666666"/>
          </a:solidFill>
          <a:uFillTx/>
          <a:latin typeface="Helvetica"/>
          <a:ea typeface="Helvetica"/>
          <a:cs typeface="Helvetica"/>
          <a:sym typeface="Helvetica"/>
        </a:defRPr>
      </a:lvl1pPr>
      <a:lvl2pPr marL="0" marR="0" indent="228600" algn="l" defTabSz="457200" latinLnBrk="0">
        <a:lnSpc>
          <a:spcPct val="100000"/>
        </a:lnSpc>
        <a:spcBef>
          <a:spcPts val="500"/>
        </a:spcBef>
        <a:spcAft>
          <a:spcPts val="0"/>
        </a:spcAft>
        <a:buClrTx/>
        <a:buSzTx/>
        <a:buFontTx/>
        <a:buNone/>
        <a:tabLst/>
        <a:defRPr sz="1200" b="0" i="0" u="none" strike="noStrike" cap="none" spc="0" baseline="0">
          <a:ln>
            <a:noFill/>
          </a:ln>
          <a:solidFill>
            <a:srgbClr val="666666"/>
          </a:solidFill>
          <a:uFillTx/>
          <a:latin typeface="Helvetica"/>
          <a:ea typeface="Helvetica"/>
          <a:cs typeface="Helvetica"/>
          <a:sym typeface="Helvetica"/>
        </a:defRPr>
      </a:lvl2pPr>
      <a:lvl3pPr marL="0" marR="0" indent="457200" algn="l" defTabSz="457200" latinLnBrk="0">
        <a:lnSpc>
          <a:spcPct val="100000"/>
        </a:lnSpc>
        <a:spcBef>
          <a:spcPts val="500"/>
        </a:spcBef>
        <a:spcAft>
          <a:spcPts val="0"/>
        </a:spcAft>
        <a:buClrTx/>
        <a:buSzTx/>
        <a:buFontTx/>
        <a:buNone/>
        <a:tabLst/>
        <a:defRPr sz="1200" b="0" i="0" u="none" strike="noStrike" cap="none" spc="0" baseline="0">
          <a:ln>
            <a:noFill/>
          </a:ln>
          <a:solidFill>
            <a:srgbClr val="666666"/>
          </a:solidFill>
          <a:uFillTx/>
          <a:latin typeface="Helvetica"/>
          <a:ea typeface="Helvetica"/>
          <a:cs typeface="Helvetica"/>
          <a:sym typeface="Helvetica"/>
        </a:defRPr>
      </a:lvl3pPr>
      <a:lvl4pPr marL="0" marR="0" indent="685800" algn="l" defTabSz="457200" latinLnBrk="0">
        <a:lnSpc>
          <a:spcPct val="100000"/>
        </a:lnSpc>
        <a:spcBef>
          <a:spcPts val="500"/>
        </a:spcBef>
        <a:spcAft>
          <a:spcPts val="0"/>
        </a:spcAft>
        <a:buClrTx/>
        <a:buSzTx/>
        <a:buFontTx/>
        <a:buNone/>
        <a:tabLst/>
        <a:defRPr sz="1200" b="0" i="0" u="none" strike="noStrike" cap="none" spc="0" baseline="0">
          <a:ln>
            <a:noFill/>
          </a:ln>
          <a:solidFill>
            <a:srgbClr val="666666"/>
          </a:solidFill>
          <a:uFillTx/>
          <a:latin typeface="Helvetica"/>
          <a:ea typeface="Helvetica"/>
          <a:cs typeface="Helvetica"/>
          <a:sym typeface="Helvetica"/>
        </a:defRPr>
      </a:lvl4pPr>
      <a:lvl5pPr marL="0" marR="0" indent="914400" algn="l" defTabSz="457200" latinLnBrk="0">
        <a:lnSpc>
          <a:spcPct val="100000"/>
        </a:lnSpc>
        <a:spcBef>
          <a:spcPts val="500"/>
        </a:spcBef>
        <a:spcAft>
          <a:spcPts val="0"/>
        </a:spcAft>
        <a:buClrTx/>
        <a:buSzTx/>
        <a:buFontTx/>
        <a:buNone/>
        <a:tabLst/>
        <a:defRPr sz="1200" b="0" i="0" u="none" strike="noStrike" cap="none" spc="0" baseline="0">
          <a:ln>
            <a:noFill/>
          </a:ln>
          <a:solidFill>
            <a:srgbClr val="666666"/>
          </a:solidFill>
          <a:uFillTx/>
          <a:latin typeface="Helvetica"/>
          <a:ea typeface="Helvetica"/>
          <a:cs typeface="Helvetica"/>
          <a:sym typeface="Helvetica"/>
        </a:defRPr>
      </a:lvl5pPr>
      <a:lvl6pPr marL="0" marR="0" indent="1143000" algn="l" defTabSz="457200" latinLnBrk="0">
        <a:lnSpc>
          <a:spcPct val="100000"/>
        </a:lnSpc>
        <a:spcBef>
          <a:spcPts val="500"/>
        </a:spcBef>
        <a:spcAft>
          <a:spcPts val="0"/>
        </a:spcAft>
        <a:buClrTx/>
        <a:buSzTx/>
        <a:buFontTx/>
        <a:buNone/>
        <a:tabLst/>
        <a:defRPr sz="1200" b="0" i="0" u="none" strike="noStrike" cap="none" spc="0" baseline="0">
          <a:ln>
            <a:noFill/>
          </a:ln>
          <a:solidFill>
            <a:srgbClr val="666666"/>
          </a:solidFill>
          <a:uFillTx/>
          <a:latin typeface="Helvetica"/>
          <a:ea typeface="Helvetica"/>
          <a:cs typeface="Helvetica"/>
          <a:sym typeface="Helvetica"/>
        </a:defRPr>
      </a:lvl6pPr>
      <a:lvl7pPr marL="0" marR="0" indent="1371600" algn="l" defTabSz="457200" latinLnBrk="0">
        <a:lnSpc>
          <a:spcPct val="100000"/>
        </a:lnSpc>
        <a:spcBef>
          <a:spcPts val="500"/>
        </a:spcBef>
        <a:spcAft>
          <a:spcPts val="0"/>
        </a:spcAft>
        <a:buClrTx/>
        <a:buSzTx/>
        <a:buFontTx/>
        <a:buNone/>
        <a:tabLst/>
        <a:defRPr sz="1200" b="0" i="0" u="none" strike="noStrike" cap="none" spc="0" baseline="0">
          <a:ln>
            <a:noFill/>
          </a:ln>
          <a:solidFill>
            <a:srgbClr val="666666"/>
          </a:solidFill>
          <a:uFillTx/>
          <a:latin typeface="Helvetica"/>
          <a:ea typeface="Helvetica"/>
          <a:cs typeface="Helvetica"/>
          <a:sym typeface="Helvetica"/>
        </a:defRPr>
      </a:lvl7pPr>
      <a:lvl8pPr marL="0" marR="0" indent="1600200" algn="l" defTabSz="457200" latinLnBrk="0">
        <a:lnSpc>
          <a:spcPct val="100000"/>
        </a:lnSpc>
        <a:spcBef>
          <a:spcPts val="500"/>
        </a:spcBef>
        <a:spcAft>
          <a:spcPts val="0"/>
        </a:spcAft>
        <a:buClrTx/>
        <a:buSzTx/>
        <a:buFontTx/>
        <a:buNone/>
        <a:tabLst/>
        <a:defRPr sz="1200" b="0" i="0" u="none" strike="noStrike" cap="none" spc="0" baseline="0">
          <a:ln>
            <a:noFill/>
          </a:ln>
          <a:solidFill>
            <a:srgbClr val="666666"/>
          </a:solidFill>
          <a:uFillTx/>
          <a:latin typeface="Helvetica"/>
          <a:ea typeface="Helvetica"/>
          <a:cs typeface="Helvetica"/>
          <a:sym typeface="Helvetica"/>
        </a:defRPr>
      </a:lvl8pPr>
      <a:lvl9pPr marL="0" marR="0" indent="1828800" algn="l" defTabSz="457200" latinLnBrk="0">
        <a:lnSpc>
          <a:spcPct val="100000"/>
        </a:lnSpc>
        <a:spcBef>
          <a:spcPts val="500"/>
        </a:spcBef>
        <a:spcAft>
          <a:spcPts val="0"/>
        </a:spcAft>
        <a:buClrTx/>
        <a:buSzTx/>
        <a:buFontTx/>
        <a:buNone/>
        <a:tabLst/>
        <a:defRPr sz="1200" b="0" i="0" u="none" strike="noStrike" cap="none" spc="0" baseline="0">
          <a:ln>
            <a:noFill/>
          </a:ln>
          <a:solidFill>
            <a:srgbClr val="666666"/>
          </a:solidFill>
          <a:uFillTx/>
          <a:latin typeface="Helvetica"/>
          <a:ea typeface="Helvetica"/>
          <a:cs typeface="Helvetica"/>
          <a:sym typeface="Helvetica"/>
        </a:defRPr>
      </a:lvl9pPr>
    </p:bodyStyle>
    <p:otherStyle>
      <a:lvl1pPr marL="0" marR="0" indent="0" algn="r" defTabSz="410765"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Neue Thin"/>
        </a:defRPr>
      </a:lvl1pPr>
      <a:lvl2pPr marL="0" marR="0" indent="0" algn="r" defTabSz="410765"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Neue Thin"/>
        </a:defRPr>
      </a:lvl2pPr>
      <a:lvl3pPr marL="0" marR="0" indent="0" algn="r" defTabSz="410765"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Neue Thin"/>
        </a:defRPr>
      </a:lvl3pPr>
      <a:lvl4pPr marL="0" marR="0" indent="0" algn="r" defTabSz="410765"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Neue Thin"/>
        </a:defRPr>
      </a:lvl4pPr>
      <a:lvl5pPr marL="0" marR="0" indent="0" algn="r" defTabSz="410765"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Neue Thin"/>
        </a:defRPr>
      </a:lvl5pPr>
      <a:lvl6pPr marL="0" marR="0" indent="0" algn="r" defTabSz="410765"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Neue Thin"/>
        </a:defRPr>
      </a:lvl6pPr>
      <a:lvl7pPr marL="0" marR="0" indent="0" algn="r" defTabSz="410765"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Neue Thin"/>
        </a:defRPr>
      </a:lvl7pPr>
      <a:lvl8pPr marL="0" marR="0" indent="0" algn="r" defTabSz="410765"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Neue Thin"/>
        </a:defRPr>
      </a:lvl8pPr>
      <a:lvl9pPr marL="0" marR="0" indent="0" algn="r" defTabSz="410765"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Neue Thin"/>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34E5464-69E1-5732-9D88-278D4009ED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CCBB4AB-F2EB-1384-9FB6-08EFDFE5EB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C4861BC-AADC-DC35-8385-F6E0A6B345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19D6EF-8F84-4408-A103-85DC80116F10}" type="datetimeFigureOut">
              <a:rPr lang="es-ES" smtClean="0"/>
              <a:t>18/06/2026</a:t>
            </a:fld>
            <a:endParaRPr lang="es-ES"/>
          </a:p>
        </p:txBody>
      </p:sp>
      <p:sp>
        <p:nvSpPr>
          <p:cNvPr id="5" name="Marcador de pie de página 4">
            <a:extLst>
              <a:ext uri="{FF2B5EF4-FFF2-40B4-BE49-F238E27FC236}">
                <a16:creationId xmlns:a16="http://schemas.microsoft.com/office/drawing/2014/main" id="{E5BAD7EE-62FB-3618-8DE7-99515820D9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62E0D24D-ED38-6287-C1E3-3E593268B9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64342B-017E-47FF-8447-D105E7483065}" type="slidenum">
              <a:rPr lang="es-ES" smtClean="0"/>
              <a:t>‹#›</a:t>
            </a:fld>
            <a:endParaRPr lang="es-ES"/>
          </a:p>
        </p:txBody>
      </p:sp>
    </p:spTree>
    <p:extLst>
      <p:ext uri="{BB962C8B-B14F-4D97-AF65-F5344CB8AC3E}">
        <p14:creationId xmlns:p14="http://schemas.microsoft.com/office/powerpoint/2010/main" val="425532010"/>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34"/>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5973D507-8674-7547-9505-1533EA4F17A1}"/>
              </a:ext>
            </a:extLst>
          </p:cNvPr>
          <p:cNvGraphicFramePr>
            <a:graphicFrameLocks noChangeAspect="1"/>
          </p:cNvGraphicFramePr>
          <p:nvPr userDrawn="1">
            <p:custDataLst>
              <p:tags r:id="rId7"/>
            </p:custDataLst>
            <p:extLst>
              <p:ext uri="{D42A27DB-BD31-4B8C-83A1-F6EECF244321}">
                <p14:modId xmlns:p14="http://schemas.microsoft.com/office/powerpoint/2010/main" val="31045070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de think-cell" r:id="rId8" imgW="347" imgH="348" progId="TCLayout.ActiveDocument.1">
                  <p:embed/>
                </p:oleObj>
              </mc:Choice>
              <mc:Fallback>
                <p:oleObj name="Diapositiva de think-cell" r:id="rId8" imgW="347" imgH="348" progId="TCLayout.ActiveDocument.1">
                  <p:embed/>
                  <p:pic>
                    <p:nvPicPr>
                      <p:cNvPr id="2" name="think-cell data - do not delete" hidden="1">
                        <a:extLst>
                          <a:ext uri="{FF2B5EF4-FFF2-40B4-BE49-F238E27FC236}">
                            <a16:creationId xmlns:a16="http://schemas.microsoft.com/office/drawing/2014/main" id="{5973D507-8674-7547-9505-1533EA4F17A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435" name="Google Shape;435;p78"/>
          <p:cNvSpPr txBox="1">
            <a:spLocks noGrp="1"/>
          </p:cNvSpPr>
          <p:nvPr>
            <p:ph type="dt" idx="10"/>
          </p:nvPr>
        </p:nvSpPr>
        <p:spPr>
          <a:xfrm>
            <a:off x="838419" y="6356351"/>
            <a:ext cx="2742400" cy="365200"/>
          </a:xfrm>
          <a:prstGeom prst="rect">
            <a:avLst/>
          </a:prstGeom>
          <a:noFill/>
          <a:ln>
            <a:noFill/>
          </a:ln>
        </p:spPr>
        <p:txBody>
          <a:bodyPr spcFirstLastPara="1" wrap="square" lIns="68575" tIns="34275" rIns="68575" bIns="34275" anchor="ctr" anchorCtr="0">
            <a:noAutofit/>
          </a:bodyPr>
          <a:lstStyle>
            <a:lvl1pPr marR="0" lvl="0" algn="l">
              <a:lnSpc>
                <a:spcPct val="100000"/>
              </a:lnSpc>
              <a:spcBef>
                <a:spcPts val="0"/>
              </a:spcBef>
              <a:spcAft>
                <a:spcPts val="0"/>
              </a:spcAft>
              <a:buClr>
                <a:srgbClr val="000000"/>
              </a:buClr>
              <a:buSzPts val="1100"/>
              <a:buFont typeface="Arial"/>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9pPr>
          </a:lstStyle>
          <a:p>
            <a:endParaRPr/>
          </a:p>
        </p:txBody>
      </p:sp>
      <p:sp>
        <p:nvSpPr>
          <p:cNvPr id="436" name="Google Shape;436;p78"/>
          <p:cNvSpPr txBox="1">
            <a:spLocks noGrp="1"/>
          </p:cNvSpPr>
          <p:nvPr>
            <p:ph type="ftr" idx="11"/>
          </p:nvPr>
        </p:nvSpPr>
        <p:spPr>
          <a:xfrm>
            <a:off x="4038065" y="6356351"/>
            <a:ext cx="4116000" cy="365200"/>
          </a:xfrm>
          <a:prstGeom prst="rect">
            <a:avLst/>
          </a:prstGeom>
          <a:noFill/>
          <a:ln>
            <a:noFill/>
          </a:ln>
        </p:spPr>
        <p:txBody>
          <a:bodyPr spcFirstLastPara="1" wrap="square" lIns="68575" tIns="34275" rIns="68575" bIns="34275" anchor="ctr" anchorCtr="0">
            <a:noAutofit/>
          </a:bodyPr>
          <a:lstStyle>
            <a:lvl1pPr marR="0" lvl="0" algn="ctr">
              <a:lnSpc>
                <a:spcPct val="100000"/>
              </a:lnSpc>
              <a:spcBef>
                <a:spcPts val="0"/>
              </a:spcBef>
              <a:spcAft>
                <a:spcPts val="0"/>
              </a:spcAft>
              <a:buClr>
                <a:srgbClr val="000000"/>
              </a:buClr>
              <a:buSzPts val="1100"/>
              <a:buFont typeface="Arial"/>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9pPr>
          </a:lstStyle>
          <a:p>
            <a:endParaRPr/>
          </a:p>
        </p:txBody>
      </p:sp>
      <p:sp>
        <p:nvSpPr>
          <p:cNvPr id="437" name="Google Shape;437;p78"/>
          <p:cNvSpPr txBox="1">
            <a:spLocks noGrp="1"/>
          </p:cNvSpPr>
          <p:nvPr>
            <p:ph type="sldNum" idx="12"/>
          </p:nvPr>
        </p:nvSpPr>
        <p:spPr>
          <a:xfrm>
            <a:off x="8611256" y="6356351"/>
            <a:ext cx="27424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s-ES" smtClean="0"/>
              <a:pPr/>
              <a:t>‹#›</a:t>
            </a:fld>
            <a:endParaRPr lang="es-ES"/>
          </a:p>
        </p:txBody>
      </p:sp>
      <p:sp>
        <p:nvSpPr>
          <p:cNvPr id="438" name="Google Shape;438;p78"/>
          <p:cNvSpPr/>
          <p:nvPr/>
        </p:nvSpPr>
        <p:spPr>
          <a:xfrm>
            <a:off x="572012" y="-1"/>
            <a:ext cx="72000" cy="828000"/>
          </a:xfrm>
          <a:prstGeom prst="rect">
            <a:avLst/>
          </a:prstGeom>
          <a:solidFill>
            <a:srgbClr val="C00000"/>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908359891"/>
      </p:ext>
    </p:extLst>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jpe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 Id="rId14" Type="http://schemas.openxmlformats.org/officeDocument/2006/relationships/image" Target="../media/image72.png"/></Relationships>
</file>

<file path=ppt/slides/_rels/slide11.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3.png"/><Relationship Id="rId7" Type="http://schemas.microsoft.com/office/2007/relationships/hdphoto" Target="../media/hdphoto2.wdp"/><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76.png"/><Relationship Id="rId5" Type="http://schemas.openxmlformats.org/officeDocument/2006/relationships/image" Target="../media/image75.png"/><Relationship Id="rId10" Type="http://schemas.openxmlformats.org/officeDocument/2006/relationships/image" Target="../media/image78.png"/><Relationship Id="rId4" Type="http://schemas.openxmlformats.org/officeDocument/2006/relationships/image" Target="../media/image74.png"/><Relationship Id="rId9"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hyperlink" Target="https://www.gartner.com/en/newsroom/press-releases/2026-1-15-gartner-says-worldwide-ai-spending-will-total-2-point-5-trillion-dollars-in-2026" TargetMode="External"/><Relationship Id="rId7" Type="http://schemas.openxmlformats.org/officeDocument/2006/relationships/image" Target="../media/image81.jpe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80.png"/><Relationship Id="rId5" Type="http://schemas.openxmlformats.org/officeDocument/2006/relationships/hyperlink" Target="the-state-of-enterprise-ai_2025-report.pdf" TargetMode="External"/><Relationship Id="rId4" Type="http://schemas.openxmlformats.org/officeDocument/2006/relationships/image" Target="../media/image79.png"/></Relationships>
</file>

<file path=ppt/slides/_rels/slide13.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 Id="rId9" Type="http://schemas.openxmlformats.org/officeDocument/2006/relationships/image" Target="../media/image88.jpeg"/></Relationships>
</file>

<file path=ppt/slides/_rels/slide1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jpeg"/></Relationships>
</file>

<file path=ppt/slides/_rels/slide1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1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8" Type="http://schemas.openxmlformats.org/officeDocument/2006/relationships/image" Target="../media/image105.jpe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103.jpeg"/><Relationship Id="rId11" Type="http://schemas.openxmlformats.org/officeDocument/2006/relationships/image" Target="../media/image108.png"/><Relationship Id="rId5" Type="http://schemas.openxmlformats.org/officeDocument/2006/relationships/image" Target="../media/image102.jpeg"/><Relationship Id="rId10" Type="http://schemas.openxmlformats.org/officeDocument/2006/relationships/image" Target="../media/image107.png"/><Relationship Id="rId4" Type="http://schemas.openxmlformats.org/officeDocument/2006/relationships/image" Target="../media/image101.png"/><Relationship Id="rId9" Type="http://schemas.openxmlformats.org/officeDocument/2006/relationships/image" Target="../media/image10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8" Type="http://schemas.openxmlformats.org/officeDocument/2006/relationships/image" Target="../media/image113.jpeg"/><Relationship Id="rId13" Type="http://schemas.openxmlformats.org/officeDocument/2006/relationships/image" Target="../media/image118.png"/><Relationship Id="rId18" Type="http://schemas.openxmlformats.org/officeDocument/2006/relationships/image" Target="../media/image123.png"/><Relationship Id="rId3" Type="http://schemas.openxmlformats.org/officeDocument/2006/relationships/image" Target="../media/image109.png"/><Relationship Id="rId7" Type="http://schemas.openxmlformats.org/officeDocument/2006/relationships/image" Target="../media/image112.jpeg"/><Relationship Id="rId12" Type="http://schemas.openxmlformats.org/officeDocument/2006/relationships/image" Target="../media/image117.png"/><Relationship Id="rId17" Type="http://schemas.openxmlformats.org/officeDocument/2006/relationships/image" Target="../media/image122.png"/><Relationship Id="rId2" Type="http://schemas.openxmlformats.org/officeDocument/2006/relationships/notesSlide" Target="../notesSlides/notesSlide19.xml"/><Relationship Id="rId16" Type="http://schemas.openxmlformats.org/officeDocument/2006/relationships/image" Target="../media/image121.png"/><Relationship Id="rId20" Type="http://schemas.openxmlformats.org/officeDocument/2006/relationships/image" Target="../media/image125.png"/><Relationship Id="rId1" Type="http://schemas.openxmlformats.org/officeDocument/2006/relationships/slideLayout" Target="../slideLayouts/slideLayout5.xml"/><Relationship Id="rId6" Type="http://schemas.openxmlformats.org/officeDocument/2006/relationships/image" Target="../media/image111.png"/><Relationship Id="rId11" Type="http://schemas.openxmlformats.org/officeDocument/2006/relationships/image" Target="../media/image116.png"/><Relationship Id="rId5" Type="http://schemas.openxmlformats.org/officeDocument/2006/relationships/image" Target="../media/image110.png"/><Relationship Id="rId15" Type="http://schemas.openxmlformats.org/officeDocument/2006/relationships/image" Target="../media/image120.png"/><Relationship Id="rId10" Type="http://schemas.openxmlformats.org/officeDocument/2006/relationships/image" Target="../media/image115.png"/><Relationship Id="rId19" Type="http://schemas.openxmlformats.org/officeDocument/2006/relationships/image" Target="../media/image124.png"/><Relationship Id="rId4" Type="http://schemas.microsoft.com/office/2007/relationships/hdphoto" Target="../media/hdphoto5.wdp"/><Relationship Id="rId9" Type="http://schemas.openxmlformats.org/officeDocument/2006/relationships/image" Target="../media/image114.jpeg"/><Relationship Id="rId14" Type="http://schemas.openxmlformats.org/officeDocument/2006/relationships/image" Target="../media/image119.png"/></Relationships>
</file>

<file path=ppt/slides/_rels/slide21.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26.png"/><Relationship Id="rId7" Type="http://schemas.openxmlformats.org/officeDocument/2006/relationships/image" Target="../media/image129.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16.png"/></Relationships>
</file>

<file path=ppt/slides/_rels/slide2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24.xml.rels><?xml version="1.0" encoding="UTF-8" standalone="yes"?>
<Relationships xmlns="http://schemas.openxmlformats.org/package/2006/relationships"><Relationship Id="rId8" Type="http://schemas.openxmlformats.org/officeDocument/2006/relationships/image" Target="../media/image140.jpeg"/><Relationship Id="rId13" Type="http://schemas.openxmlformats.org/officeDocument/2006/relationships/image" Target="../media/image145.jpeg"/><Relationship Id="rId18" Type="http://schemas.openxmlformats.org/officeDocument/2006/relationships/image" Target="../media/image150.png"/><Relationship Id="rId26" Type="http://schemas.openxmlformats.org/officeDocument/2006/relationships/image" Target="../media/image158.png"/><Relationship Id="rId3" Type="http://schemas.openxmlformats.org/officeDocument/2006/relationships/image" Target="../media/image135.jpeg"/><Relationship Id="rId21" Type="http://schemas.openxmlformats.org/officeDocument/2006/relationships/image" Target="../media/image153.jpeg"/><Relationship Id="rId7" Type="http://schemas.openxmlformats.org/officeDocument/2006/relationships/image" Target="../media/image139.png"/><Relationship Id="rId12" Type="http://schemas.openxmlformats.org/officeDocument/2006/relationships/image" Target="../media/image144.jpeg"/><Relationship Id="rId17" Type="http://schemas.openxmlformats.org/officeDocument/2006/relationships/image" Target="../media/image149.png"/><Relationship Id="rId25" Type="http://schemas.openxmlformats.org/officeDocument/2006/relationships/image" Target="../media/image157.png"/><Relationship Id="rId2" Type="http://schemas.openxmlformats.org/officeDocument/2006/relationships/notesSlide" Target="../notesSlides/notesSlide23.xml"/><Relationship Id="rId16" Type="http://schemas.openxmlformats.org/officeDocument/2006/relationships/image" Target="../media/image148.jpeg"/><Relationship Id="rId20" Type="http://schemas.openxmlformats.org/officeDocument/2006/relationships/image" Target="../media/image152.png"/><Relationship Id="rId29" Type="http://schemas.openxmlformats.org/officeDocument/2006/relationships/image" Target="../media/image161.png"/><Relationship Id="rId1" Type="http://schemas.openxmlformats.org/officeDocument/2006/relationships/slideLayout" Target="../slideLayouts/slideLayout5.xml"/><Relationship Id="rId6" Type="http://schemas.openxmlformats.org/officeDocument/2006/relationships/image" Target="../media/image138.jpeg"/><Relationship Id="rId11" Type="http://schemas.openxmlformats.org/officeDocument/2006/relationships/image" Target="../media/image143.png"/><Relationship Id="rId24" Type="http://schemas.openxmlformats.org/officeDocument/2006/relationships/image" Target="../media/image156.jpeg"/><Relationship Id="rId5" Type="http://schemas.openxmlformats.org/officeDocument/2006/relationships/image" Target="../media/image137.jpeg"/><Relationship Id="rId15" Type="http://schemas.openxmlformats.org/officeDocument/2006/relationships/image" Target="../media/image147.jpeg"/><Relationship Id="rId23" Type="http://schemas.openxmlformats.org/officeDocument/2006/relationships/image" Target="../media/image155.png"/><Relationship Id="rId28" Type="http://schemas.openxmlformats.org/officeDocument/2006/relationships/image" Target="../media/image160.jpeg"/><Relationship Id="rId10" Type="http://schemas.openxmlformats.org/officeDocument/2006/relationships/image" Target="../media/image142.png"/><Relationship Id="rId19" Type="http://schemas.openxmlformats.org/officeDocument/2006/relationships/image" Target="../media/image151.png"/><Relationship Id="rId31" Type="http://schemas.openxmlformats.org/officeDocument/2006/relationships/image" Target="../media/image163.png"/><Relationship Id="rId4" Type="http://schemas.openxmlformats.org/officeDocument/2006/relationships/image" Target="../media/image136.png"/><Relationship Id="rId9" Type="http://schemas.openxmlformats.org/officeDocument/2006/relationships/image" Target="../media/image141.png"/><Relationship Id="rId14" Type="http://schemas.openxmlformats.org/officeDocument/2006/relationships/image" Target="../media/image146.jpeg"/><Relationship Id="rId22" Type="http://schemas.openxmlformats.org/officeDocument/2006/relationships/image" Target="../media/image154.png"/><Relationship Id="rId27" Type="http://schemas.openxmlformats.org/officeDocument/2006/relationships/image" Target="../media/image159.png"/><Relationship Id="rId30" Type="http://schemas.openxmlformats.org/officeDocument/2006/relationships/image" Target="../media/image162.png"/></Relationships>
</file>

<file path=ppt/slides/_rels/slide25.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164.png"/><Relationship Id="rId7" Type="http://schemas.openxmlformats.org/officeDocument/2006/relationships/image" Target="../media/image168.pn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167.svg"/><Relationship Id="rId5" Type="http://schemas.openxmlformats.org/officeDocument/2006/relationships/image" Target="../media/image166.png"/><Relationship Id="rId4" Type="http://schemas.openxmlformats.org/officeDocument/2006/relationships/image" Target="../media/image165.png"/></Relationships>
</file>

<file path=ppt/slides/_rels/slide29.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169.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70.png"/><Relationship Id="rId7" Type="http://schemas.openxmlformats.org/officeDocument/2006/relationships/image" Target="../media/image172.png"/><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microsoft.com/office/2007/relationships/hdphoto" Target="../media/hdphoto7.wdp"/><Relationship Id="rId5" Type="http://schemas.openxmlformats.org/officeDocument/2006/relationships/image" Target="../media/image171.png"/><Relationship Id="rId4" Type="http://schemas.microsoft.com/office/2007/relationships/hdphoto" Target="../media/hdphoto6.wdp"/><Relationship Id="rId9" Type="http://schemas.openxmlformats.org/officeDocument/2006/relationships/image" Target="../media/image173.png"/></Relationships>
</file>

<file path=ppt/slides/_rels/slide31.xml.rels><?xml version="1.0" encoding="UTF-8" standalone="yes"?>
<Relationships xmlns="http://schemas.openxmlformats.org/package/2006/relationships"><Relationship Id="rId8" Type="http://schemas.openxmlformats.org/officeDocument/2006/relationships/image" Target="../media/image177.png"/><Relationship Id="rId13" Type="http://schemas.openxmlformats.org/officeDocument/2006/relationships/image" Target="../media/image180.png"/><Relationship Id="rId3" Type="http://schemas.openxmlformats.org/officeDocument/2006/relationships/image" Target="../media/image174.png"/><Relationship Id="rId7" Type="http://schemas.openxmlformats.org/officeDocument/2006/relationships/hyperlink" Target="https://www.deloitte.com/global/en/issues/generative-ai/ai-roi-the-paradox-of-rising-investment-and-elusive-returns.html" TargetMode="External"/><Relationship Id="rId12" Type="http://schemas.openxmlformats.org/officeDocument/2006/relationships/image" Target="../media/image179.png"/><Relationship Id="rId17" Type="http://schemas.microsoft.com/office/2007/relationships/hdphoto" Target="../media/hdphoto11.wdp"/><Relationship Id="rId2" Type="http://schemas.openxmlformats.org/officeDocument/2006/relationships/notesSlide" Target="../notesSlides/notesSlide30.xml"/><Relationship Id="rId16" Type="http://schemas.openxmlformats.org/officeDocument/2006/relationships/image" Target="../media/image181.png"/><Relationship Id="rId1" Type="http://schemas.openxmlformats.org/officeDocument/2006/relationships/slideLayout" Target="../slideLayouts/slideLayout5.xml"/><Relationship Id="rId6" Type="http://schemas.microsoft.com/office/2007/relationships/hdphoto" Target="../media/hdphoto9.wdp"/><Relationship Id="rId11" Type="http://schemas.openxmlformats.org/officeDocument/2006/relationships/hyperlink" Target="https://www.mckinsey.com/~/media/mckinsey/business%20functions/quantumblack/our%20insights/the%20state%20of%20ai/november%202025/the-state-of-ai-2025-agents-innovation_cmyk-v1.pdf?u%2F=" TargetMode="External"/><Relationship Id="rId5" Type="http://schemas.openxmlformats.org/officeDocument/2006/relationships/image" Target="../media/image176.png"/><Relationship Id="rId15" Type="http://schemas.openxmlformats.org/officeDocument/2006/relationships/hyperlink" Target="https://epoch.ai/benchmarks/gpqa-diamond" TargetMode="External"/><Relationship Id="rId10" Type="http://schemas.openxmlformats.org/officeDocument/2006/relationships/image" Target="../media/image178.png"/><Relationship Id="rId4" Type="http://schemas.openxmlformats.org/officeDocument/2006/relationships/image" Target="../media/image175.png"/><Relationship Id="rId9" Type="http://schemas.openxmlformats.org/officeDocument/2006/relationships/hyperlink" Target="https://www.bcg.com/press/18november2025-agentic-ai-blurs-line-tool-teammate" TargetMode="External"/><Relationship Id="rId14" Type="http://schemas.microsoft.com/office/2007/relationships/hdphoto" Target="../media/hdphoto10.wdp"/></Relationships>
</file>

<file path=ppt/slides/_rels/slide32.xml.rels><?xml version="1.0" encoding="UTF-8" standalone="yes"?>
<Relationships xmlns="http://schemas.openxmlformats.org/package/2006/relationships"><Relationship Id="rId3" Type="http://schemas.openxmlformats.org/officeDocument/2006/relationships/hyperlink" Target="https://www.mckinsey.com/capabilities/quantumblack/our-insights/the-state-of-ai" TargetMode="External"/><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hyperlink" Target="https://www.bcg.com/publications/2026/ai-transformation-is-a-workforce-transformation" TargetMode="External"/></Relationships>
</file>

<file path=ppt/slides/_rels/slide33.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182.png"/><Relationship Id="rId7" Type="http://schemas.openxmlformats.org/officeDocument/2006/relationships/image" Target="../media/image186.png"/><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185.png"/><Relationship Id="rId5" Type="http://schemas.openxmlformats.org/officeDocument/2006/relationships/image" Target="../media/image184.png"/><Relationship Id="rId4" Type="http://schemas.openxmlformats.org/officeDocument/2006/relationships/image" Target="../media/image183.png"/></Relationships>
</file>

<file path=ppt/slides/_rels/slide34.xml.rels><?xml version="1.0" encoding="UTF-8" standalone="yes"?>
<Relationships xmlns="http://schemas.openxmlformats.org/package/2006/relationships"><Relationship Id="rId3" Type="http://schemas.openxmlformats.org/officeDocument/2006/relationships/image" Target="../media/image164.png"/><Relationship Id="rId7" Type="http://schemas.openxmlformats.org/officeDocument/2006/relationships/image" Target="../media/image168.png"/><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image" Target="../media/image167.svg"/><Relationship Id="rId5" Type="http://schemas.openxmlformats.org/officeDocument/2006/relationships/image" Target="../media/image166.png"/><Relationship Id="rId4" Type="http://schemas.openxmlformats.org/officeDocument/2006/relationships/image" Target="../media/image165.png"/></Relationships>
</file>

<file path=ppt/slides/_rels/slide35.xml.rels><?xml version="1.0" encoding="UTF-8" standalone="yes"?>
<Relationships xmlns="http://schemas.openxmlformats.org/package/2006/relationships"><Relationship Id="rId8" Type="http://schemas.openxmlformats.org/officeDocument/2006/relationships/image" Target="../media/image192.png"/><Relationship Id="rId3" Type="http://schemas.openxmlformats.org/officeDocument/2006/relationships/image" Target="../media/image187.gif"/><Relationship Id="rId7" Type="http://schemas.openxmlformats.org/officeDocument/2006/relationships/image" Target="../media/image191.png"/><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image" Target="../media/image190.png"/><Relationship Id="rId5" Type="http://schemas.openxmlformats.org/officeDocument/2006/relationships/image" Target="../media/image189.png"/><Relationship Id="rId4" Type="http://schemas.openxmlformats.org/officeDocument/2006/relationships/image" Target="../media/image188.jpeg"/><Relationship Id="rId9" Type="http://schemas.openxmlformats.org/officeDocument/2006/relationships/image" Target="../media/image193.png"/></Relationships>
</file>

<file path=ppt/slides/_rels/slide36.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35.xml"/><Relationship Id="rId1" Type="http://schemas.openxmlformats.org/officeDocument/2006/relationships/slideLayout" Target="../slideLayouts/slideLayout5.xml"/><Relationship Id="rId6" Type="http://schemas.openxmlformats.org/officeDocument/2006/relationships/image" Target="../media/image197.jpeg"/><Relationship Id="rId5" Type="http://schemas.openxmlformats.org/officeDocument/2006/relationships/image" Target="../media/image196.jpeg"/><Relationship Id="rId4" Type="http://schemas.openxmlformats.org/officeDocument/2006/relationships/image" Target="../media/image195.jpeg"/></Relationships>
</file>

<file path=ppt/slides/_rels/slide37.xml.rels><?xml version="1.0" encoding="UTF-8" standalone="yes"?>
<Relationships xmlns="http://schemas.openxmlformats.org/package/2006/relationships"><Relationship Id="rId8" Type="http://schemas.openxmlformats.org/officeDocument/2006/relationships/image" Target="../media/image199.png"/><Relationship Id="rId3" Type="http://schemas.openxmlformats.org/officeDocument/2006/relationships/video" Target="../media/media1.mp4"/><Relationship Id="rId7" Type="http://schemas.openxmlformats.org/officeDocument/2006/relationships/image" Target="../media/image198.emf"/><Relationship Id="rId2" Type="http://schemas.microsoft.com/office/2007/relationships/media" Target="../media/media1.mp4"/><Relationship Id="rId1" Type="http://schemas.openxmlformats.org/officeDocument/2006/relationships/tags" Target="../tags/tag3.xml"/><Relationship Id="rId6" Type="http://schemas.openxmlformats.org/officeDocument/2006/relationships/oleObject" Target="../embeddings/oleObject2.bin"/><Relationship Id="rId5" Type="http://schemas.openxmlformats.org/officeDocument/2006/relationships/notesSlide" Target="../notesSlides/notesSlide36.xml"/><Relationship Id="rId4"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8" Type="http://schemas.openxmlformats.org/officeDocument/2006/relationships/image" Target="../media/image205.png"/><Relationship Id="rId13" Type="http://schemas.openxmlformats.org/officeDocument/2006/relationships/image" Target="../media/image210.jpeg"/><Relationship Id="rId18" Type="http://schemas.openxmlformats.org/officeDocument/2006/relationships/image" Target="../media/image215.png"/><Relationship Id="rId3" Type="http://schemas.openxmlformats.org/officeDocument/2006/relationships/image" Target="../media/image200.jpeg"/><Relationship Id="rId21" Type="http://schemas.openxmlformats.org/officeDocument/2006/relationships/image" Target="../media/image218.png"/><Relationship Id="rId7" Type="http://schemas.openxmlformats.org/officeDocument/2006/relationships/image" Target="../media/image204.jpeg"/><Relationship Id="rId12" Type="http://schemas.openxmlformats.org/officeDocument/2006/relationships/image" Target="../media/image209.jpeg"/><Relationship Id="rId17" Type="http://schemas.openxmlformats.org/officeDocument/2006/relationships/image" Target="../media/image214.jpeg"/><Relationship Id="rId2" Type="http://schemas.openxmlformats.org/officeDocument/2006/relationships/notesSlide" Target="../notesSlides/notesSlide37.xml"/><Relationship Id="rId16" Type="http://schemas.openxmlformats.org/officeDocument/2006/relationships/image" Target="../media/image213.jpeg"/><Relationship Id="rId20" Type="http://schemas.openxmlformats.org/officeDocument/2006/relationships/image" Target="../media/image217.png"/><Relationship Id="rId1" Type="http://schemas.openxmlformats.org/officeDocument/2006/relationships/slideLayout" Target="../slideLayouts/slideLayout5.xml"/><Relationship Id="rId6" Type="http://schemas.openxmlformats.org/officeDocument/2006/relationships/image" Target="../media/image203.jpeg"/><Relationship Id="rId11" Type="http://schemas.openxmlformats.org/officeDocument/2006/relationships/image" Target="../media/image208.jpeg"/><Relationship Id="rId5" Type="http://schemas.openxmlformats.org/officeDocument/2006/relationships/image" Target="../media/image202.jpeg"/><Relationship Id="rId15" Type="http://schemas.openxmlformats.org/officeDocument/2006/relationships/image" Target="../media/image212.jpeg"/><Relationship Id="rId10" Type="http://schemas.openxmlformats.org/officeDocument/2006/relationships/image" Target="../media/image207.jpeg"/><Relationship Id="rId19" Type="http://schemas.openxmlformats.org/officeDocument/2006/relationships/image" Target="../media/image216.png"/><Relationship Id="rId4" Type="http://schemas.openxmlformats.org/officeDocument/2006/relationships/image" Target="../media/image201.png"/><Relationship Id="rId9" Type="http://schemas.openxmlformats.org/officeDocument/2006/relationships/image" Target="../media/image206.jpeg"/><Relationship Id="rId14" Type="http://schemas.openxmlformats.org/officeDocument/2006/relationships/image" Target="../media/image211.png"/><Relationship Id="rId22" Type="http://schemas.openxmlformats.org/officeDocument/2006/relationships/image" Target="../media/image219.jpeg"/></Relationships>
</file>

<file path=ppt/slides/_rels/slide39.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42.xml"/><Relationship Id="rId1" Type="http://schemas.openxmlformats.org/officeDocument/2006/relationships/slideLayout" Target="../slideLayouts/slideLayout5.xml"/><Relationship Id="rId5" Type="http://schemas.openxmlformats.org/officeDocument/2006/relationships/image" Target="../media/image223.jpeg"/><Relationship Id="rId4" Type="http://schemas.openxmlformats.org/officeDocument/2006/relationships/image" Target="../media/image222.png"/></Relationships>
</file>

<file path=ppt/slides/_rels/slide44.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44.xml"/><Relationship Id="rId1" Type="http://schemas.openxmlformats.org/officeDocument/2006/relationships/slideLayout" Target="../slideLayouts/slideLayout5.xml"/><Relationship Id="rId6" Type="http://schemas.openxmlformats.org/officeDocument/2006/relationships/image" Target="../media/image228.jpeg"/><Relationship Id="rId5" Type="http://schemas.openxmlformats.org/officeDocument/2006/relationships/image" Target="../media/image227.jpeg"/><Relationship Id="rId4" Type="http://schemas.openxmlformats.org/officeDocument/2006/relationships/image" Target="../media/image226.jpeg"/></Relationships>
</file>

<file path=ppt/slides/_rels/slide46.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jpeg"/><Relationship Id="rId18" Type="http://schemas.openxmlformats.org/officeDocument/2006/relationships/image" Target="../media/image24.png"/><Relationship Id="rId26" Type="http://schemas.openxmlformats.org/officeDocument/2006/relationships/image" Target="../media/image32.png"/><Relationship Id="rId3" Type="http://schemas.openxmlformats.org/officeDocument/2006/relationships/image" Target="../media/image9.jpeg"/><Relationship Id="rId21" Type="http://schemas.openxmlformats.org/officeDocument/2006/relationships/image" Target="../media/image27.png"/><Relationship Id="rId7" Type="http://schemas.openxmlformats.org/officeDocument/2006/relationships/image" Target="../media/image13.png"/><Relationship Id="rId12" Type="http://schemas.openxmlformats.org/officeDocument/2006/relationships/image" Target="../media/image18.jpeg"/><Relationship Id="rId17" Type="http://schemas.openxmlformats.org/officeDocument/2006/relationships/image" Target="../media/image23.png"/><Relationship Id="rId25" Type="http://schemas.openxmlformats.org/officeDocument/2006/relationships/image" Target="../media/image31.png"/><Relationship Id="rId2" Type="http://schemas.openxmlformats.org/officeDocument/2006/relationships/notesSlide" Target="../notesSlides/notesSlide4.xml"/><Relationship Id="rId16" Type="http://schemas.openxmlformats.org/officeDocument/2006/relationships/image" Target="../media/image22.png"/><Relationship Id="rId20" Type="http://schemas.openxmlformats.org/officeDocument/2006/relationships/image" Target="../media/image26.png"/><Relationship Id="rId1" Type="http://schemas.openxmlformats.org/officeDocument/2006/relationships/slideLayout" Target="../slideLayouts/slideLayout5.xml"/><Relationship Id="rId6" Type="http://schemas.openxmlformats.org/officeDocument/2006/relationships/image" Target="../media/image12.jpeg"/><Relationship Id="rId11" Type="http://schemas.openxmlformats.org/officeDocument/2006/relationships/image" Target="../media/image17.jpeg"/><Relationship Id="rId24" Type="http://schemas.openxmlformats.org/officeDocument/2006/relationships/image" Target="../media/image30.png"/><Relationship Id="rId5" Type="http://schemas.openxmlformats.org/officeDocument/2006/relationships/image" Target="../media/image11.jpeg"/><Relationship Id="rId15" Type="http://schemas.openxmlformats.org/officeDocument/2006/relationships/image" Target="../media/image21.png"/><Relationship Id="rId23" Type="http://schemas.openxmlformats.org/officeDocument/2006/relationships/image" Target="../media/image29.jpeg"/><Relationship Id="rId28" Type="http://schemas.openxmlformats.org/officeDocument/2006/relationships/image" Target="../media/image34.png"/><Relationship Id="rId10" Type="http://schemas.openxmlformats.org/officeDocument/2006/relationships/image" Target="../media/image16.jpeg"/><Relationship Id="rId19" Type="http://schemas.openxmlformats.org/officeDocument/2006/relationships/image" Target="../media/image25.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 Id="rId22" Type="http://schemas.openxmlformats.org/officeDocument/2006/relationships/image" Target="../media/image28.png"/><Relationship Id="rId27" Type="http://schemas.openxmlformats.org/officeDocument/2006/relationships/image" Target="../media/image33.png"/></Relationships>
</file>

<file path=ppt/slides/_rels/slide50.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50.xml"/><Relationship Id="rId1" Type="http://schemas.openxmlformats.org/officeDocument/2006/relationships/slideLayout" Target="../slideLayouts/slideLayout6.xml"/><Relationship Id="rId5" Type="http://schemas.openxmlformats.org/officeDocument/2006/relationships/image" Target="../media/image233.png"/><Relationship Id="rId4" Type="http://schemas.openxmlformats.org/officeDocument/2006/relationships/image" Target="../media/image232.png"/></Relationships>
</file>

<file path=ppt/slides/_rels/slide52.xml.rels><?xml version="1.0" encoding="UTF-8" standalone="yes"?>
<Relationships xmlns="http://schemas.openxmlformats.org/package/2006/relationships"><Relationship Id="rId8" Type="http://schemas.openxmlformats.org/officeDocument/2006/relationships/image" Target="../media/image239.jpeg"/><Relationship Id="rId3" Type="http://schemas.openxmlformats.org/officeDocument/2006/relationships/image" Target="../media/image234.jpeg"/><Relationship Id="rId7" Type="http://schemas.openxmlformats.org/officeDocument/2006/relationships/image" Target="../media/image238.png"/><Relationship Id="rId2" Type="http://schemas.openxmlformats.org/officeDocument/2006/relationships/notesSlide" Target="../notesSlides/notesSlide51.xml"/><Relationship Id="rId1" Type="http://schemas.openxmlformats.org/officeDocument/2006/relationships/slideLayout" Target="../slideLayouts/slideLayout5.xml"/><Relationship Id="rId6" Type="http://schemas.openxmlformats.org/officeDocument/2006/relationships/image" Target="../media/image237.jpeg"/><Relationship Id="rId5" Type="http://schemas.openxmlformats.org/officeDocument/2006/relationships/image" Target="../media/image236.jpeg"/><Relationship Id="rId10" Type="http://schemas.openxmlformats.org/officeDocument/2006/relationships/image" Target="../media/image241.jpeg"/><Relationship Id="rId4" Type="http://schemas.openxmlformats.org/officeDocument/2006/relationships/image" Target="../media/image235.jpeg"/><Relationship Id="rId9" Type="http://schemas.openxmlformats.org/officeDocument/2006/relationships/image" Target="../media/image240.jpeg"/></Relationships>
</file>

<file path=ppt/slides/_rels/slide6.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18" Type="http://schemas.openxmlformats.org/officeDocument/2006/relationships/image" Target="../media/image50.jpeg"/><Relationship Id="rId3" Type="http://schemas.openxmlformats.org/officeDocument/2006/relationships/image" Target="../media/image35.jpeg"/><Relationship Id="rId21" Type="http://schemas.openxmlformats.org/officeDocument/2006/relationships/image" Target="../media/image53.png"/><Relationship Id="rId7" Type="http://schemas.openxmlformats.org/officeDocument/2006/relationships/image" Target="../media/image39.jpeg"/><Relationship Id="rId12" Type="http://schemas.openxmlformats.org/officeDocument/2006/relationships/image" Target="../media/image44.jpeg"/><Relationship Id="rId17" Type="http://schemas.openxmlformats.org/officeDocument/2006/relationships/image" Target="../media/image49.jpeg"/><Relationship Id="rId2" Type="http://schemas.openxmlformats.org/officeDocument/2006/relationships/notesSlide" Target="../notesSlides/notesSlide5.xml"/><Relationship Id="rId16" Type="http://schemas.openxmlformats.org/officeDocument/2006/relationships/image" Target="../media/image48.jpeg"/><Relationship Id="rId20" Type="http://schemas.openxmlformats.org/officeDocument/2006/relationships/image" Target="../media/image52.png"/><Relationship Id="rId1" Type="http://schemas.openxmlformats.org/officeDocument/2006/relationships/slideLayout" Target="../slideLayouts/slideLayout4.xml"/><Relationship Id="rId6" Type="http://schemas.openxmlformats.org/officeDocument/2006/relationships/image" Target="../media/image38.jpeg"/><Relationship Id="rId11" Type="http://schemas.openxmlformats.org/officeDocument/2006/relationships/image" Target="../media/image43.png"/><Relationship Id="rId5" Type="http://schemas.openxmlformats.org/officeDocument/2006/relationships/image" Target="../media/image37.jpeg"/><Relationship Id="rId15" Type="http://schemas.openxmlformats.org/officeDocument/2006/relationships/image" Target="../media/image47.png"/><Relationship Id="rId23" Type="http://schemas.openxmlformats.org/officeDocument/2006/relationships/image" Target="../media/image54.png"/><Relationship Id="rId10" Type="http://schemas.openxmlformats.org/officeDocument/2006/relationships/image" Target="../media/image42.png"/><Relationship Id="rId19" Type="http://schemas.openxmlformats.org/officeDocument/2006/relationships/image" Target="../media/image51.png"/><Relationship Id="rId4" Type="http://schemas.openxmlformats.org/officeDocument/2006/relationships/image" Target="../media/image36.jpeg"/><Relationship Id="rId9" Type="http://schemas.openxmlformats.org/officeDocument/2006/relationships/image" Target="../media/image41.png"/><Relationship Id="rId14" Type="http://schemas.openxmlformats.org/officeDocument/2006/relationships/image" Target="../media/image46.jpeg"/><Relationship Id="rId22"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58.jpeg"/><Relationship Id="rId5" Type="http://schemas.openxmlformats.org/officeDocument/2006/relationships/image" Target="../media/image57.png"/><Relationship Id="rId4" Type="http://schemas.openxmlformats.org/officeDocument/2006/relationships/image" Target="../media/image56.png"/></Relationships>
</file>

<file path=ppt/slides/_rels/slide8.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18" Type="http://schemas.openxmlformats.org/officeDocument/2006/relationships/image" Target="../media/image50.jpeg"/><Relationship Id="rId3" Type="http://schemas.openxmlformats.org/officeDocument/2006/relationships/image" Target="../media/image35.jpeg"/><Relationship Id="rId21" Type="http://schemas.openxmlformats.org/officeDocument/2006/relationships/image" Target="../media/image53.png"/><Relationship Id="rId7" Type="http://schemas.openxmlformats.org/officeDocument/2006/relationships/image" Target="../media/image39.jpeg"/><Relationship Id="rId12" Type="http://schemas.openxmlformats.org/officeDocument/2006/relationships/image" Target="../media/image44.jpeg"/><Relationship Id="rId17" Type="http://schemas.openxmlformats.org/officeDocument/2006/relationships/image" Target="../media/image49.jpeg"/><Relationship Id="rId2" Type="http://schemas.openxmlformats.org/officeDocument/2006/relationships/notesSlide" Target="../notesSlides/notesSlide7.xml"/><Relationship Id="rId16" Type="http://schemas.openxmlformats.org/officeDocument/2006/relationships/image" Target="../media/image48.jpeg"/><Relationship Id="rId20" Type="http://schemas.openxmlformats.org/officeDocument/2006/relationships/image" Target="../media/image52.png"/><Relationship Id="rId1" Type="http://schemas.openxmlformats.org/officeDocument/2006/relationships/slideLayout" Target="../slideLayouts/slideLayout4.xml"/><Relationship Id="rId6" Type="http://schemas.openxmlformats.org/officeDocument/2006/relationships/image" Target="../media/image38.jpeg"/><Relationship Id="rId11" Type="http://schemas.openxmlformats.org/officeDocument/2006/relationships/image" Target="../media/image43.png"/><Relationship Id="rId24" Type="http://schemas.openxmlformats.org/officeDocument/2006/relationships/image" Target="../media/image59.png"/><Relationship Id="rId5" Type="http://schemas.openxmlformats.org/officeDocument/2006/relationships/image" Target="../media/image37.jpeg"/><Relationship Id="rId15" Type="http://schemas.openxmlformats.org/officeDocument/2006/relationships/image" Target="../media/image47.png"/><Relationship Id="rId23" Type="http://schemas.openxmlformats.org/officeDocument/2006/relationships/image" Target="../media/image54.png"/><Relationship Id="rId10" Type="http://schemas.openxmlformats.org/officeDocument/2006/relationships/image" Target="../media/image42.png"/><Relationship Id="rId19" Type="http://schemas.openxmlformats.org/officeDocument/2006/relationships/image" Target="../media/image51.png"/><Relationship Id="rId4" Type="http://schemas.openxmlformats.org/officeDocument/2006/relationships/image" Target="../media/image36.jpeg"/><Relationship Id="rId9" Type="http://schemas.openxmlformats.org/officeDocument/2006/relationships/image" Target="../media/image41.png"/><Relationship Id="rId14" Type="http://schemas.openxmlformats.org/officeDocument/2006/relationships/image" Target="../media/image46.jpeg"/><Relationship Id="rId22"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5D5BB450-CC1A-34CD-69BA-48DFBAD9D7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53031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0">
          <a:extLst>
            <a:ext uri="{FF2B5EF4-FFF2-40B4-BE49-F238E27FC236}">
              <a16:creationId xmlns:a16="http://schemas.microsoft.com/office/drawing/2014/main" id="{CD21104F-37D2-D698-E5D5-06256F26D499}"/>
            </a:ext>
          </a:extLst>
        </p:cNvPr>
        <p:cNvGrpSpPr/>
        <p:nvPr/>
      </p:nvGrpSpPr>
      <p:grpSpPr>
        <a:xfrm>
          <a:off x="0" y="0"/>
          <a:ext cx="0" cy="0"/>
          <a:chOff x="0" y="0"/>
          <a:chExt cx="0" cy="0"/>
        </a:xfrm>
      </p:grpSpPr>
      <p:sp>
        <p:nvSpPr>
          <p:cNvPr id="3" name="Google Shape;81;p3">
            <a:extLst>
              <a:ext uri="{FF2B5EF4-FFF2-40B4-BE49-F238E27FC236}">
                <a16:creationId xmlns:a16="http://schemas.microsoft.com/office/drawing/2014/main" id="{D2AF6D68-9CB0-76A5-B340-CBF021FB6F55}"/>
              </a:ext>
            </a:extLst>
          </p:cNvPr>
          <p:cNvSpPr/>
          <p:nvPr/>
        </p:nvSpPr>
        <p:spPr>
          <a:xfrm>
            <a:off x="574769" y="305802"/>
            <a:ext cx="11171753" cy="393490"/>
          </a:xfrm>
          <a:prstGeom prst="rect">
            <a:avLst/>
          </a:prstGeom>
          <a:noFill/>
          <a:ln>
            <a:noFill/>
          </a:ln>
        </p:spPr>
        <p:txBody>
          <a:bodyPr spcFirstLastPara="1" wrap="square" lIns="61525" tIns="30750" rIns="61525" bIns="30750" anchor="t" anchorCtr="0">
            <a:noAutofit/>
          </a:bodyPr>
          <a:lstStyle/>
          <a:p>
            <a:pPr marL="0" marR="0" lvl="0" indent="0" algn="l" defTabSz="914400" rtl="0" eaLnBrk="1" fontAlgn="auto" latinLnBrk="0" hangingPunct="1">
              <a:lnSpc>
                <a:spcPct val="93750"/>
              </a:lnSpc>
              <a:spcBef>
                <a:spcPts val="0"/>
              </a:spcBef>
              <a:spcAft>
                <a:spcPts val="0"/>
              </a:spcAft>
              <a:buClr>
                <a:srgbClr val="000000"/>
              </a:buClr>
              <a:buSzPts val="4000"/>
              <a:buFontTx/>
              <a:buNone/>
              <a:tabLst/>
              <a:defRPr/>
            </a:pPr>
            <a:r>
              <a:rPr kumimoji="0" lang="es-ES" sz="2000" b="1" i="0" u="none" strike="noStrike" kern="1200" cap="none" spc="0" normalizeH="0" baseline="0" noProof="0">
                <a:ln>
                  <a:noFill/>
                </a:ln>
                <a:solidFill>
                  <a:srgbClr val="000000"/>
                </a:solidFill>
                <a:effectLst/>
                <a:uLnTx/>
                <a:uFillTx/>
                <a:latin typeface="Helvetica Neue" panose="020B0604020202020204" charset="0"/>
                <a:ea typeface="Calibri"/>
                <a:cs typeface="Calibri"/>
                <a:sym typeface="Calibri"/>
              </a:rPr>
              <a:t>La IA como motor estructural: De automatizar tareas a multiplicar el conocimiento</a:t>
            </a:r>
          </a:p>
        </p:txBody>
      </p:sp>
      <p:sp>
        <p:nvSpPr>
          <p:cNvPr id="67" name="Rectángulo: esquinas redondeadas 66">
            <a:extLst>
              <a:ext uri="{FF2B5EF4-FFF2-40B4-BE49-F238E27FC236}">
                <a16:creationId xmlns:a16="http://schemas.microsoft.com/office/drawing/2014/main" id="{6A9440DE-B6A2-A459-51B0-4AA64777A132}"/>
              </a:ext>
            </a:extLst>
          </p:cNvPr>
          <p:cNvSpPr/>
          <p:nvPr/>
        </p:nvSpPr>
        <p:spPr>
          <a:xfrm>
            <a:off x="3356052" y="4286754"/>
            <a:ext cx="1936039" cy="477785"/>
          </a:xfrm>
          <a:prstGeom prst="roundRect">
            <a:avLst/>
          </a:prstGeom>
          <a:solidFill>
            <a:srgbClr val="FBDE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Helvetica Neue" panose="020B0604020202020204" charset="0"/>
              <a:ea typeface="+mn-ea"/>
              <a:cs typeface="+mn-cs"/>
            </a:endParaRPr>
          </a:p>
        </p:txBody>
      </p:sp>
      <p:sp>
        <p:nvSpPr>
          <p:cNvPr id="68" name="Rectángulo: esquinas redondeadas 67">
            <a:extLst>
              <a:ext uri="{FF2B5EF4-FFF2-40B4-BE49-F238E27FC236}">
                <a16:creationId xmlns:a16="http://schemas.microsoft.com/office/drawing/2014/main" id="{9E1BF130-6A8F-0CF2-E2E0-080F40B5CEA3}"/>
              </a:ext>
            </a:extLst>
          </p:cNvPr>
          <p:cNvSpPr/>
          <p:nvPr/>
        </p:nvSpPr>
        <p:spPr>
          <a:xfrm>
            <a:off x="5373904" y="4286754"/>
            <a:ext cx="1936039" cy="477785"/>
          </a:xfrm>
          <a:prstGeom prst="roundRect">
            <a:avLst/>
          </a:prstGeom>
          <a:solidFill>
            <a:srgbClr val="FBDE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Helvetica Neue" panose="020B0604020202020204" charset="0"/>
              <a:ea typeface="+mn-ea"/>
              <a:cs typeface="+mn-cs"/>
            </a:endParaRPr>
          </a:p>
        </p:txBody>
      </p:sp>
      <p:sp>
        <p:nvSpPr>
          <p:cNvPr id="69" name="Rectángulo: esquinas redondeadas 68">
            <a:extLst>
              <a:ext uri="{FF2B5EF4-FFF2-40B4-BE49-F238E27FC236}">
                <a16:creationId xmlns:a16="http://schemas.microsoft.com/office/drawing/2014/main" id="{906B3BCD-0670-921C-2AA0-D5787CE6EEE6}"/>
              </a:ext>
            </a:extLst>
          </p:cNvPr>
          <p:cNvSpPr/>
          <p:nvPr/>
        </p:nvSpPr>
        <p:spPr>
          <a:xfrm>
            <a:off x="7406520" y="4286754"/>
            <a:ext cx="1936039" cy="477785"/>
          </a:xfrm>
          <a:prstGeom prst="roundRect">
            <a:avLst/>
          </a:prstGeom>
          <a:solidFill>
            <a:srgbClr val="FBDE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Helvetica Neue" panose="020B0604020202020204" charset="0"/>
              <a:ea typeface="+mn-ea"/>
              <a:cs typeface="+mn-cs"/>
            </a:endParaRPr>
          </a:p>
        </p:txBody>
      </p:sp>
      <p:sp>
        <p:nvSpPr>
          <p:cNvPr id="70" name="Rectángulo: esquinas redondeadas 69">
            <a:extLst>
              <a:ext uri="{FF2B5EF4-FFF2-40B4-BE49-F238E27FC236}">
                <a16:creationId xmlns:a16="http://schemas.microsoft.com/office/drawing/2014/main" id="{75538C44-C74A-ACD8-74FE-78396EA27A1F}"/>
              </a:ext>
            </a:extLst>
          </p:cNvPr>
          <p:cNvSpPr/>
          <p:nvPr/>
        </p:nvSpPr>
        <p:spPr>
          <a:xfrm>
            <a:off x="1323436" y="4286754"/>
            <a:ext cx="1936039" cy="477785"/>
          </a:xfrm>
          <a:prstGeom prst="roundRect">
            <a:avLst/>
          </a:prstGeom>
          <a:solidFill>
            <a:srgbClr val="FBDE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Helvetica Neue" panose="020B0604020202020204" charset="0"/>
              <a:ea typeface="+mn-ea"/>
              <a:cs typeface="+mn-cs"/>
            </a:endParaRPr>
          </a:p>
        </p:txBody>
      </p:sp>
      <p:sp>
        <p:nvSpPr>
          <p:cNvPr id="71" name="Rectángulo: esquinas redondeadas 70">
            <a:extLst>
              <a:ext uri="{FF2B5EF4-FFF2-40B4-BE49-F238E27FC236}">
                <a16:creationId xmlns:a16="http://schemas.microsoft.com/office/drawing/2014/main" id="{2F405479-2FE1-69CF-9BAE-E560CFD91393}"/>
              </a:ext>
            </a:extLst>
          </p:cNvPr>
          <p:cNvSpPr/>
          <p:nvPr/>
        </p:nvSpPr>
        <p:spPr>
          <a:xfrm>
            <a:off x="8639080" y="1929179"/>
            <a:ext cx="2580860" cy="1578439"/>
          </a:xfrm>
          <a:prstGeom prst="roundRect">
            <a:avLst>
              <a:gd name="adj" fmla="val 6795"/>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Helvetica Neue" panose="020B0604020202020204" charset="0"/>
              <a:ea typeface="+mn-ea"/>
              <a:cs typeface="+mn-cs"/>
            </a:endParaRPr>
          </a:p>
        </p:txBody>
      </p:sp>
      <p:sp>
        <p:nvSpPr>
          <p:cNvPr id="72" name="Rectángulo: esquinas redondeadas 71">
            <a:extLst>
              <a:ext uri="{FF2B5EF4-FFF2-40B4-BE49-F238E27FC236}">
                <a16:creationId xmlns:a16="http://schemas.microsoft.com/office/drawing/2014/main" id="{104ED147-2A49-EE23-6B73-98668447E862}"/>
              </a:ext>
            </a:extLst>
          </p:cNvPr>
          <p:cNvSpPr/>
          <p:nvPr/>
        </p:nvSpPr>
        <p:spPr>
          <a:xfrm>
            <a:off x="946513" y="1460286"/>
            <a:ext cx="4031756" cy="335280"/>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a:ln>
                  <a:noFill/>
                </a:ln>
                <a:solidFill>
                  <a:sysClr val="windowText" lastClr="000000"/>
                </a:solidFill>
                <a:effectLst/>
                <a:uLnTx/>
                <a:uFillTx/>
                <a:latin typeface="Helvetica Neue" panose="020B0604020202020204" charset="0"/>
                <a:ea typeface="+mn-ea"/>
                <a:cs typeface="+mn-cs"/>
              </a:rPr>
              <a:t>DE…</a:t>
            </a:r>
          </a:p>
        </p:txBody>
      </p:sp>
      <p:sp>
        <p:nvSpPr>
          <p:cNvPr id="73" name="Rectángulo: esquinas redondeadas 72">
            <a:extLst>
              <a:ext uri="{FF2B5EF4-FFF2-40B4-BE49-F238E27FC236}">
                <a16:creationId xmlns:a16="http://schemas.microsoft.com/office/drawing/2014/main" id="{6AA51AF6-0BBB-1EDE-5B54-F49476271E38}"/>
              </a:ext>
            </a:extLst>
          </p:cNvPr>
          <p:cNvSpPr/>
          <p:nvPr/>
        </p:nvSpPr>
        <p:spPr>
          <a:xfrm>
            <a:off x="4231123" y="1460569"/>
            <a:ext cx="2914941" cy="335280"/>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a:ln>
                  <a:noFill/>
                </a:ln>
                <a:solidFill>
                  <a:sysClr val="windowText" lastClr="000000"/>
                </a:solidFill>
                <a:effectLst/>
                <a:uLnTx/>
                <a:uFillTx/>
                <a:latin typeface="Helvetica Neue" panose="020B0604020202020204" charset="0"/>
                <a:ea typeface="+mn-ea"/>
                <a:cs typeface="+mn-cs"/>
              </a:rPr>
              <a:t>A…</a:t>
            </a:r>
          </a:p>
        </p:txBody>
      </p:sp>
      <p:sp>
        <p:nvSpPr>
          <p:cNvPr id="74" name="CuadroTexto 73">
            <a:extLst>
              <a:ext uri="{FF2B5EF4-FFF2-40B4-BE49-F238E27FC236}">
                <a16:creationId xmlns:a16="http://schemas.microsoft.com/office/drawing/2014/main" id="{A8B1846F-1CB2-5782-9479-AB9BEA166C01}"/>
              </a:ext>
            </a:extLst>
          </p:cNvPr>
          <p:cNvSpPr txBox="1"/>
          <p:nvPr/>
        </p:nvSpPr>
        <p:spPr>
          <a:xfrm>
            <a:off x="956841" y="3000797"/>
            <a:ext cx="2752725"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srgbClr val="000000"/>
                </a:solidFill>
                <a:effectLst/>
                <a:uLnTx/>
                <a:uFillTx/>
                <a:latin typeface="Helvetica Neue" panose="020B0604020202020204" charset="0"/>
                <a:ea typeface="+mn-ea"/>
                <a:cs typeface="+mn-cs"/>
              </a:rPr>
              <a:t>Automatizar tareas físicas</a:t>
            </a:r>
          </a:p>
        </p:txBody>
      </p:sp>
      <p:sp>
        <p:nvSpPr>
          <p:cNvPr id="75" name="CuadroTexto 74">
            <a:extLst>
              <a:ext uri="{FF2B5EF4-FFF2-40B4-BE49-F238E27FC236}">
                <a16:creationId xmlns:a16="http://schemas.microsoft.com/office/drawing/2014/main" id="{9FFB9AFD-A9EE-6A5F-D5D3-E83A95167DDF}"/>
              </a:ext>
            </a:extLst>
          </p:cNvPr>
          <p:cNvSpPr txBox="1"/>
          <p:nvPr/>
        </p:nvSpPr>
        <p:spPr>
          <a:xfrm>
            <a:off x="918741" y="1758994"/>
            <a:ext cx="2771775"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srgbClr val="000000"/>
                </a:solidFill>
                <a:effectLst/>
                <a:uLnTx/>
                <a:uFillTx/>
                <a:latin typeface="Helvetica Neue" panose="020B0604020202020204" charset="0"/>
                <a:ea typeface="+mn-ea"/>
                <a:cs typeface="+mn-cs"/>
              </a:rPr>
              <a:t> Estructuras jerárquicas / rígidas</a:t>
            </a:r>
          </a:p>
        </p:txBody>
      </p:sp>
      <p:sp>
        <p:nvSpPr>
          <p:cNvPr id="76" name="CuadroTexto 75">
            <a:extLst>
              <a:ext uri="{FF2B5EF4-FFF2-40B4-BE49-F238E27FC236}">
                <a16:creationId xmlns:a16="http://schemas.microsoft.com/office/drawing/2014/main" id="{924A3892-629E-FF88-8E26-5BDAB1C57724}"/>
              </a:ext>
            </a:extLst>
          </p:cNvPr>
          <p:cNvSpPr txBox="1"/>
          <p:nvPr/>
        </p:nvSpPr>
        <p:spPr>
          <a:xfrm>
            <a:off x="951792" y="2055226"/>
            <a:ext cx="2771775"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srgbClr val="000000"/>
                </a:solidFill>
                <a:effectLst/>
                <a:uLnTx/>
                <a:uFillTx/>
                <a:latin typeface="Helvetica Neue" panose="020B0604020202020204" charset="0"/>
                <a:ea typeface="+mn-ea"/>
                <a:cs typeface="+mn-cs"/>
              </a:rPr>
              <a:t>Buscar información</a:t>
            </a:r>
          </a:p>
        </p:txBody>
      </p:sp>
      <p:sp>
        <p:nvSpPr>
          <p:cNvPr id="77" name="CuadroTexto 76">
            <a:extLst>
              <a:ext uri="{FF2B5EF4-FFF2-40B4-BE49-F238E27FC236}">
                <a16:creationId xmlns:a16="http://schemas.microsoft.com/office/drawing/2014/main" id="{E5A4B39C-028F-8BBB-F729-8B5D3576DC39}"/>
              </a:ext>
            </a:extLst>
          </p:cNvPr>
          <p:cNvSpPr txBox="1"/>
          <p:nvPr/>
        </p:nvSpPr>
        <p:spPr>
          <a:xfrm>
            <a:off x="937791" y="2379697"/>
            <a:ext cx="2771775"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srgbClr val="000000"/>
                </a:solidFill>
                <a:effectLst/>
                <a:uLnTx/>
                <a:uFillTx/>
                <a:latin typeface="Helvetica Neue" panose="020B0604020202020204" charset="0"/>
                <a:ea typeface="+mn-ea"/>
                <a:cs typeface="+mn-cs"/>
              </a:rPr>
              <a:t>Expertos por áreas o silos</a:t>
            </a:r>
          </a:p>
        </p:txBody>
      </p:sp>
      <p:sp>
        <p:nvSpPr>
          <p:cNvPr id="78" name="CuadroTexto 77">
            <a:extLst>
              <a:ext uri="{FF2B5EF4-FFF2-40B4-BE49-F238E27FC236}">
                <a16:creationId xmlns:a16="http://schemas.microsoft.com/office/drawing/2014/main" id="{302A0E1D-5EEC-F7E7-8C4D-4C78E0AC5445}"/>
              </a:ext>
            </a:extLst>
          </p:cNvPr>
          <p:cNvSpPr txBox="1"/>
          <p:nvPr/>
        </p:nvSpPr>
        <p:spPr>
          <a:xfrm>
            <a:off x="937791" y="2702106"/>
            <a:ext cx="2771775"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srgbClr val="000000"/>
                </a:solidFill>
                <a:effectLst/>
                <a:uLnTx/>
                <a:uFillTx/>
                <a:latin typeface="Helvetica Neue" panose="020B0604020202020204" charset="0"/>
                <a:ea typeface="+mn-ea"/>
                <a:cs typeface="+mn-cs"/>
              </a:rPr>
              <a:t>Empleados para tareas rutinarias</a:t>
            </a:r>
            <a:endParaRPr kumimoji="0" lang="es-ES" sz="1200" b="0" i="0" u="none" strike="noStrike" kern="1200" cap="none" spc="0" normalizeH="0" baseline="0" noProof="0">
              <a:ln>
                <a:noFill/>
              </a:ln>
              <a:solidFill>
                <a:srgbClr val="000000"/>
              </a:solidFill>
              <a:effectLst/>
              <a:uLnTx/>
              <a:uFillTx/>
              <a:latin typeface="Helvetica Neue" panose="020B0604020202020204" charset="0"/>
              <a:ea typeface="+mn-ea"/>
              <a:cs typeface="+mn-cs"/>
              <a:sym typeface="Arial"/>
            </a:endParaRPr>
          </a:p>
        </p:txBody>
      </p:sp>
      <p:sp>
        <p:nvSpPr>
          <p:cNvPr id="79" name="CuadroTexto 78">
            <a:extLst>
              <a:ext uri="{FF2B5EF4-FFF2-40B4-BE49-F238E27FC236}">
                <a16:creationId xmlns:a16="http://schemas.microsoft.com/office/drawing/2014/main" id="{1824F901-0CC5-5C62-4ADE-92F70078A8A4}"/>
              </a:ext>
            </a:extLst>
          </p:cNvPr>
          <p:cNvSpPr txBox="1"/>
          <p:nvPr/>
        </p:nvSpPr>
        <p:spPr>
          <a:xfrm>
            <a:off x="4226699" y="2984922"/>
            <a:ext cx="4031756"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srgbClr val="000000"/>
                </a:solidFill>
                <a:effectLst/>
                <a:uLnTx/>
                <a:uFillTx/>
                <a:latin typeface="Helvetica Neue" panose="020B0604020202020204" charset="0"/>
                <a:ea typeface="+mn-ea"/>
                <a:cs typeface="+mn-cs"/>
              </a:rPr>
              <a:t>Automatizar </a:t>
            </a:r>
            <a:r>
              <a:rPr kumimoji="0" lang="pt-BR" sz="1200" b="0" i="0" u="none" strike="noStrike" kern="1200" cap="none" spc="0" normalizeH="0" baseline="0" noProof="0" err="1">
                <a:ln>
                  <a:noFill/>
                </a:ln>
                <a:solidFill>
                  <a:srgbClr val="000000"/>
                </a:solidFill>
                <a:effectLst/>
                <a:uLnTx/>
                <a:uFillTx/>
                <a:latin typeface="Helvetica Neue" panose="020B0604020202020204" charset="0"/>
                <a:ea typeface="+mn-ea"/>
                <a:cs typeface="+mn-cs"/>
              </a:rPr>
              <a:t>tareas</a:t>
            </a:r>
            <a:r>
              <a:rPr kumimoji="0" lang="pt-BR" sz="1200" b="0" i="0" u="none" strike="noStrike" kern="1200" cap="none" spc="0" normalizeH="0" baseline="0" noProof="0">
                <a:ln>
                  <a:noFill/>
                </a:ln>
                <a:solidFill>
                  <a:srgbClr val="000000"/>
                </a:solidFill>
                <a:effectLst/>
                <a:uLnTx/>
                <a:uFillTx/>
                <a:latin typeface="Helvetica Neue" panose="020B0604020202020204" charset="0"/>
                <a:ea typeface="+mn-ea"/>
                <a:cs typeface="+mn-cs"/>
              </a:rPr>
              <a:t> cognitivas</a:t>
            </a:r>
          </a:p>
        </p:txBody>
      </p:sp>
      <p:sp>
        <p:nvSpPr>
          <p:cNvPr id="80" name="CuadroTexto 79">
            <a:extLst>
              <a:ext uri="{FF2B5EF4-FFF2-40B4-BE49-F238E27FC236}">
                <a16:creationId xmlns:a16="http://schemas.microsoft.com/office/drawing/2014/main" id="{6B97C323-CA47-9EA4-664D-1ABD494904F2}"/>
              </a:ext>
            </a:extLst>
          </p:cNvPr>
          <p:cNvSpPr txBox="1"/>
          <p:nvPr/>
        </p:nvSpPr>
        <p:spPr>
          <a:xfrm>
            <a:off x="4226698" y="1758994"/>
            <a:ext cx="4325102"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srgbClr val="000000"/>
                </a:solidFill>
                <a:effectLst/>
                <a:uLnTx/>
                <a:uFillTx/>
                <a:latin typeface="Helvetica Neue" panose="020B0604020202020204" charset="0"/>
                <a:ea typeface="+mn-ea"/>
                <a:cs typeface="+mn-cs"/>
              </a:rPr>
              <a:t>Redes colaborativas humano-máquina</a:t>
            </a:r>
          </a:p>
        </p:txBody>
      </p:sp>
      <p:sp>
        <p:nvSpPr>
          <p:cNvPr id="81" name="CuadroTexto 80">
            <a:extLst>
              <a:ext uri="{FF2B5EF4-FFF2-40B4-BE49-F238E27FC236}">
                <a16:creationId xmlns:a16="http://schemas.microsoft.com/office/drawing/2014/main" id="{0F89955E-D8CB-A958-850E-001C6C69D267}"/>
              </a:ext>
            </a:extLst>
          </p:cNvPr>
          <p:cNvSpPr txBox="1"/>
          <p:nvPr/>
        </p:nvSpPr>
        <p:spPr>
          <a:xfrm>
            <a:off x="4226698" y="2061967"/>
            <a:ext cx="4127266"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srgbClr val="000000"/>
                </a:solidFill>
                <a:effectLst/>
                <a:uLnTx/>
                <a:uFillTx/>
                <a:latin typeface="Helvetica Neue" panose="020B0604020202020204" charset="0"/>
                <a:ea typeface="+mn-ea"/>
                <a:cs typeface="+mn-cs"/>
              </a:rPr>
              <a:t>Generar conocimiento</a:t>
            </a:r>
          </a:p>
        </p:txBody>
      </p:sp>
      <p:sp>
        <p:nvSpPr>
          <p:cNvPr id="82" name="CuadroTexto 81">
            <a:extLst>
              <a:ext uri="{FF2B5EF4-FFF2-40B4-BE49-F238E27FC236}">
                <a16:creationId xmlns:a16="http://schemas.microsoft.com/office/drawing/2014/main" id="{4213C4B8-646A-C151-7834-C9EA344A538C}"/>
              </a:ext>
            </a:extLst>
          </p:cNvPr>
          <p:cNvSpPr txBox="1"/>
          <p:nvPr/>
        </p:nvSpPr>
        <p:spPr>
          <a:xfrm>
            <a:off x="4248214" y="2379697"/>
            <a:ext cx="4127266"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srgbClr val="000000"/>
                </a:solidFill>
                <a:effectLst/>
                <a:uLnTx/>
                <a:uFillTx/>
                <a:latin typeface="Helvetica Neue" panose="020B0604020202020204" charset="0"/>
                <a:ea typeface="+mn-ea"/>
                <a:cs typeface="+mn-cs"/>
              </a:rPr>
              <a:t>Inteligencia colectiva 24h</a:t>
            </a:r>
          </a:p>
        </p:txBody>
      </p:sp>
      <p:sp>
        <p:nvSpPr>
          <p:cNvPr id="83" name="CuadroTexto 82">
            <a:extLst>
              <a:ext uri="{FF2B5EF4-FFF2-40B4-BE49-F238E27FC236}">
                <a16:creationId xmlns:a16="http://schemas.microsoft.com/office/drawing/2014/main" id="{61852F82-B3FD-38BC-1CAD-34A4FFB6BDDF}"/>
              </a:ext>
            </a:extLst>
          </p:cNvPr>
          <p:cNvSpPr txBox="1"/>
          <p:nvPr/>
        </p:nvSpPr>
        <p:spPr>
          <a:xfrm>
            <a:off x="4226698" y="2691498"/>
            <a:ext cx="418184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srgbClr val="000000"/>
                </a:solidFill>
                <a:effectLst/>
                <a:uLnTx/>
                <a:uFillTx/>
                <a:latin typeface="Helvetica Neue" panose="020B0604020202020204" charset="0"/>
                <a:ea typeface="+mn-ea"/>
                <a:cs typeface="+mn-cs"/>
              </a:rPr>
              <a:t>Sistema </a:t>
            </a:r>
            <a:r>
              <a:rPr kumimoji="0" lang="es-ES" sz="1200" b="0" i="0" u="none" strike="noStrike" kern="1200" cap="none" spc="0" normalizeH="0" baseline="0" noProof="0" err="1">
                <a:ln>
                  <a:noFill/>
                </a:ln>
                <a:solidFill>
                  <a:srgbClr val="000000"/>
                </a:solidFill>
                <a:effectLst/>
                <a:uLnTx/>
                <a:uFillTx/>
                <a:latin typeface="Helvetica Neue" panose="020B0604020202020204" charset="0"/>
                <a:ea typeface="+mn-ea"/>
                <a:cs typeface="+mn-cs"/>
              </a:rPr>
              <a:t>multi-agente</a:t>
            </a:r>
            <a:r>
              <a:rPr kumimoji="0" lang="es-ES" sz="1200" b="0" i="0" u="none" strike="noStrike" kern="1200" cap="none" spc="0" normalizeH="0" baseline="0" noProof="0">
                <a:ln>
                  <a:noFill/>
                </a:ln>
                <a:solidFill>
                  <a:srgbClr val="000000"/>
                </a:solidFill>
                <a:effectLst/>
                <a:uLnTx/>
                <a:uFillTx/>
                <a:latin typeface="Helvetica Neue" panose="020B0604020202020204" charset="0"/>
                <a:ea typeface="+mn-ea"/>
                <a:cs typeface="+mn-cs"/>
              </a:rPr>
              <a:t> que ejecutan</a:t>
            </a:r>
            <a:endParaRPr kumimoji="0" lang="es-ES" sz="1200" b="0" i="0" u="none" strike="noStrike" kern="1200" cap="none" spc="0" normalizeH="0" baseline="0" noProof="0">
              <a:ln>
                <a:noFill/>
              </a:ln>
              <a:solidFill>
                <a:srgbClr val="000000"/>
              </a:solidFill>
              <a:effectLst/>
              <a:uLnTx/>
              <a:uFillTx/>
              <a:latin typeface="Helvetica Neue" panose="020B0604020202020204" charset="0"/>
              <a:ea typeface="+mn-ea"/>
              <a:cs typeface="+mn-cs"/>
              <a:sym typeface="Arial"/>
            </a:endParaRPr>
          </a:p>
        </p:txBody>
      </p:sp>
      <p:cxnSp>
        <p:nvCxnSpPr>
          <p:cNvPr id="85" name="Conector recto 84">
            <a:extLst>
              <a:ext uri="{FF2B5EF4-FFF2-40B4-BE49-F238E27FC236}">
                <a16:creationId xmlns:a16="http://schemas.microsoft.com/office/drawing/2014/main" id="{153FBB9C-53A9-46C9-2C15-85F39C98F173}"/>
              </a:ext>
            </a:extLst>
          </p:cNvPr>
          <p:cNvCxnSpPr/>
          <p:nvPr/>
        </p:nvCxnSpPr>
        <p:spPr>
          <a:xfrm>
            <a:off x="890167" y="2049167"/>
            <a:ext cx="2771776" cy="0"/>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6" name="Conector recto 85">
            <a:extLst>
              <a:ext uri="{FF2B5EF4-FFF2-40B4-BE49-F238E27FC236}">
                <a16:creationId xmlns:a16="http://schemas.microsoft.com/office/drawing/2014/main" id="{ACE50CED-4FA9-ED44-D0D9-8F8350589E2E}"/>
              </a:ext>
            </a:extLst>
          </p:cNvPr>
          <p:cNvCxnSpPr/>
          <p:nvPr/>
        </p:nvCxnSpPr>
        <p:spPr>
          <a:xfrm>
            <a:off x="890167" y="2333011"/>
            <a:ext cx="2771776" cy="0"/>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7" name="Conector recto 86">
            <a:extLst>
              <a:ext uri="{FF2B5EF4-FFF2-40B4-BE49-F238E27FC236}">
                <a16:creationId xmlns:a16="http://schemas.microsoft.com/office/drawing/2014/main" id="{7656B8BF-E72F-4723-B4DF-BBB20E48D97D}"/>
              </a:ext>
            </a:extLst>
          </p:cNvPr>
          <p:cNvCxnSpPr/>
          <p:nvPr/>
        </p:nvCxnSpPr>
        <p:spPr>
          <a:xfrm>
            <a:off x="890167" y="2624615"/>
            <a:ext cx="2771776" cy="0"/>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8" name="Conector recto 87">
            <a:extLst>
              <a:ext uri="{FF2B5EF4-FFF2-40B4-BE49-F238E27FC236}">
                <a16:creationId xmlns:a16="http://schemas.microsoft.com/office/drawing/2014/main" id="{11976DDC-2BB2-246D-A8F9-F1DC3EBC2BE6}"/>
              </a:ext>
            </a:extLst>
          </p:cNvPr>
          <p:cNvCxnSpPr/>
          <p:nvPr/>
        </p:nvCxnSpPr>
        <p:spPr>
          <a:xfrm>
            <a:off x="890167" y="2951210"/>
            <a:ext cx="2771776" cy="0"/>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9" name="Conector recto 88">
            <a:extLst>
              <a:ext uri="{FF2B5EF4-FFF2-40B4-BE49-F238E27FC236}">
                <a16:creationId xmlns:a16="http://schemas.microsoft.com/office/drawing/2014/main" id="{02FFBBCC-498E-729F-956F-3F2D3D92E0BA}"/>
              </a:ext>
            </a:extLst>
          </p:cNvPr>
          <p:cNvCxnSpPr/>
          <p:nvPr/>
        </p:nvCxnSpPr>
        <p:spPr>
          <a:xfrm>
            <a:off x="890167" y="3269390"/>
            <a:ext cx="2771776" cy="0"/>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90" name="Triángulo isósceles 89">
            <a:extLst>
              <a:ext uri="{FF2B5EF4-FFF2-40B4-BE49-F238E27FC236}">
                <a16:creationId xmlns:a16="http://schemas.microsoft.com/office/drawing/2014/main" id="{B5535BBF-B25D-34A5-0091-6BB9B70857C0}"/>
              </a:ext>
            </a:extLst>
          </p:cNvPr>
          <p:cNvSpPr/>
          <p:nvPr/>
        </p:nvSpPr>
        <p:spPr>
          <a:xfrm rot="5400000">
            <a:off x="3157471" y="2528120"/>
            <a:ext cx="1752047" cy="276226"/>
          </a:xfrm>
          <a:prstGeom prst="triangle">
            <a:avLst/>
          </a:prstGeom>
          <a:solidFill>
            <a:srgbClr val="E5E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Helvetica Neue" panose="020B0604020202020204" charset="0"/>
              <a:ea typeface="+mn-ea"/>
              <a:cs typeface="+mn-cs"/>
            </a:endParaRPr>
          </a:p>
        </p:txBody>
      </p:sp>
      <p:cxnSp>
        <p:nvCxnSpPr>
          <p:cNvPr id="92" name="Conector recto 91">
            <a:extLst>
              <a:ext uri="{FF2B5EF4-FFF2-40B4-BE49-F238E27FC236}">
                <a16:creationId xmlns:a16="http://schemas.microsoft.com/office/drawing/2014/main" id="{9AFD7914-775C-4F69-32B5-8AD3EC0F8666}"/>
              </a:ext>
            </a:extLst>
          </p:cNvPr>
          <p:cNvCxnSpPr/>
          <p:nvPr/>
        </p:nvCxnSpPr>
        <p:spPr>
          <a:xfrm>
            <a:off x="4327458" y="2001542"/>
            <a:ext cx="3754521" cy="0"/>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3" name="Conector recto 92">
            <a:extLst>
              <a:ext uri="{FF2B5EF4-FFF2-40B4-BE49-F238E27FC236}">
                <a16:creationId xmlns:a16="http://schemas.microsoft.com/office/drawing/2014/main" id="{9847BC94-0A15-AFE2-B393-FCA192914177}"/>
              </a:ext>
            </a:extLst>
          </p:cNvPr>
          <p:cNvCxnSpPr/>
          <p:nvPr/>
        </p:nvCxnSpPr>
        <p:spPr>
          <a:xfrm>
            <a:off x="4327458" y="2333011"/>
            <a:ext cx="3754521" cy="0"/>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4" name="Conector recto 93">
            <a:extLst>
              <a:ext uri="{FF2B5EF4-FFF2-40B4-BE49-F238E27FC236}">
                <a16:creationId xmlns:a16="http://schemas.microsoft.com/office/drawing/2014/main" id="{07D8B2C5-41BB-97E3-CE5A-D88412836A6A}"/>
              </a:ext>
            </a:extLst>
          </p:cNvPr>
          <p:cNvCxnSpPr/>
          <p:nvPr/>
        </p:nvCxnSpPr>
        <p:spPr>
          <a:xfrm>
            <a:off x="4327458" y="2643665"/>
            <a:ext cx="3754521" cy="0"/>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5" name="Conector recto 94">
            <a:extLst>
              <a:ext uri="{FF2B5EF4-FFF2-40B4-BE49-F238E27FC236}">
                <a16:creationId xmlns:a16="http://schemas.microsoft.com/office/drawing/2014/main" id="{F826F483-39C0-C7C2-B21A-D44DAF2A8674}"/>
              </a:ext>
            </a:extLst>
          </p:cNvPr>
          <p:cNvCxnSpPr/>
          <p:nvPr/>
        </p:nvCxnSpPr>
        <p:spPr>
          <a:xfrm>
            <a:off x="4327458" y="2998835"/>
            <a:ext cx="3754521" cy="0"/>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6" name="Conector recto 95">
            <a:extLst>
              <a:ext uri="{FF2B5EF4-FFF2-40B4-BE49-F238E27FC236}">
                <a16:creationId xmlns:a16="http://schemas.microsoft.com/office/drawing/2014/main" id="{8DCF0C64-B59B-0AF9-A445-E96EF8977B41}"/>
              </a:ext>
            </a:extLst>
          </p:cNvPr>
          <p:cNvCxnSpPr/>
          <p:nvPr/>
        </p:nvCxnSpPr>
        <p:spPr>
          <a:xfrm>
            <a:off x="4327458" y="3269390"/>
            <a:ext cx="3754521" cy="0"/>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97" name="Rectángulo: esquinas redondeadas 96">
            <a:extLst>
              <a:ext uri="{FF2B5EF4-FFF2-40B4-BE49-F238E27FC236}">
                <a16:creationId xmlns:a16="http://schemas.microsoft.com/office/drawing/2014/main" id="{DB5A958F-7E78-3B99-1640-364494570186}"/>
              </a:ext>
            </a:extLst>
          </p:cNvPr>
          <p:cNvSpPr/>
          <p:nvPr/>
        </p:nvSpPr>
        <p:spPr>
          <a:xfrm>
            <a:off x="8647727" y="1451753"/>
            <a:ext cx="2580860" cy="335280"/>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a:ln>
                  <a:noFill/>
                </a:ln>
                <a:solidFill>
                  <a:sysClr val="windowText" lastClr="000000"/>
                </a:solidFill>
                <a:effectLst/>
                <a:uLnTx/>
                <a:uFillTx/>
                <a:latin typeface="Helvetica Neue" panose="020B0604020202020204" charset="0"/>
                <a:ea typeface="+mn-ea"/>
                <a:cs typeface="+mn-cs"/>
              </a:rPr>
              <a:t>BENEFICIOS ASOCIADOS</a:t>
            </a:r>
          </a:p>
        </p:txBody>
      </p:sp>
      <p:sp>
        <p:nvSpPr>
          <p:cNvPr id="98" name="Triángulo isósceles 97">
            <a:extLst>
              <a:ext uri="{FF2B5EF4-FFF2-40B4-BE49-F238E27FC236}">
                <a16:creationId xmlns:a16="http://schemas.microsoft.com/office/drawing/2014/main" id="{DC2B5BA1-D67C-897C-8F85-EEB967546AB7}"/>
              </a:ext>
            </a:extLst>
          </p:cNvPr>
          <p:cNvSpPr/>
          <p:nvPr/>
        </p:nvSpPr>
        <p:spPr>
          <a:xfrm rot="5400000">
            <a:off x="7556734" y="2571151"/>
            <a:ext cx="1752046" cy="276226"/>
          </a:xfrm>
          <a:prstGeom prst="triangle">
            <a:avLst/>
          </a:prstGeom>
          <a:solidFill>
            <a:srgbClr val="E5E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Helvetica Neue" panose="020B0604020202020204" charset="0"/>
              <a:ea typeface="+mn-ea"/>
              <a:cs typeface="+mn-cs"/>
            </a:endParaRPr>
          </a:p>
        </p:txBody>
      </p:sp>
      <p:sp>
        <p:nvSpPr>
          <p:cNvPr id="99" name="CuadroTexto 98">
            <a:extLst>
              <a:ext uri="{FF2B5EF4-FFF2-40B4-BE49-F238E27FC236}">
                <a16:creationId xmlns:a16="http://schemas.microsoft.com/office/drawing/2014/main" id="{D28165A8-8492-470E-A1E9-2C20556FEC7A}"/>
              </a:ext>
            </a:extLst>
          </p:cNvPr>
          <p:cNvSpPr txBox="1"/>
          <p:nvPr/>
        </p:nvSpPr>
        <p:spPr>
          <a:xfrm>
            <a:off x="8673397" y="2206293"/>
            <a:ext cx="2466607" cy="1015663"/>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0" i="0" u="none" strike="noStrike" kern="1200" cap="none" spc="0" normalizeH="0" baseline="0" noProof="0">
                <a:ln>
                  <a:noFill/>
                </a:ln>
                <a:solidFill>
                  <a:srgbClr val="000000"/>
                </a:solidFill>
                <a:effectLst/>
                <a:uLnTx/>
                <a:uFillTx/>
                <a:latin typeface="Helvetica Neue" panose="020B0604020202020204" charset="0"/>
                <a:ea typeface="+mn-ea"/>
                <a:cs typeface="+mn-cs"/>
              </a:rPr>
              <a:t>Mayor agilidad organizativa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0" i="0" u="none" strike="noStrike" kern="1200" cap="none" spc="0" normalizeH="0" baseline="0" noProof="0">
                <a:ln>
                  <a:noFill/>
                </a:ln>
                <a:solidFill>
                  <a:srgbClr val="000000"/>
                </a:solidFill>
                <a:effectLst/>
                <a:uLnTx/>
                <a:uFillTx/>
                <a:latin typeface="Helvetica Neue" panose="020B0604020202020204" charset="0"/>
                <a:ea typeface="+mn-ea"/>
                <a:cs typeface="+mn-cs"/>
              </a:rPr>
              <a:t>Mejores decisiones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0" i="0" u="none" strike="noStrike" kern="1200" cap="none" spc="0" normalizeH="0" baseline="0" noProof="0">
                <a:ln>
                  <a:noFill/>
                </a:ln>
                <a:solidFill>
                  <a:srgbClr val="000000"/>
                </a:solidFill>
                <a:effectLst/>
                <a:uLnTx/>
                <a:uFillTx/>
                <a:latin typeface="Helvetica Neue" panose="020B0604020202020204" charset="0"/>
                <a:ea typeface="+mn-ea"/>
                <a:cs typeface="+mn-cs"/>
              </a:rPr>
              <a:t>Productividad y foco en el valor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0" i="0" u="none" strike="noStrike" kern="1200" cap="none" spc="0" normalizeH="0" baseline="0" noProof="0">
                <a:ln>
                  <a:noFill/>
                </a:ln>
                <a:solidFill>
                  <a:srgbClr val="000000"/>
                </a:solidFill>
                <a:effectLst/>
                <a:uLnTx/>
                <a:uFillTx/>
                <a:latin typeface="Helvetica Neue" panose="020B0604020202020204" charset="0"/>
                <a:ea typeface="+mn-ea"/>
                <a:cs typeface="+mn-cs"/>
              </a:rPr>
              <a:t>Innovación ampliada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0" i="0" u="none" strike="noStrike" kern="1200" cap="none" spc="0" normalizeH="0" baseline="0" noProof="0">
                <a:ln>
                  <a:noFill/>
                </a:ln>
                <a:solidFill>
                  <a:srgbClr val="000000"/>
                </a:solidFill>
                <a:effectLst/>
                <a:uLnTx/>
                <a:uFillTx/>
                <a:latin typeface="Helvetica Neue" panose="020B0604020202020204" charset="0"/>
                <a:ea typeface="+mn-ea"/>
                <a:cs typeface="+mn-cs"/>
              </a:rPr>
              <a:t>Sostenibilidad y eficiencia</a:t>
            </a:r>
          </a:p>
        </p:txBody>
      </p:sp>
      <p:sp>
        <p:nvSpPr>
          <p:cNvPr id="100" name="CuadroTexto 99">
            <a:extLst>
              <a:ext uri="{FF2B5EF4-FFF2-40B4-BE49-F238E27FC236}">
                <a16:creationId xmlns:a16="http://schemas.microsoft.com/office/drawing/2014/main" id="{9BD8FE42-9C07-457E-2730-C69202019290}"/>
              </a:ext>
            </a:extLst>
          </p:cNvPr>
          <p:cNvSpPr txBox="1"/>
          <p:nvPr/>
        </p:nvSpPr>
        <p:spPr>
          <a:xfrm>
            <a:off x="1593962" y="4392489"/>
            <a:ext cx="1460109"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a:ln>
                  <a:noFill/>
                </a:ln>
                <a:solidFill>
                  <a:srgbClr val="000000"/>
                </a:solidFill>
                <a:effectLst/>
                <a:uLnTx/>
                <a:uFillTx/>
                <a:latin typeface="Helvetica Neue" panose="020B0604020202020204" charset="0"/>
                <a:ea typeface="+mn-ea"/>
                <a:cs typeface="+mn-cs"/>
              </a:rPr>
              <a:t>Agentes IA</a:t>
            </a:r>
            <a:endParaRPr kumimoji="0" lang="es-ES" sz="1200" b="0" i="0" u="none" strike="noStrike" kern="1200" cap="none" spc="0" normalizeH="0" baseline="0" noProof="0">
              <a:ln>
                <a:noFill/>
              </a:ln>
              <a:solidFill>
                <a:srgbClr val="000000"/>
              </a:solidFill>
              <a:effectLst/>
              <a:uLnTx/>
              <a:uFillTx/>
              <a:latin typeface="Helvetica Neue" panose="020B0604020202020204" charset="0"/>
              <a:ea typeface="+mn-ea"/>
              <a:cs typeface="+mn-cs"/>
            </a:endParaRPr>
          </a:p>
        </p:txBody>
      </p:sp>
      <p:sp>
        <p:nvSpPr>
          <p:cNvPr id="101" name="CuadroTexto 100">
            <a:extLst>
              <a:ext uri="{FF2B5EF4-FFF2-40B4-BE49-F238E27FC236}">
                <a16:creationId xmlns:a16="http://schemas.microsoft.com/office/drawing/2014/main" id="{474C1967-66B1-92B0-8AF1-9A84C8D425FF}"/>
              </a:ext>
            </a:extLst>
          </p:cNvPr>
          <p:cNvSpPr txBox="1"/>
          <p:nvPr/>
        </p:nvSpPr>
        <p:spPr>
          <a:xfrm>
            <a:off x="5373986" y="4388129"/>
            <a:ext cx="1905286"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a:ln>
                  <a:noFill/>
                </a:ln>
                <a:solidFill>
                  <a:srgbClr val="000000"/>
                </a:solidFill>
                <a:effectLst/>
                <a:uLnTx/>
                <a:uFillTx/>
                <a:latin typeface="Helvetica Neue" panose="020B0604020202020204" charset="0"/>
                <a:ea typeface="+mn-ea"/>
                <a:cs typeface="+mn-cs"/>
              </a:rPr>
              <a:t>Robots humanoides</a:t>
            </a:r>
            <a:endParaRPr kumimoji="0" lang="es-ES" sz="1200" b="0" i="0" u="none" strike="noStrike" kern="1200" cap="none" spc="0" normalizeH="0" baseline="0" noProof="0">
              <a:ln>
                <a:noFill/>
              </a:ln>
              <a:solidFill>
                <a:srgbClr val="000000"/>
              </a:solidFill>
              <a:effectLst/>
              <a:uLnTx/>
              <a:uFillTx/>
              <a:latin typeface="Helvetica Neue" panose="020B0604020202020204" charset="0"/>
              <a:ea typeface="+mn-ea"/>
              <a:cs typeface="+mn-cs"/>
            </a:endParaRPr>
          </a:p>
        </p:txBody>
      </p:sp>
      <p:sp>
        <p:nvSpPr>
          <p:cNvPr id="102" name="CuadroTexto 101">
            <a:extLst>
              <a:ext uri="{FF2B5EF4-FFF2-40B4-BE49-F238E27FC236}">
                <a16:creationId xmlns:a16="http://schemas.microsoft.com/office/drawing/2014/main" id="{A94082A1-9222-3D1C-496F-4BD3A55B19EA}"/>
              </a:ext>
            </a:extLst>
          </p:cNvPr>
          <p:cNvSpPr txBox="1"/>
          <p:nvPr/>
        </p:nvSpPr>
        <p:spPr>
          <a:xfrm>
            <a:off x="7660704" y="4305804"/>
            <a:ext cx="1513214"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a:ln>
                  <a:noFill/>
                </a:ln>
                <a:solidFill>
                  <a:srgbClr val="000000"/>
                </a:solidFill>
                <a:effectLst/>
                <a:uLnTx/>
                <a:uFillTx/>
                <a:latin typeface="Helvetica Neue" panose="020B0604020202020204" charset="0"/>
                <a:ea typeface="+mn-ea"/>
                <a:cs typeface="+mn-cs"/>
              </a:rPr>
              <a:t>Avatares e </a:t>
            </a:r>
            <a:r>
              <a:rPr kumimoji="0" lang="es-ES" sz="1200" b="1" i="0" u="none" strike="noStrike" kern="1200" cap="none" spc="0" normalizeH="0" baseline="0" noProof="0" err="1">
                <a:ln>
                  <a:noFill/>
                </a:ln>
                <a:solidFill>
                  <a:srgbClr val="000000"/>
                </a:solidFill>
                <a:effectLst/>
                <a:uLnTx/>
                <a:uFillTx/>
                <a:latin typeface="Helvetica Neue" panose="020B0604020202020204" charset="0"/>
                <a:ea typeface="+mn-ea"/>
                <a:cs typeface="+mn-cs"/>
              </a:rPr>
              <a:t>influencers</a:t>
            </a:r>
            <a:r>
              <a:rPr kumimoji="0" lang="es-ES" sz="1200" b="1" i="0" u="none" strike="noStrike" kern="1200" cap="none" spc="0" normalizeH="0" baseline="0" noProof="0">
                <a:ln>
                  <a:noFill/>
                </a:ln>
                <a:solidFill>
                  <a:srgbClr val="000000"/>
                </a:solidFill>
                <a:effectLst/>
                <a:uLnTx/>
                <a:uFillTx/>
                <a:latin typeface="Helvetica Neue" panose="020B0604020202020204" charset="0"/>
                <a:ea typeface="+mn-ea"/>
                <a:cs typeface="+mn-cs"/>
              </a:rPr>
              <a:t> IA</a:t>
            </a:r>
            <a:endParaRPr kumimoji="0" lang="es-ES" sz="1200" b="0" i="0" u="none" strike="noStrike" kern="1200" cap="none" spc="0" normalizeH="0" baseline="0" noProof="0">
              <a:ln>
                <a:noFill/>
              </a:ln>
              <a:solidFill>
                <a:srgbClr val="000000"/>
              </a:solidFill>
              <a:effectLst/>
              <a:uLnTx/>
              <a:uFillTx/>
              <a:latin typeface="Helvetica Neue" panose="020B0604020202020204" charset="0"/>
              <a:ea typeface="+mn-ea"/>
              <a:cs typeface="+mn-cs"/>
            </a:endParaRPr>
          </a:p>
        </p:txBody>
      </p:sp>
      <p:sp>
        <p:nvSpPr>
          <p:cNvPr id="103" name="Rectángulo: esquinas redondeadas 102">
            <a:extLst>
              <a:ext uri="{FF2B5EF4-FFF2-40B4-BE49-F238E27FC236}">
                <a16:creationId xmlns:a16="http://schemas.microsoft.com/office/drawing/2014/main" id="{6478279A-1E5C-F0F9-1C2D-9314CAA11D6E}"/>
              </a:ext>
            </a:extLst>
          </p:cNvPr>
          <p:cNvSpPr/>
          <p:nvPr/>
        </p:nvSpPr>
        <p:spPr>
          <a:xfrm>
            <a:off x="937791" y="4944699"/>
            <a:ext cx="4031756" cy="335280"/>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a:ln>
                  <a:noFill/>
                </a:ln>
                <a:solidFill>
                  <a:sysClr val="windowText" lastClr="000000"/>
                </a:solidFill>
                <a:effectLst/>
                <a:uLnTx/>
                <a:uFillTx/>
                <a:latin typeface="Helvetica Neue" panose="020B0604020202020204" charset="0"/>
                <a:ea typeface="+mn-ea"/>
                <a:cs typeface="+mn-cs"/>
              </a:rPr>
              <a:t>HERRAMIENTAS ASOCIADAS A EXPLORAR</a:t>
            </a:r>
          </a:p>
        </p:txBody>
      </p:sp>
      <p:sp>
        <p:nvSpPr>
          <p:cNvPr id="104" name="Rectángulo: esquinas redondeadas 103">
            <a:extLst>
              <a:ext uri="{FF2B5EF4-FFF2-40B4-BE49-F238E27FC236}">
                <a16:creationId xmlns:a16="http://schemas.microsoft.com/office/drawing/2014/main" id="{F3C0C130-FE55-C474-1AA1-62D4C4E7E379}"/>
              </a:ext>
            </a:extLst>
          </p:cNvPr>
          <p:cNvSpPr/>
          <p:nvPr/>
        </p:nvSpPr>
        <p:spPr>
          <a:xfrm>
            <a:off x="808152" y="3947769"/>
            <a:ext cx="10831209" cy="1902821"/>
          </a:xfrm>
          <a:prstGeom prst="roundRect">
            <a:avLst>
              <a:gd name="adj" fmla="val 6795"/>
            </a:avLst>
          </a:prstGeom>
          <a:noFill/>
          <a:ln w="12700">
            <a:solidFill>
              <a:schemeClr val="bg1">
                <a:lumMod val="8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Helvetica Neue" panose="020B0604020202020204" charset="0"/>
              <a:ea typeface="+mn-ea"/>
              <a:cs typeface="+mn-cs"/>
            </a:endParaRPr>
          </a:p>
        </p:txBody>
      </p:sp>
      <p:sp>
        <p:nvSpPr>
          <p:cNvPr id="105" name="Rectángulo: esquinas redondeadas 104">
            <a:extLst>
              <a:ext uri="{FF2B5EF4-FFF2-40B4-BE49-F238E27FC236}">
                <a16:creationId xmlns:a16="http://schemas.microsoft.com/office/drawing/2014/main" id="{D4EFAE6F-2324-7DB9-AADC-D0AC616930A6}"/>
              </a:ext>
            </a:extLst>
          </p:cNvPr>
          <p:cNvSpPr/>
          <p:nvPr/>
        </p:nvSpPr>
        <p:spPr>
          <a:xfrm>
            <a:off x="1159819" y="3808085"/>
            <a:ext cx="2370781" cy="33528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a:ln>
                  <a:noFill/>
                </a:ln>
                <a:solidFill>
                  <a:sysClr val="windowText" lastClr="000000"/>
                </a:solidFill>
                <a:effectLst/>
                <a:uLnTx/>
                <a:uFillTx/>
                <a:latin typeface="Helvetica Neue" panose="020B0604020202020204" charset="0"/>
                <a:ea typeface="+mn-ea"/>
                <a:cs typeface="+mn-cs"/>
              </a:rPr>
              <a:t>TENDENCIAS 2026-2027</a:t>
            </a:r>
          </a:p>
        </p:txBody>
      </p:sp>
      <p:sp>
        <p:nvSpPr>
          <p:cNvPr id="106" name="CuadroTexto 105">
            <a:extLst>
              <a:ext uri="{FF2B5EF4-FFF2-40B4-BE49-F238E27FC236}">
                <a16:creationId xmlns:a16="http://schemas.microsoft.com/office/drawing/2014/main" id="{33BF4FB5-8F2B-3F13-F549-FB27CCAC29ED}"/>
              </a:ext>
            </a:extLst>
          </p:cNvPr>
          <p:cNvSpPr txBox="1"/>
          <p:nvPr/>
        </p:nvSpPr>
        <p:spPr>
          <a:xfrm>
            <a:off x="3626241" y="4305804"/>
            <a:ext cx="1460109"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a:ln>
                  <a:noFill/>
                </a:ln>
                <a:solidFill>
                  <a:srgbClr val="000000"/>
                </a:solidFill>
                <a:effectLst/>
                <a:uLnTx/>
                <a:uFillTx/>
                <a:latin typeface="Helvetica Neue" panose="020B0604020202020204" charset="0"/>
                <a:ea typeface="+mn-ea"/>
                <a:cs typeface="+mn-cs"/>
              </a:rPr>
              <a:t>Automatización inteligente</a:t>
            </a:r>
            <a:endParaRPr kumimoji="0" lang="es-ES" sz="1200" b="0" i="0" u="none" strike="noStrike" kern="1200" cap="none" spc="0" normalizeH="0" baseline="0" noProof="0">
              <a:ln>
                <a:noFill/>
              </a:ln>
              <a:solidFill>
                <a:srgbClr val="000000"/>
              </a:solidFill>
              <a:effectLst/>
              <a:uLnTx/>
              <a:uFillTx/>
              <a:latin typeface="Helvetica Neue" panose="020B0604020202020204" charset="0"/>
              <a:ea typeface="+mn-ea"/>
              <a:cs typeface="+mn-cs"/>
            </a:endParaRPr>
          </a:p>
        </p:txBody>
      </p:sp>
      <p:sp>
        <p:nvSpPr>
          <p:cNvPr id="107" name="Rectángulo: esquinas redondeadas 106">
            <a:extLst>
              <a:ext uri="{FF2B5EF4-FFF2-40B4-BE49-F238E27FC236}">
                <a16:creationId xmlns:a16="http://schemas.microsoft.com/office/drawing/2014/main" id="{6DADBF79-D352-AE0E-6905-F4C806E781D2}"/>
              </a:ext>
            </a:extLst>
          </p:cNvPr>
          <p:cNvSpPr/>
          <p:nvPr/>
        </p:nvSpPr>
        <p:spPr>
          <a:xfrm>
            <a:off x="9429574" y="4286754"/>
            <a:ext cx="1936039" cy="477785"/>
          </a:xfrm>
          <a:prstGeom prst="roundRect">
            <a:avLst/>
          </a:prstGeom>
          <a:solidFill>
            <a:srgbClr val="FBDE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Helvetica Neue" panose="020B0604020202020204" charset="0"/>
              <a:ea typeface="+mn-ea"/>
              <a:cs typeface="+mn-cs"/>
            </a:endParaRPr>
          </a:p>
        </p:txBody>
      </p:sp>
      <p:sp>
        <p:nvSpPr>
          <p:cNvPr id="108" name="CuadroTexto 107">
            <a:extLst>
              <a:ext uri="{FF2B5EF4-FFF2-40B4-BE49-F238E27FC236}">
                <a16:creationId xmlns:a16="http://schemas.microsoft.com/office/drawing/2014/main" id="{2A024792-F4F5-723E-E721-374ED7B61D76}"/>
              </a:ext>
            </a:extLst>
          </p:cNvPr>
          <p:cNvSpPr txBox="1"/>
          <p:nvPr/>
        </p:nvSpPr>
        <p:spPr>
          <a:xfrm>
            <a:off x="9549640" y="4296279"/>
            <a:ext cx="1676241"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a:ln>
                  <a:noFill/>
                </a:ln>
                <a:solidFill>
                  <a:srgbClr val="000000"/>
                </a:solidFill>
                <a:effectLst/>
                <a:uLnTx/>
                <a:uFillTx/>
                <a:latin typeface="Helvetica Neue" panose="020B0604020202020204" charset="0"/>
                <a:ea typeface="+mn-ea"/>
                <a:cs typeface="+mn-cs"/>
              </a:rPr>
              <a:t>Gemelos digitales cognitivos</a:t>
            </a:r>
            <a:endParaRPr kumimoji="0" lang="es-ES" sz="1200" b="0" i="0" u="none" strike="noStrike" kern="1200" cap="none" spc="0" normalizeH="0" baseline="0" noProof="0">
              <a:ln>
                <a:noFill/>
              </a:ln>
              <a:solidFill>
                <a:srgbClr val="000000"/>
              </a:solidFill>
              <a:effectLst/>
              <a:uLnTx/>
              <a:uFillTx/>
              <a:latin typeface="Helvetica Neue" panose="020B0604020202020204" charset="0"/>
              <a:ea typeface="+mn-ea"/>
              <a:cs typeface="+mn-cs"/>
            </a:endParaRPr>
          </a:p>
        </p:txBody>
      </p:sp>
      <p:sp>
        <p:nvSpPr>
          <p:cNvPr id="121" name="CuadroTexto 120">
            <a:extLst>
              <a:ext uri="{FF2B5EF4-FFF2-40B4-BE49-F238E27FC236}">
                <a16:creationId xmlns:a16="http://schemas.microsoft.com/office/drawing/2014/main" id="{7527FA9B-64BB-0FE4-3CC9-7A2F15F95CB1}"/>
              </a:ext>
            </a:extLst>
          </p:cNvPr>
          <p:cNvSpPr txBox="1"/>
          <p:nvPr/>
        </p:nvSpPr>
        <p:spPr>
          <a:xfrm>
            <a:off x="937791" y="3308288"/>
            <a:ext cx="2771775"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srgbClr val="000000"/>
                </a:solidFill>
                <a:effectLst/>
                <a:uLnTx/>
                <a:uFillTx/>
                <a:latin typeface="Helvetica Neue" panose="020B0604020202020204" charset="0"/>
                <a:ea typeface="+mn-ea"/>
                <a:cs typeface="+mn-cs"/>
              </a:rPr>
              <a:t>Decidir con datos del pasado</a:t>
            </a:r>
            <a:endParaRPr kumimoji="0" lang="es-ES" sz="1200" b="0" i="0" u="none" strike="noStrike" kern="1200" cap="none" spc="0" normalizeH="0" baseline="0" noProof="0">
              <a:ln>
                <a:noFill/>
              </a:ln>
              <a:solidFill>
                <a:srgbClr val="000000"/>
              </a:solidFill>
              <a:effectLst/>
              <a:uLnTx/>
              <a:uFillTx/>
              <a:latin typeface="Helvetica Neue" panose="020B0604020202020204" charset="0"/>
              <a:ea typeface="+mn-ea"/>
              <a:cs typeface="+mn-cs"/>
              <a:sym typeface="Arial"/>
            </a:endParaRPr>
          </a:p>
        </p:txBody>
      </p:sp>
      <p:sp>
        <p:nvSpPr>
          <p:cNvPr id="122" name="CuadroTexto 121">
            <a:extLst>
              <a:ext uri="{FF2B5EF4-FFF2-40B4-BE49-F238E27FC236}">
                <a16:creationId xmlns:a16="http://schemas.microsoft.com/office/drawing/2014/main" id="{334A5536-ED22-509B-BBF4-986323202687}"/>
              </a:ext>
            </a:extLst>
          </p:cNvPr>
          <p:cNvSpPr txBox="1"/>
          <p:nvPr/>
        </p:nvSpPr>
        <p:spPr>
          <a:xfrm>
            <a:off x="4226698" y="3297680"/>
            <a:ext cx="418184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srgbClr val="000000"/>
                </a:solidFill>
                <a:effectLst/>
                <a:uLnTx/>
                <a:uFillTx/>
                <a:latin typeface="Helvetica Neue" panose="020B0604020202020204" charset="0"/>
                <a:ea typeface="+mn-ea"/>
                <a:cs typeface="+mn-cs"/>
              </a:rPr>
              <a:t>Anticipar con modelos predictivos</a:t>
            </a:r>
            <a:endParaRPr kumimoji="0" lang="es-ES" sz="1200" b="0" i="0" u="none" strike="noStrike" kern="1200" cap="none" spc="0" normalizeH="0" baseline="0" noProof="0">
              <a:ln>
                <a:noFill/>
              </a:ln>
              <a:solidFill>
                <a:srgbClr val="000000"/>
              </a:solidFill>
              <a:effectLst/>
              <a:uLnTx/>
              <a:uFillTx/>
              <a:latin typeface="Helvetica Neue" panose="020B0604020202020204" charset="0"/>
              <a:ea typeface="+mn-ea"/>
              <a:cs typeface="+mn-cs"/>
              <a:sym typeface="Arial"/>
            </a:endParaRPr>
          </a:p>
        </p:txBody>
      </p:sp>
      <p:grpSp>
        <p:nvGrpSpPr>
          <p:cNvPr id="6" name="Grupo 5">
            <a:extLst>
              <a:ext uri="{FF2B5EF4-FFF2-40B4-BE49-F238E27FC236}">
                <a16:creationId xmlns:a16="http://schemas.microsoft.com/office/drawing/2014/main" id="{8576F3EE-BBE8-5E6C-7031-617B240B51D9}"/>
              </a:ext>
            </a:extLst>
          </p:cNvPr>
          <p:cNvGrpSpPr/>
          <p:nvPr/>
        </p:nvGrpSpPr>
        <p:grpSpPr>
          <a:xfrm>
            <a:off x="935940" y="5264899"/>
            <a:ext cx="10627221" cy="451948"/>
            <a:chOff x="935940" y="5264899"/>
            <a:chExt cx="10627221" cy="451948"/>
          </a:xfrm>
        </p:grpSpPr>
        <p:pic>
          <p:nvPicPr>
            <p:cNvPr id="110" name="Picture 2" descr="Perplexity Logo, symbol, meaning, history, PNG, brand">
              <a:extLst>
                <a:ext uri="{FF2B5EF4-FFF2-40B4-BE49-F238E27FC236}">
                  <a16:creationId xmlns:a16="http://schemas.microsoft.com/office/drawing/2014/main" id="{D41C3C8F-0F96-A921-2BAC-46448E0C48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8996" y="5264899"/>
              <a:ext cx="803463" cy="451948"/>
            </a:xfrm>
            <a:prstGeom prst="rect">
              <a:avLst/>
            </a:prstGeom>
            <a:noFill/>
            <a:extLst>
              <a:ext uri="{909E8E84-426E-40DD-AFC4-6F175D3DCCD1}">
                <a14:hiddenFill xmlns:a14="http://schemas.microsoft.com/office/drawing/2010/main">
                  <a:solidFill>
                    <a:srgbClr val="FFFFFF"/>
                  </a:solidFill>
                </a14:hiddenFill>
              </a:ext>
            </a:extLst>
          </p:spPr>
        </p:pic>
        <p:pic>
          <p:nvPicPr>
            <p:cNvPr id="111" name="Imagen 110" descr="Icono&#10;&#10;El contenido generado por IA puede ser incorrecto.">
              <a:extLst>
                <a:ext uri="{FF2B5EF4-FFF2-40B4-BE49-F238E27FC236}">
                  <a16:creationId xmlns:a16="http://schemas.microsoft.com/office/drawing/2014/main" id="{91D37F88-64A0-3B1E-D81D-BFD29A5725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3206" y="5377968"/>
              <a:ext cx="839096" cy="209303"/>
            </a:xfrm>
            <a:prstGeom prst="rect">
              <a:avLst/>
            </a:prstGeom>
          </p:spPr>
        </p:pic>
        <p:pic>
          <p:nvPicPr>
            <p:cNvPr id="112" name="Picture 6" descr="Canva Logo and symbol, meaning, history, PNG, brand">
              <a:extLst>
                <a:ext uri="{FF2B5EF4-FFF2-40B4-BE49-F238E27FC236}">
                  <a16:creationId xmlns:a16="http://schemas.microsoft.com/office/drawing/2014/main" id="{A67A661C-177C-B08D-7383-B39023CE3A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88748" y="5336475"/>
              <a:ext cx="545030" cy="306579"/>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10" descr="Notion Logo &amp; Brand Assets (SVG, PNG and vector) - Brandfetch">
              <a:extLst>
                <a:ext uri="{FF2B5EF4-FFF2-40B4-BE49-F238E27FC236}">
                  <a16:creationId xmlns:a16="http://schemas.microsoft.com/office/drawing/2014/main" id="{2DE1F4FE-A535-871A-9426-1B5CB5E512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90851" y="5359056"/>
              <a:ext cx="672736" cy="231857"/>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12">
              <a:extLst>
                <a:ext uri="{FF2B5EF4-FFF2-40B4-BE49-F238E27FC236}">
                  <a16:creationId xmlns:a16="http://schemas.microsoft.com/office/drawing/2014/main" id="{1F120B6C-3433-EC28-290D-692449453CB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5940" y="5379529"/>
              <a:ext cx="802194" cy="217260"/>
            </a:xfrm>
            <a:prstGeom prst="rect">
              <a:avLst/>
            </a:prstGeom>
            <a:noFill/>
            <a:extLst>
              <a:ext uri="{909E8E84-426E-40DD-AFC4-6F175D3DCCD1}">
                <a14:hiddenFill xmlns:a14="http://schemas.microsoft.com/office/drawing/2010/main">
                  <a:solidFill>
                    <a:srgbClr val="FFFFFF"/>
                  </a:solidFill>
                </a14:hiddenFill>
              </a:ext>
            </a:extLst>
          </p:spPr>
        </p:pic>
        <p:pic>
          <p:nvPicPr>
            <p:cNvPr id="115" name="Imagen 114" descr="Un dibujo de una cara feliz&#10;&#10;El contenido generado por IA puede ser incorrecto.">
              <a:extLst>
                <a:ext uri="{FF2B5EF4-FFF2-40B4-BE49-F238E27FC236}">
                  <a16:creationId xmlns:a16="http://schemas.microsoft.com/office/drawing/2014/main" id="{AF5668F0-D353-347E-819E-C8A995B2752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55986" y="5393388"/>
              <a:ext cx="907175" cy="235194"/>
            </a:xfrm>
            <a:prstGeom prst="rect">
              <a:avLst/>
            </a:prstGeom>
          </p:spPr>
        </p:pic>
        <p:pic>
          <p:nvPicPr>
            <p:cNvPr id="116" name="Picture 16" descr="Manus AI logo PNG, vector file in (EPS, SVG, PDF) formats">
              <a:extLst>
                <a:ext uri="{FF2B5EF4-FFF2-40B4-BE49-F238E27FC236}">
                  <a16:creationId xmlns:a16="http://schemas.microsoft.com/office/drawing/2014/main" id="{A30BCA46-E946-0DD1-3547-99527130C78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13803" y="5372084"/>
              <a:ext cx="835706" cy="229943"/>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18">
              <a:extLst>
                <a:ext uri="{FF2B5EF4-FFF2-40B4-BE49-F238E27FC236}">
                  <a16:creationId xmlns:a16="http://schemas.microsoft.com/office/drawing/2014/main" id="{4707CEE9-170E-EED6-C4E7-8C21F09360C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38806" y="5427628"/>
              <a:ext cx="822246" cy="160702"/>
            </a:xfrm>
            <a:prstGeom prst="rect">
              <a:avLst/>
            </a:prstGeom>
            <a:noFill/>
            <a:extLst>
              <a:ext uri="{909E8E84-426E-40DD-AFC4-6F175D3DCCD1}">
                <a14:hiddenFill xmlns:a14="http://schemas.microsoft.com/office/drawing/2010/main">
                  <a:solidFill>
                    <a:srgbClr val="FFFFFF"/>
                  </a:solidFill>
                </a14:hiddenFill>
              </a:ext>
            </a:extLst>
          </p:spPr>
        </p:pic>
        <p:pic>
          <p:nvPicPr>
            <p:cNvPr id="118" name="Imagen 117" descr="Un dibujo de una cara feliz&#10;&#10;El contenido generado por IA puede ser incorrecto.">
              <a:extLst>
                <a:ext uri="{FF2B5EF4-FFF2-40B4-BE49-F238E27FC236}">
                  <a16:creationId xmlns:a16="http://schemas.microsoft.com/office/drawing/2014/main" id="{AD9B21CC-0161-5D58-C016-5E83F6DB76B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43650" y="5388125"/>
              <a:ext cx="977941" cy="211447"/>
            </a:xfrm>
            <a:prstGeom prst="rect">
              <a:avLst/>
            </a:prstGeom>
          </p:spPr>
        </p:pic>
        <p:pic>
          <p:nvPicPr>
            <p:cNvPr id="119" name="Picture 22" descr="sintra.ai | Jobs By Workable">
              <a:extLst>
                <a:ext uri="{FF2B5EF4-FFF2-40B4-BE49-F238E27FC236}">
                  <a16:creationId xmlns:a16="http://schemas.microsoft.com/office/drawing/2014/main" id="{FE6DC2DC-B2B0-5502-3679-312DD9A8D8E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354392" y="5416788"/>
              <a:ext cx="507243" cy="133778"/>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24" descr="MAKE (Integromat) Consultancy and Solutions | Apps4U Connecting your  Applications">
              <a:extLst>
                <a:ext uri="{FF2B5EF4-FFF2-40B4-BE49-F238E27FC236}">
                  <a16:creationId xmlns:a16="http://schemas.microsoft.com/office/drawing/2014/main" id="{91E59F64-F386-4886-F3F5-1CA810DAB8D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672683" y="5397431"/>
              <a:ext cx="740917" cy="152674"/>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31A43596-84E7-7281-6B3A-4EC67E6C17C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802182" y="5356844"/>
              <a:ext cx="976160" cy="295984"/>
            </a:xfrm>
            <a:prstGeom prst="rect">
              <a:avLst/>
            </a:prstGeom>
          </p:spPr>
        </p:pic>
      </p:grpSp>
    </p:spTree>
    <p:extLst>
      <p:ext uri="{BB962C8B-B14F-4D97-AF65-F5344CB8AC3E}">
        <p14:creationId xmlns:p14="http://schemas.microsoft.com/office/powerpoint/2010/main" val="3231832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500"/>
                                        <p:tgtEl>
                                          <p:spTgt spid="7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fade">
                                      <p:cBhvr>
                                        <p:cTn id="10" dur="500"/>
                                        <p:tgtEl>
                                          <p:spTgt spid="8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0"/>
                                        </p:tgtEl>
                                        <p:attrNameLst>
                                          <p:attrName>style.visibility</p:attrName>
                                        </p:attrNameLst>
                                      </p:cBhvr>
                                      <p:to>
                                        <p:strVal val="visible"/>
                                      </p:to>
                                    </p:set>
                                    <p:animEffect transition="in" filter="fade">
                                      <p:cBhvr>
                                        <p:cTn id="13" dur="500"/>
                                        <p:tgtEl>
                                          <p:spTgt spid="9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2"/>
                                        </p:tgtEl>
                                        <p:attrNameLst>
                                          <p:attrName>style.visibility</p:attrName>
                                        </p:attrNameLst>
                                      </p:cBhvr>
                                      <p:to>
                                        <p:strVal val="visible"/>
                                      </p:to>
                                    </p:set>
                                    <p:animEffect transition="in" filter="fade">
                                      <p:cBhvr>
                                        <p:cTn id="16" dur="500"/>
                                        <p:tgtEl>
                                          <p:spTgt spid="7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3"/>
                                        </p:tgtEl>
                                        <p:attrNameLst>
                                          <p:attrName>style.visibility</p:attrName>
                                        </p:attrNameLst>
                                      </p:cBhvr>
                                      <p:to>
                                        <p:strVal val="visible"/>
                                      </p:to>
                                    </p:set>
                                    <p:animEffect transition="in" filter="fade">
                                      <p:cBhvr>
                                        <p:cTn id="19" dur="500"/>
                                        <p:tgtEl>
                                          <p:spTgt spid="7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5"/>
                                        </p:tgtEl>
                                        <p:attrNameLst>
                                          <p:attrName>style.visibility</p:attrName>
                                        </p:attrNameLst>
                                      </p:cBhvr>
                                      <p:to>
                                        <p:strVal val="visible"/>
                                      </p:to>
                                    </p:set>
                                    <p:animEffect transition="in" filter="fade">
                                      <p:cBhvr>
                                        <p:cTn id="24" dur="500"/>
                                        <p:tgtEl>
                                          <p:spTgt spid="85"/>
                                        </p:tgtEl>
                                      </p:cBhvr>
                                    </p:animEffect>
                                  </p:childTnLst>
                                </p:cTn>
                              </p:par>
                              <p:par>
                                <p:cTn id="25" presetID="10" presetClass="entr" presetSubtype="0" fill="hold" nodeType="withEffect">
                                  <p:stCondLst>
                                    <p:cond delay="0"/>
                                  </p:stCondLst>
                                  <p:childTnLst>
                                    <p:set>
                                      <p:cBhvr>
                                        <p:cTn id="26" dur="1" fill="hold">
                                          <p:stCondLst>
                                            <p:cond delay="0"/>
                                          </p:stCondLst>
                                        </p:cTn>
                                        <p:tgtEl>
                                          <p:spTgt spid="92"/>
                                        </p:tgtEl>
                                        <p:attrNameLst>
                                          <p:attrName>style.visibility</p:attrName>
                                        </p:attrNameLst>
                                      </p:cBhvr>
                                      <p:to>
                                        <p:strVal val="visible"/>
                                      </p:to>
                                    </p:set>
                                    <p:animEffect transition="in" filter="fade">
                                      <p:cBhvr>
                                        <p:cTn id="27" dur="500"/>
                                        <p:tgtEl>
                                          <p:spTgt spid="9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1"/>
                                        </p:tgtEl>
                                        <p:attrNameLst>
                                          <p:attrName>style.visibility</p:attrName>
                                        </p:attrNameLst>
                                      </p:cBhvr>
                                      <p:to>
                                        <p:strVal val="visible"/>
                                      </p:to>
                                    </p:set>
                                    <p:animEffect transition="in" filter="fade">
                                      <p:cBhvr>
                                        <p:cTn id="30" dur="500"/>
                                        <p:tgtEl>
                                          <p:spTgt spid="8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76"/>
                                        </p:tgtEl>
                                        <p:attrNameLst>
                                          <p:attrName>style.visibility</p:attrName>
                                        </p:attrNameLst>
                                      </p:cBhvr>
                                      <p:to>
                                        <p:strVal val="visible"/>
                                      </p:to>
                                    </p:set>
                                    <p:animEffect transition="in" filter="fade">
                                      <p:cBhvr>
                                        <p:cTn id="33" dur="500"/>
                                        <p:tgtEl>
                                          <p:spTgt spid="7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86"/>
                                        </p:tgtEl>
                                        <p:attrNameLst>
                                          <p:attrName>style.visibility</p:attrName>
                                        </p:attrNameLst>
                                      </p:cBhvr>
                                      <p:to>
                                        <p:strVal val="visible"/>
                                      </p:to>
                                    </p:set>
                                    <p:animEffect transition="in" filter="fade">
                                      <p:cBhvr>
                                        <p:cTn id="38" dur="500"/>
                                        <p:tgtEl>
                                          <p:spTgt spid="86"/>
                                        </p:tgtEl>
                                      </p:cBhvr>
                                    </p:animEffect>
                                  </p:childTnLst>
                                </p:cTn>
                              </p:par>
                              <p:par>
                                <p:cTn id="39" presetID="10" presetClass="entr" presetSubtype="0" fill="hold" nodeType="withEffect">
                                  <p:stCondLst>
                                    <p:cond delay="0"/>
                                  </p:stCondLst>
                                  <p:childTnLst>
                                    <p:set>
                                      <p:cBhvr>
                                        <p:cTn id="40" dur="1" fill="hold">
                                          <p:stCondLst>
                                            <p:cond delay="0"/>
                                          </p:stCondLst>
                                        </p:cTn>
                                        <p:tgtEl>
                                          <p:spTgt spid="93"/>
                                        </p:tgtEl>
                                        <p:attrNameLst>
                                          <p:attrName>style.visibility</p:attrName>
                                        </p:attrNameLst>
                                      </p:cBhvr>
                                      <p:to>
                                        <p:strVal val="visible"/>
                                      </p:to>
                                    </p:set>
                                    <p:animEffect transition="in" filter="fade">
                                      <p:cBhvr>
                                        <p:cTn id="41" dur="500"/>
                                        <p:tgtEl>
                                          <p:spTgt spid="9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82"/>
                                        </p:tgtEl>
                                        <p:attrNameLst>
                                          <p:attrName>style.visibility</p:attrName>
                                        </p:attrNameLst>
                                      </p:cBhvr>
                                      <p:to>
                                        <p:strVal val="visible"/>
                                      </p:to>
                                    </p:set>
                                    <p:animEffect transition="in" filter="fade">
                                      <p:cBhvr>
                                        <p:cTn id="44" dur="500"/>
                                        <p:tgtEl>
                                          <p:spTgt spid="8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77"/>
                                        </p:tgtEl>
                                        <p:attrNameLst>
                                          <p:attrName>style.visibility</p:attrName>
                                        </p:attrNameLst>
                                      </p:cBhvr>
                                      <p:to>
                                        <p:strVal val="visible"/>
                                      </p:to>
                                    </p:set>
                                    <p:animEffect transition="in" filter="fade">
                                      <p:cBhvr>
                                        <p:cTn id="47" dur="500"/>
                                        <p:tgtEl>
                                          <p:spTgt spid="77"/>
                                        </p:tgtEl>
                                      </p:cBhvr>
                                    </p:animEffect>
                                  </p:childTnLst>
                                </p:cTn>
                              </p:par>
                              <p:par>
                                <p:cTn id="48" presetID="10" presetClass="entr" presetSubtype="0" fill="hold" nodeType="withEffect">
                                  <p:stCondLst>
                                    <p:cond delay="0"/>
                                  </p:stCondLst>
                                  <p:childTnLst>
                                    <p:set>
                                      <p:cBhvr>
                                        <p:cTn id="49" dur="1" fill="hold">
                                          <p:stCondLst>
                                            <p:cond delay="0"/>
                                          </p:stCondLst>
                                        </p:cTn>
                                        <p:tgtEl>
                                          <p:spTgt spid="87"/>
                                        </p:tgtEl>
                                        <p:attrNameLst>
                                          <p:attrName>style.visibility</p:attrName>
                                        </p:attrNameLst>
                                      </p:cBhvr>
                                      <p:to>
                                        <p:strVal val="visible"/>
                                      </p:to>
                                    </p:set>
                                    <p:animEffect transition="in" filter="fade">
                                      <p:cBhvr>
                                        <p:cTn id="50" dur="500"/>
                                        <p:tgtEl>
                                          <p:spTgt spid="87"/>
                                        </p:tgtEl>
                                      </p:cBhvr>
                                    </p:animEffect>
                                  </p:childTnLst>
                                </p:cTn>
                              </p:par>
                              <p:par>
                                <p:cTn id="51" presetID="10" presetClass="entr" presetSubtype="0" fill="hold" nodeType="withEffect">
                                  <p:stCondLst>
                                    <p:cond delay="0"/>
                                  </p:stCondLst>
                                  <p:childTnLst>
                                    <p:set>
                                      <p:cBhvr>
                                        <p:cTn id="52" dur="1" fill="hold">
                                          <p:stCondLst>
                                            <p:cond delay="0"/>
                                          </p:stCondLst>
                                        </p:cTn>
                                        <p:tgtEl>
                                          <p:spTgt spid="94"/>
                                        </p:tgtEl>
                                        <p:attrNameLst>
                                          <p:attrName>style.visibility</p:attrName>
                                        </p:attrNameLst>
                                      </p:cBhvr>
                                      <p:to>
                                        <p:strVal val="visible"/>
                                      </p:to>
                                    </p:set>
                                    <p:animEffect transition="in" filter="fade">
                                      <p:cBhvr>
                                        <p:cTn id="53" dur="500"/>
                                        <p:tgtEl>
                                          <p:spTgt spid="94"/>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78"/>
                                        </p:tgtEl>
                                        <p:attrNameLst>
                                          <p:attrName>style.visibility</p:attrName>
                                        </p:attrNameLst>
                                      </p:cBhvr>
                                      <p:to>
                                        <p:strVal val="visible"/>
                                      </p:to>
                                    </p:set>
                                    <p:animEffect transition="in" filter="fade">
                                      <p:cBhvr>
                                        <p:cTn id="58" dur="500"/>
                                        <p:tgtEl>
                                          <p:spTgt spid="78"/>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83"/>
                                        </p:tgtEl>
                                        <p:attrNameLst>
                                          <p:attrName>style.visibility</p:attrName>
                                        </p:attrNameLst>
                                      </p:cBhvr>
                                      <p:to>
                                        <p:strVal val="visible"/>
                                      </p:to>
                                    </p:set>
                                    <p:animEffect transition="in" filter="fade">
                                      <p:cBhvr>
                                        <p:cTn id="61" dur="500"/>
                                        <p:tgtEl>
                                          <p:spTgt spid="83"/>
                                        </p:tgtEl>
                                      </p:cBhvr>
                                    </p:animEffect>
                                  </p:childTnLst>
                                </p:cTn>
                              </p:par>
                              <p:par>
                                <p:cTn id="62" presetID="10" presetClass="entr" presetSubtype="0" fill="hold" nodeType="withEffect">
                                  <p:stCondLst>
                                    <p:cond delay="0"/>
                                  </p:stCondLst>
                                  <p:childTnLst>
                                    <p:set>
                                      <p:cBhvr>
                                        <p:cTn id="63" dur="1" fill="hold">
                                          <p:stCondLst>
                                            <p:cond delay="0"/>
                                          </p:stCondLst>
                                        </p:cTn>
                                        <p:tgtEl>
                                          <p:spTgt spid="88"/>
                                        </p:tgtEl>
                                        <p:attrNameLst>
                                          <p:attrName>style.visibility</p:attrName>
                                        </p:attrNameLst>
                                      </p:cBhvr>
                                      <p:to>
                                        <p:strVal val="visible"/>
                                      </p:to>
                                    </p:set>
                                    <p:animEffect transition="in" filter="fade">
                                      <p:cBhvr>
                                        <p:cTn id="64" dur="500"/>
                                        <p:tgtEl>
                                          <p:spTgt spid="88"/>
                                        </p:tgtEl>
                                      </p:cBhvr>
                                    </p:animEffect>
                                  </p:childTnLst>
                                </p:cTn>
                              </p:par>
                              <p:par>
                                <p:cTn id="65" presetID="10" presetClass="entr" presetSubtype="0" fill="hold" nodeType="withEffect">
                                  <p:stCondLst>
                                    <p:cond delay="0"/>
                                  </p:stCondLst>
                                  <p:childTnLst>
                                    <p:set>
                                      <p:cBhvr>
                                        <p:cTn id="66" dur="1" fill="hold">
                                          <p:stCondLst>
                                            <p:cond delay="0"/>
                                          </p:stCondLst>
                                        </p:cTn>
                                        <p:tgtEl>
                                          <p:spTgt spid="95"/>
                                        </p:tgtEl>
                                        <p:attrNameLst>
                                          <p:attrName>style.visibility</p:attrName>
                                        </p:attrNameLst>
                                      </p:cBhvr>
                                      <p:to>
                                        <p:strVal val="visible"/>
                                      </p:to>
                                    </p:set>
                                    <p:animEffect transition="in" filter="fade">
                                      <p:cBhvr>
                                        <p:cTn id="67" dur="500"/>
                                        <p:tgtEl>
                                          <p:spTgt spid="95"/>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89"/>
                                        </p:tgtEl>
                                        <p:attrNameLst>
                                          <p:attrName>style.visibility</p:attrName>
                                        </p:attrNameLst>
                                      </p:cBhvr>
                                      <p:to>
                                        <p:strVal val="visible"/>
                                      </p:to>
                                    </p:set>
                                    <p:animEffect transition="in" filter="fade">
                                      <p:cBhvr>
                                        <p:cTn id="72" dur="500"/>
                                        <p:tgtEl>
                                          <p:spTgt spid="89"/>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74"/>
                                        </p:tgtEl>
                                        <p:attrNameLst>
                                          <p:attrName>style.visibility</p:attrName>
                                        </p:attrNameLst>
                                      </p:cBhvr>
                                      <p:to>
                                        <p:strVal val="visible"/>
                                      </p:to>
                                    </p:set>
                                    <p:animEffect transition="in" filter="fade">
                                      <p:cBhvr>
                                        <p:cTn id="75" dur="500"/>
                                        <p:tgtEl>
                                          <p:spTgt spid="74"/>
                                        </p:tgtEl>
                                      </p:cBhvr>
                                    </p:animEffect>
                                  </p:childTnLst>
                                </p:cTn>
                              </p:par>
                              <p:par>
                                <p:cTn id="76" presetID="10" presetClass="entr" presetSubtype="0" fill="hold" nodeType="withEffect">
                                  <p:stCondLst>
                                    <p:cond delay="0"/>
                                  </p:stCondLst>
                                  <p:childTnLst>
                                    <p:set>
                                      <p:cBhvr>
                                        <p:cTn id="77" dur="1" fill="hold">
                                          <p:stCondLst>
                                            <p:cond delay="0"/>
                                          </p:stCondLst>
                                        </p:cTn>
                                        <p:tgtEl>
                                          <p:spTgt spid="96"/>
                                        </p:tgtEl>
                                        <p:attrNameLst>
                                          <p:attrName>style.visibility</p:attrName>
                                        </p:attrNameLst>
                                      </p:cBhvr>
                                      <p:to>
                                        <p:strVal val="visible"/>
                                      </p:to>
                                    </p:set>
                                    <p:animEffect transition="in" filter="fade">
                                      <p:cBhvr>
                                        <p:cTn id="78" dur="500"/>
                                        <p:tgtEl>
                                          <p:spTgt spid="96"/>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79"/>
                                        </p:tgtEl>
                                        <p:attrNameLst>
                                          <p:attrName>style.visibility</p:attrName>
                                        </p:attrNameLst>
                                      </p:cBhvr>
                                      <p:to>
                                        <p:strVal val="visible"/>
                                      </p:to>
                                    </p:set>
                                    <p:animEffect transition="in" filter="fade">
                                      <p:cBhvr>
                                        <p:cTn id="81" dur="500"/>
                                        <p:tgtEl>
                                          <p:spTgt spid="79"/>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121"/>
                                        </p:tgtEl>
                                        <p:attrNameLst>
                                          <p:attrName>style.visibility</p:attrName>
                                        </p:attrNameLst>
                                      </p:cBhvr>
                                      <p:to>
                                        <p:strVal val="visible"/>
                                      </p:to>
                                    </p:set>
                                    <p:animEffect transition="in" filter="fade">
                                      <p:cBhvr>
                                        <p:cTn id="86" dur="500"/>
                                        <p:tgtEl>
                                          <p:spTgt spid="121"/>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122"/>
                                        </p:tgtEl>
                                        <p:attrNameLst>
                                          <p:attrName>style.visibility</p:attrName>
                                        </p:attrNameLst>
                                      </p:cBhvr>
                                      <p:to>
                                        <p:strVal val="visible"/>
                                      </p:to>
                                    </p:set>
                                    <p:animEffect transition="in" filter="fade">
                                      <p:cBhvr>
                                        <p:cTn id="89" dur="500"/>
                                        <p:tgtEl>
                                          <p:spTgt spid="122"/>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71"/>
                                        </p:tgtEl>
                                        <p:attrNameLst>
                                          <p:attrName>style.visibility</p:attrName>
                                        </p:attrNameLst>
                                      </p:cBhvr>
                                      <p:to>
                                        <p:strVal val="visible"/>
                                      </p:to>
                                    </p:set>
                                    <p:animEffect transition="in" filter="fade">
                                      <p:cBhvr>
                                        <p:cTn id="94" dur="500"/>
                                        <p:tgtEl>
                                          <p:spTgt spid="71"/>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97"/>
                                        </p:tgtEl>
                                        <p:attrNameLst>
                                          <p:attrName>style.visibility</p:attrName>
                                        </p:attrNameLst>
                                      </p:cBhvr>
                                      <p:to>
                                        <p:strVal val="visible"/>
                                      </p:to>
                                    </p:set>
                                    <p:animEffect transition="in" filter="fade">
                                      <p:cBhvr>
                                        <p:cTn id="97" dur="500"/>
                                        <p:tgtEl>
                                          <p:spTgt spid="97"/>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98"/>
                                        </p:tgtEl>
                                        <p:attrNameLst>
                                          <p:attrName>style.visibility</p:attrName>
                                        </p:attrNameLst>
                                      </p:cBhvr>
                                      <p:to>
                                        <p:strVal val="visible"/>
                                      </p:to>
                                    </p:set>
                                    <p:animEffect transition="in" filter="fade">
                                      <p:cBhvr>
                                        <p:cTn id="100" dur="500"/>
                                        <p:tgtEl>
                                          <p:spTgt spid="98"/>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99"/>
                                        </p:tgtEl>
                                        <p:attrNameLst>
                                          <p:attrName>style.visibility</p:attrName>
                                        </p:attrNameLst>
                                      </p:cBhvr>
                                      <p:to>
                                        <p:strVal val="visible"/>
                                      </p:to>
                                    </p:set>
                                    <p:animEffect transition="in" filter="fade">
                                      <p:cBhvr>
                                        <p:cTn id="103" dur="500"/>
                                        <p:tgtEl>
                                          <p:spTgt spid="99"/>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67"/>
                                        </p:tgtEl>
                                        <p:attrNameLst>
                                          <p:attrName>style.visibility</p:attrName>
                                        </p:attrNameLst>
                                      </p:cBhvr>
                                      <p:to>
                                        <p:strVal val="visible"/>
                                      </p:to>
                                    </p:set>
                                    <p:animEffect transition="in" filter="fade">
                                      <p:cBhvr>
                                        <p:cTn id="108" dur="500"/>
                                        <p:tgtEl>
                                          <p:spTgt spid="67"/>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68"/>
                                        </p:tgtEl>
                                        <p:attrNameLst>
                                          <p:attrName>style.visibility</p:attrName>
                                        </p:attrNameLst>
                                      </p:cBhvr>
                                      <p:to>
                                        <p:strVal val="visible"/>
                                      </p:to>
                                    </p:set>
                                    <p:animEffect transition="in" filter="fade">
                                      <p:cBhvr>
                                        <p:cTn id="111" dur="500"/>
                                        <p:tgtEl>
                                          <p:spTgt spid="68"/>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69"/>
                                        </p:tgtEl>
                                        <p:attrNameLst>
                                          <p:attrName>style.visibility</p:attrName>
                                        </p:attrNameLst>
                                      </p:cBhvr>
                                      <p:to>
                                        <p:strVal val="visible"/>
                                      </p:to>
                                    </p:set>
                                    <p:animEffect transition="in" filter="fade">
                                      <p:cBhvr>
                                        <p:cTn id="114" dur="500"/>
                                        <p:tgtEl>
                                          <p:spTgt spid="69"/>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70"/>
                                        </p:tgtEl>
                                        <p:attrNameLst>
                                          <p:attrName>style.visibility</p:attrName>
                                        </p:attrNameLst>
                                      </p:cBhvr>
                                      <p:to>
                                        <p:strVal val="visible"/>
                                      </p:to>
                                    </p:set>
                                    <p:animEffect transition="in" filter="fade">
                                      <p:cBhvr>
                                        <p:cTn id="117" dur="500"/>
                                        <p:tgtEl>
                                          <p:spTgt spid="70"/>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100"/>
                                        </p:tgtEl>
                                        <p:attrNameLst>
                                          <p:attrName>style.visibility</p:attrName>
                                        </p:attrNameLst>
                                      </p:cBhvr>
                                      <p:to>
                                        <p:strVal val="visible"/>
                                      </p:to>
                                    </p:set>
                                    <p:animEffect transition="in" filter="fade">
                                      <p:cBhvr>
                                        <p:cTn id="120" dur="500"/>
                                        <p:tgtEl>
                                          <p:spTgt spid="100"/>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101"/>
                                        </p:tgtEl>
                                        <p:attrNameLst>
                                          <p:attrName>style.visibility</p:attrName>
                                        </p:attrNameLst>
                                      </p:cBhvr>
                                      <p:to>
                                        <p:strVal val="visible"/>
                                      </p:to>
                                    </p:set>
                                    <p:animEffect transition="in" filter="fade">
                                      <p:cBhvr>
                                        <p:cTn id="123" dur="500"/>
                                        <p:tgtEl>
                                          <p:spTgt spid="101"/>
                                        </p:tgtEl>
                                      </p:cBhvr>
                                    </p:animEffect>
                                  </p:childTnLst>
                                </p:cTn>
                              </p:par>
                              <p:par>
                                <p:cTn id="124" presetID="10" presetClass="entr" presetSubtype="0" fill="hold" grpId="0" nodeType="withEffect">
                                  <p:stCondLst>
                                    <p:cond delay="0"/>
                                  </p:stCondLst>
                                  <p:childTnLst>
                                    <p:set>
                                      <p:cBhvr>
                                        <p:cTn id="125" dur="1" fill="hold">
                                          <p:stCondLst>
                                            <p:cond delay="0"/>
                                          </p:stCondLst>
                                        </p:cTn>
                                        <p:tgtEl>
                                          <p:spTgt spid="102"/>
                                        </p:tgtEl>
                                        <p:attrNameLst>
                                          <p:attrName>style.visibility</p:attrName>
                                        </p:attrNameLst>
                                      </p:cBhvr>
                                      <p:to>
                                        <p:strVal val="visible"/>
                                      </p:to>
                                    </p:set>
                                    <p:animEffect transition="in" filter="fade">
                                      <p:cBhvr>
                                        <p:cTn id="126" dur="500"/>
                                        <p:tgtEl>
                                          <p:spTgt spid="102"/>
                                        </p:tgtEl>
                                      </p:cBhvr>
                                    </p:animEffect>
                                  </p:childTnLst>
                                </p:cTn>
                              </p:par>
                              <p:par>
                                <p:cTn id="127" presetID="10" presetClass="entr" presetSubtype="0" fill="hold" grpId="0" nodeType="withEffect">
                                  <p:stCondLst>
                                    <p:cond delay="0"/>
                                  </p:stCondLst>
                                  <p:childTnLst>
                                    <p:set>
                                      <p:cBhvr>
                                        <p:cTn id="128" dur="1" fill="hold">
                                          <p:stCondLst>
                                            <p:cond delay="0"/>
                                          </p:stCondLst>
                                        </p:cTn>
                                        <p:tgtEl>
                                          <p:spTgt spid="103"/>
                                        </p:tgtEl>
                                        <p:attrNameLst>
                                          <p:attrName>style.visibility</p:attrName>
                                        </p:attrNameLst>
                                      </p:cBhvr>
                                      <p:to>
                                        <p:strVal val="visible"/>
                                      </p:to>
                                    </p:set>
                                    <p:animEffect transition="in" filter="fade">
                                      <p:cBhvr>
                                        <p:cTn id="129" dur="500"/>
                                        <p:tgtEl>
                                          <p:spTgt spid="103"/>
                                        </p:tgtEl>
                                      </p:cBhvr>
                                    </p:animEffect>
                                  </p:childTnLst>
                                </p:cTn>
                              </p:par>
                              <p:par>
                                <p:cTn id="130" presetID="10" presetClass="entr" presetSubtype="0" fill="hold" grpId="0" nodeType="withEffect">
                                  <p:stCondLst>
                                    <p:cond delay="0"/>
                                  </p:stCondLst>
                                  <p:childTnLst>
                                    <p:set>
                                      <p:cBhvr>
                                        <p:cTn id="131" dur="1" fill="hold">
                                          <p:stCondLst>
                                            <p:cond delay="0"/>
                                          </p:stCondLst>
                                        </p:cTn>
                                        <p:tgtEl>
                                          <p:spTgt spid="104"/>
                                        </p:tgtEl>
                                        <p:attrNameLst>
                                          <p:attrName>style.visibility</p:attrName>
                                        </p:attrNameLst>
                                      </p:cBhvr>
                                      <p:to>
                                        <p:strVal val="visible"/>
                                      </p:to>
                                    </p:set>
                                    <p:animEffect transition="in" filter="fade">
                                      <p:cBhvr>
                                        <p:cTn id="132" dur="500"/>
                                        <p:tgtEl>
                                          <p:spTgt spid="104"/>
                                        </p:tgtEl>
                                      </p:cBhvr>
                                    </p:animEffect>
                                  </p:childTnLst>
                                </p:cTn>
                              </p:par>
                              <p:par>
                                <p:cTn id="133" presetID="10" presetClass="entr" presetSubtype="0" fill="hold" grpId="0" nodeType="withEffect">
                                  <p:stCondLst>
                                    <p:cond delay="0"/>
                                  </p:stCondLst>
                                  <p:childTnLst>
                                    <p:set>
                                      <p:cBhvr>
                                        <p:cTn id="134" dur="1" fill="hold">
                                          <p:stCondLst>
                                            <p:cond delay="0"/>
                                          </p:stCondLst>
                                        </p:cTn>
                                        <p:tgtEl>
                                          <p:spTgt spid="105"/>
                                        </p:tgtEl>
                                        <p:attrNameLst>
                                          <p:attrName>style.visibility</p:attrName>
                                        </p:attrNameLst>
                                      </p:cBhvr>
                                      <p:to>
                                        <p:strVal val="visible"/>
                                      </p:to>
                                    </p:set>
                                    <p:animEffect transition="in" filter="fade">
                                      <p:cBhvr>
                                        <p:cTn id="135" dur="500"/>
                                        <p:tgtEl>
                                          <p:spTgt spid="105"/>
                                        </p:tgtEl>
                                      </p:cBhvr>
                                    </p:animEffect>
                                  </p:childTnLst>
                                </p:cTn>
                              </p:par>
                              <p:par>
                                <p:cTn id="136" presetID="10" presetClass="entr" presetSubtype="0" fill="hold" grpId="0" nodeType="withEffect">
                                  <p:stCondLst>
                                    <p:cond delay="0"/>
                                  </p:stCondLst>
                                  <p:childTnLst>
                                    <p:set>
                                      <p:cBhvr>
                                        <p:cTn id="137" dur="1" fill="hold">
                                          <p:stCondLst>
                                            <p:cond delay="0"/>
                                          </p:stCondLst>
                                        </p:cTn>
                                        <p:tgtEl>
                                          <p:spTgt spid="106"/>
                                        </p:tgtEl>
                                        <p:attrNameLst>
                                          <p:attrName>style.visibility</p:attrName>
                                        </p:attrNameLst>
                                      </p:cBhvr>
                                      <p:to>
                                        <p:strVal val="visible"/>
                                      </p:to>
                                    </p:set>
                                    <p:animEffect transition="in" filter="fade">
                                      <p:cBhvr>
                                        <p:cTn id="138" dur="500"/>
                                        <p:tgtEl>
                                          <p:spTgt spid="106"/>
                                        </p:tgtEl>
                                      </p:cBhvr>
                                    </p:animEffect>
                                  </p:childTnLst>
                                </p:cTn>
                              </p:par>
                              <p:par>
                                <p:cTn id="139" presetID="10" presetClass="entr" presetSubtype="0" fill="hold" grpId="0" nodeType="withEffect">
                                  <p:stCondLst>
                                    <p:cond delay="0"/>
                                  </p:stCondLst>
                                  <p:childTnLst>
                                    <p:set>
                                      <p:cBhvr>
                                        <p:cTn id="140" dur="1" fill="hold">
                                          <p:stCondLst>
                                            <p:cond delay="0"/>
                                          </p:stCondLst>
                                        </p:cTn>
                                        <p:tgtEl>
                                          <p:spTgt spid="107"/>
                                        </p:tgtEl>
                                        <p:attrNameLst>
                                          <p:attrName>style.visibility</p:attrName>
                                        </p:attrNameLst>
                                      </p:cBhvr>
                                      <p:to>
                                        <p:strVal val="visible"/>
                                      </p:to>
                                    </p:set>
                                    <p:animEffect transition="in" filter="fade">
                                      <p:cBhvr>
                                        <p:cTn id="141" dur="500"/>
                                        <p:tgtEl>
                                          <p:spTgt spid="107"/>
                                        </p:tgtEl>
                                      </p:cBhvr>
                                    </p:animEffect>
                                  </p:childTnLst>
                                </p:cTn>
                              </p:par>
                              <p:par>
                                <p:cTn id="142" presetID="10" presetClass="entr" presetSubtype="0" fill="hold" grpId="0" nodeType="withEffect">
                                  <p:stCondLst>
                                    <p:cond delay="0"/>
                                  </p:stCondLst>
                                  <p:childTnLst>
                                    <p:set>
                                      <p:cBhvr>
                                        <p:cTn id="143" dur="1" fill="hold">
                                          <p:stCondLst>
                                            <p:cond delay="0"/>
                                          </p:stCondLst>
                                        </p:cTn>
                                        <p:tgtEl>
                                          <p:spTgt spid="108"/>
                                        </p:tgtEl>
                                        <p:attrNameLst>
                                          <p:attrName>style.visibility</p:attrName>
                                        </p:attrNameLst>
                                      </p:cBhvr>
                                      <p:to>
                                        <p:strVal val="visible"/>
                                      </p:to>
                                    </p:set>
                                    <p:animEffect transition="in" filter="fade">
                                      <p:cBhvr>
                                        <p:cTn id="144" dur="500"/>
                                        <p:tgtEl>
                                          <p:spTgt spid="108"/>
                                        </p:tgtEl>
                                      </p:cBhvr>
                                    </p:animEffect>
                                  </p:childTnLst>
                                </p:cTn>
                              </p:par>
                              <p:par>
                                <p:cTn id="145" presetID="10" presetClass="entr" presetSubtype="0" fill="hold" nodeType="withEffect">
                                  <p:stCondLst>
                                    <p:cond delay="0"/>
                                  </p:stCondLst>
                                  <p:childTnLst>
                                    <p:set>
                                      <p:cBhvr>
                                        <p:cTn id="146" dur="1" fill="hold">
                                          <p:stCondLst>
                                            <p:cond delay="0"/>
                                          </p:stCondLst>
                                        </p:cTn>
                                        <p:tgtEl>
                                          <p:spTgt spid="6"/>
                                        </p:tgtEl>
                                        <p:attrNameLst>
                                          <p:attrName>style.visibility</p:attrName>
                                        </p:attrNameLst>
                                      </p:cBhvr>
                                      <p:to>
                                        <p:strVal val="visible"/>
                                      </p:to>
                                    </p:set>
                                    <p:animEffect transition="in" filter="fade">
                                      <p:cBhvr>
                                        <p:cTn id="14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animBg="1"/>
      <p:bldP spid="70" grpId="0" animBg="1"/>
      <p:bldP spid="71" grpId="0" animBg="1"/>
      <p:bldP spid="72" grpId="0"/>
      <p:bldP spid="73" grpId="0"/>
      <p:bldP spid="74" grpId="0"/>
      <p:bldP spid="75" grpId="0"/>
      <p:bldP spid="76" grpId="0"/>
      <p:bldP spid="77" grpId="0"/>
      <p:bldP spid="78" grpId="0"/>
      <p:bldP spid="79" grpId="0"/>
      <p:bldP spid="80" grpId="0"/>
      <p:bldP spid="81" grpId="0"/>
      <p:bldP spid="82" grpId="0"/>
      <p:bldP spid="83" grpId="0"/>
      <p:bldP spid="90" grpId="0" animBg="1"/>
      <p:bldP spid="97" grpId="0"/>
      <p:bldP spid="98" grpId="0" animBg="1"/>
      <p:bldP spid="99" grpId="0"/>
      <p:bldP spid="100" grpId="0"/>
      <p:bldP spid="101" grpId="0"/>
      <p:bldP spid="102" grpId="0"/>
      <p:bldP spid="103" grpId="0"/>
      <p:bldP spid="104" grpId="0" animBg="1"/>
      <p:bldP spid="105" grpId="0" animBg="1"/>
      <p:bldP spid="106" grpId="0"/>
      <p:bldP spid="107" grpId="0" animBg="1"/>
      <p:bldP spid="108" grpId="0"/>
      <p:bldP spid="121" grpId="0"/>
      <p:bldP spid="1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0">
          <a:extLst>
            <a:ext uri="{FF2B5EF4-FFF2-40B4-BE49-F238E27FC236}">
              <a16:creationId xmlns:a16="http://schemas.microsoft.com/office/drawing/2014/main" id="{CBF661FF-3B1F-10CB-2714-D1EBB46D2A87}"/>
            </a:ext>
          </a:extLst>
        </p:cNvPr>
        <p:cNvGrpSpPr/>
        <p:nvPr/>
      </p:nvGrpSpPr>
      <p:grpSpPr>
        <a:xfrm>
          <a:off x="0" y="0"/>
          <a:ext cx="0" cy="0"/>
          <a:chOff x="0" y="0"/>
          <a:chExt cx="0" cy="0"/>
        </a:xfrm>
      </p:grpSpPr>
      <p:sp>
        <p:nvSpPr>
          <p:cNvPr id="3" name="Google Shape;81;p3">
            <a:extLst>
              <a:ext uri="{FF2B5EF4-FFF2-40B4-BE49-F238E27FC236}">
                <a16:creationId xmlns:a16="http://schemas.microsoft.com/office/drawing/2014/main" id="{56804D46-73E3-E9F7-3117-D200C1EEBA80}"/>
              </a:ext>
            </a:extLst>
          </p:cNvPr>
          <p:cNvSpPr/>
          <p:nvPr/>
        </p:nvSpPr>
        <p:spPr>
          <a:xfrm>
            <a:off x="574769" y="305801"/>
            <a:ext cx="11171753" cy="731691"/>
          </a:xfrm>
          <a:prstGeom prst="rect">
            <a:avLst/>
          </a:prstGeom>
          <a:noFill/>
          <a:ln>
            <a:noFill/>
          </a:ln>
        </p:spPr>
        <p:txBody>
          <a:bodyPr spcFirstLastPara="1" wrap="square" lIns="61525" tIns="30750" rIns="61525" bIns="30750" anchor="t" anchorCtr="0">
            <a:noAutofit/>
          </a:bodyPr>
          <a:lstStyle/>
          <a:p>
            <a:pPr marL="0" marR="0" lvl="0" indent="0" algn="l" defTabSz="914400" rtl="0" eaLnBrk="1" fontAlgn="auto" latinLnBrk="0" hangingPunct="1">
              <a:lnSpc>
                <a:spcPct val="93750"/>
              </a:lnSpc>
              <a:spcBef>
                <a:spcPts val="0"/>
              </a:spcBef>
              <a:spcAft>
                <a:spcPts val="0"/>
              </a:spcAft>
              <a:buClr>
                <a:srgbClr val="000000"/>
              </a:buClr>
              <a:buSzPts val="4000"/>
              <a:buFontTx/>
              <a:buNone/>
              <a:tabLst/>
              <a:defRPr/>
            </a:pPr>
            <a:r>
              <a:rPr kumimoji="0" lang="es-ES" sz="2000" b="1" i="0" u="none" strike="noStrike" kern="1200" cap="none" spc="0" normalizeH="0" baseline="0" noProof="0">
                <a:ln>
                  <a:noFill/>
                </a:ln>
                <a:solidFill>
                  <a:srgbClr val="000000"/>
                </a:solidFill>
                <a:effectLst/>
                <a:uLnTx/>
                <a:uFillTx/>
                <a:latin typeface="Helvetica Neue" panose="020B0604020202020204" charset="0"/>
                <a:ea typeface="Calibri"/>
                <a:cs typeface="Calibri"/>
                <a:sym typeface="Calibri"/>
              </a:rPr>
              <a:t>El empleado aumentado: Hacia una fuerza laboral híbrida</a:t>
            </a:r>
          </a:p>
        </p:txBody>
      </p:sp>
      <p:sp>
        <p:nvSpPr>
          <p:cNvPr id="2" name="Google Shape;81;p3">
            <a:extLst>
              <a:ext uri="{FF2B5EF4-FFF2-40B4-BE49-F238E27FC236}">
                <a16:creationId xmlns:a16="http://schemas.microsoft.com/office/drawing/2014/main" id="{80F75B07-C548-B36C-795A-7954214A7862}"/>
              </a:ext>
            </a:extLst>
          </p:cNvPr>
          <p:cNvSpPr/>
          <p:nvPr/>
        </p:nvSpPr>
        <p:spPr>
          <a:xfrm>
            <a:off x="574769" y="653179"/>
            <a:ext cx="11171753" cy="438497"/>
          </a:xfrm>
          <a:prstGeom prst="rect">
            <a:avLst/>
          </a:prstGeom>
          <a:noFill/>
          <a:ln>
            <a:noFill/>
          </a:ln>
        </p:spPr>
        <p:txBody>
          <a:bodyPr spcFirstLastPara="1" wrap="square" lIns="61525" tIns="30750" rIns="61525" bIns="30750" anchor="t" anchorCtr="0">
            <a:noAutofit/>
          </a:bodyPr>
          <a:lstStyle/>
          <a:p>
            <a:pPr marL="0" marR="0" lvl="0" indent="0" algn="l" defTabSz="914400" rtl="0" eaLnBrk="1" fontAlgn="auto" latinLnBrk="0" hangingPunct="1">
              <a:lnSpc>
                <a:spcPct val="93750"/>
              </a:lnSpc>
              <a:spcBef>
                <a:spcPts val="0"/>
              </a:spcBef>
              <a:spcAft>
                <a:spcPts val="0"/>
              </a:spcAft>
              <a:buClr>
                <a:srgbClr val="000000"/>
              </a:buClr>
              <a:buSzPts val="4000"/>
              <a:buFontTx/>
              <a:buNone/>
              <a:tabLst/>
              <a:defRPr/>
            </a:pPr>
            <a:r>
              <a:rPr kumimoji="0" lang="es-ES" sz="1600" b="1" i="0" u="none" strike="noStrike" kern="1200" cap="none" spc="0" normalizeH="0" baseline="0" noProof="0">
                <a:ln>
                  <a:noFill/>
                </a:ln>
                <a:solidFill>
                  <a:srgbClr val="000000"/>
                </a:solidFill>
                <a:effectLst/>
                <a:uLnTx/>
                <a:uFillTx/>
                <a:latin typeface="Helvetica Neue" panose="020B0604020202020204" charset="0"/>
                <a:ea typeface="Calibri"/>
                <a:cs typeface="Calibri"/>
                <a:sym typeface="Calibri"/>
              </a:rPr>
              <a:t>Aumentando y expandiendo sus conocimientos y competencias </a:t>
            </a:r>
          </a:p>
        </p:txBody>
      </p:sp>
      <p:sp>
        <p:nvSpPr>
          <p:cNvPr id="125" name="Rectángulo 124">
            <a:extLst>
              <a:ext uri="{FF2B5EF4-FFF2-40B4-BE49-F238E27FC236}">
                <a16:creationId xmlns:a16="http://schemas.microsoft.com/office/drawing/2014/main" id="{2777EDB0-3BBD-A9C0-B311-6FC9CCAE52AD}"/>
              </a:ext>
            </a:extLst>
          </p:cNvPr>
          <p:cNvSpPr/>
          <p:nvPr/>
        </p:nvSpPr>
        <p:spPr>
          <a:xfrm>
            <a:off x="919283" y="4486170"/>
            <a:ext cx="11272717" cy="2370157"/>
          </a:xfrm>
          <a:prstGeom prst="rect">
            <a:avLst/>
          </a:prstGeom>
          <a:gradFill>
            <a:gsLst>
              <a:gs pos="21000">
                <a:schemeClr val="bg1">
                  <a:lumMod val="95000"/>
                </a:schemeClr>
              </a:gs>
              <a:gs pos="0">
                <a:schemeClr val="bg1">
                  <a:lumMod val="95000"/>
                </a:schemeClr>
              </a:gs>
              <a:gs pos="100000">
                <a:schemeClr val="bg1"/>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Helvetica Neue" panose="020B0604020202020204" charset="0"/>
              <a:ea typeface="+mn-ea"/>
              <a:cs typeface="+mn-cs"/>
            </a:endParaRPr>
          </a:p>
        </p:txBody>
      </p:sp>
      <p:pic>
        <p:nvPicPr>
          <p:cNvPr id="126" name="Imagen 125">
            <a:extLst>
              <a:ext uri="{FF2B5EF4-FFF2-40B4-BE49-F238E27FC236}">
                <a16:creationId xmlns:a16="http://schemas.microsoft.com/office/drawing/2014/main" id="{C315032B-5EE3-6A17-6699-3C5B01EFF957}"/>
              </a:ext>
            </a:extLst>
          </p:cNvPr>
          <p:cNvPicPr>
            <a:picLocks noChangeAspect="1"/>
          </p:cNvPicPr>
          <p:nvPr/>
        </p:nvPicPr>
        <p:blipFill rotWithShape="1">
          <a:blip r:embed="rId3"/>
          <a:srcRect l="40" t="68385" r="73803" b="1"/>
          <a:stretch/>
        </p:blipFill>
        <p:spPr>
          <a:xfrm>
            <a:off x="919283" y="2916558"/>
            <a:ext cx="2466340" cy="1480556"/>
          </a:xfrm>
          <a:prstGeom prst="rect">
            <a:avLst/>
          </a:prstGeom>
        </p:spPr>
      </p:pic>
      <p:sp>
        <p:nvSpPr>
          <p:cNvPr id="127" name="Rectángulo: esquinas redondeadas 126">
            <a:extLst>
              <a:ext uri="{FF2B5EF4-FFF2-40B4-BE49-F238E27FC236}">
                <a16:creationId xmlns:a16="http://schemas.microsoft.com/office/drawing/2014/main" id="{2DBC46C9-BD46-593B-4A7E-156CD0ADB45C}"/>
              </a:ext>
            </a:extLst>
          </p:cNvPr>
          <p:cNvSpPr/>
          <p:nvPr/>
        </p:nvSpPr>
        <p:spPr>
          <a:xfrm>
            <a:off x="2007301" y="5682626"/>
            <a:ext cx="7783413" cy="288424"/>
          </a:xfrm>
          <a:prstGeom prst="roundRect">
            <a:avLst>
              <a:gd name="adj" fmla="val 45000"/>
            </a:avLst>
          </a:prstGeom>
          <a:solidFill>
            <a:srgbClr val="FBE9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prstClr val="white"/>
              </a:solidFill>
              <a:effectLst/>
              <a:uLnTx/>
              <a:uFillTx/>
              <a:latin typeface="Helvetica Neue" panose="020B0604020202020204" charset="0"/>
              <a:ea typeface="+mn-ea"/>
              <a:cs typeface="+mn-cs"/>
            </a:endParaRPr>
          </a:p>
        </p:txBody>
      </p:sp>
      <p:sp>
        <p:nvSpPr>
          <p:cNvPr id="128" name="Rectángulo: esquinas redondeadas 127">
            <a:extLst>
              <a:ext uri="{FF2B5EF4-FFF2-40B4-BE49-F238E27FC236}">
                <a16:creationId xmlns:a16="http://schemas.microsoft.com/office/drawing/2014/main" id="{B30B9F75-76FB-08FA-EA4C-1CFED0330B2E}"/>
              </a:ext>
            </a:extLst>
          </p:cNvPr>
          <p:cNvSpPr/>
          <p:nvPr/>
        </p:nvSpPr>
        <p:spPr>
          <a:xfrm>
            <a:off x="3478392" y="3315910"/>
            <a:ext cx="2427882" cy="571383"/>
          </a:xfrm>
          <a:prstGeom prst="roundRect">
            <a:avLst/>
          </a:prstGeom>
          <a:solidFill>
            <a:srgbClr val="0017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Helvetica Neue" panose="020B0604020202020204" charset="0"/>
              <a:ea typeface="+mn-ea"/>
              <a:cs typeface="Helvetica Neue" panose="020B0604020202020204" charset="0"/>
            </a:endParaRPr>
          </a:p>
        </p:txBody>
      </p:sp>
      <p:sp>
        <p:nvSpPr>
          <p:cNvPr id="129" name="Rectángulo: esquinas redondeadas 128">
            <a:extLst>
              <a:ext uri="{FF2B5EF4-FFF2-40B4-BE49-F238E27FC236}">
                <a16:creationId xmlns:a16="http://schemas.microsoft.com/office/drawing/2014/main" id="{01DC526D-1340-A366-AADD-CD35EA2985D2}"/>
              </a:ext>
            </a:extLst>
          </p:cNvPr>
          <p:cNvSpPr/>
          <p:nvPr/>
        </p:nvSpPr>
        <p:spPr>
          <a:xfrm>
            <a:off x="6143732" y="3315910"/>
            <a:ext cx="2427882" cy="571383"/>
          </a:xfrm>
          <a:prstGeom prst="roundRect">
            <a:avLst/>
          </a:prstGeom>
          <a:solidFill>
            <a:srgbClr val="0017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Helvetica Neue" panose="020B0604020202020204" charset="0"/>
              <a:ea typeface="+mn-ea"/>
              <a:cs typeface="Helvetica Neue" panose="020B0604020202020204" charset="0"/>
            </a:endParaRPr>
          </a:p>
        </p:txBody>
      </p:sp>
      <p:sp>
        <p:nvSpPr>
          <p:cNvPr id="130" name="Rectángulo: esquinas redondeadas 129">
            <a:extLst>
              <a:ext uri="{FF2B5EF4-FFF2-40B4-BE49-F238E27FC236}">
                <a16:creationId xmlns:a16="http://schemas.microsoft.com/office/drawing/2014/main" id="{BE0D19A5-5554-E028-6D7E-115254D9DB93}"/>
              </a:ext>
            </a:extLst>
          </p:cNvPr>
          <p:cNvSpPr/>
          <p:nvPr/>
        </p:nvSpPr>
        <p:spPr>
          <a:xfrm>
            <a:off x="8900996" y="3315910"/>
            <a:ext cx="2427882" cy="571383"/>
          </a:xfrm>
          <a:prstGeom prst="roundRect">
            <a:avLst/>
          </a:prstGeom>
          <a:solidFill>
            <a:srgbClr val="0017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Helvetica Neue" panose="020B0604020202020204" charset="0"/>
              <a:ea typeface="+mn-ea"/>
              <a:cs typeface="Helvetica Neue" panose="020B0604020202020204" charset="0"/>
            </a:endParaRPr>
          </a:p>
        </p:txBody>
      </p:sp>
      <p:sp>
        <p:nvSpPr>
          <p:cNvPr id="131" name="Rectángulo: esquinas redondeadas 130">
            <a:extLst>
              <a:ext uri="{FF2B5EF4-FFF2-40B4-BE49-F238E27FC236}">
                <a16:creationId xmlns:a16="http://schemas.microsoft.com/office/drawing/2014/main" id="{2A7509BC-348C-54EB-B585-91857FA6A123}"/>
              </a:ext>
            </a:extLst>
          </p:cNvPr>
          <p:cNvSpPr/>
          <p:nvPr/>
        </p:nvSpPr>
        <p:spPr>
          <a:xfrm>
            <a:off x="3478392" y="1588965"/>
            <a:ext cx="2427882" cy="571383"/>
          </a:xfrm>
          <a:prstGeom prst="roundRect">
            <a:avLst/>
          </a:prstGeom>
          <a:solidFill>
            <a:srgbClr val="0017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Helvetica Neue" panose="020B0604020202020204" charset="0"/>
              <a:ea typeface="+mn-ea"/>
              <a:cs typeface="Helvetica Neue" panose="020B0604020202020204" charset="0"/>
            </a:endParaRPr>
          </a:p>
        </p:txBody>
      </p:sp>
      <p:sp>
        <p:nvSpPr>
          <p:cNvPr id="132" name="Rectángulo: esquinas redondeadas 131">
            <a:extLst>
              <a:ext uri="{FF2B5EF4-FFF2-40B4-BE49-F238E27FC236}">
                <a16:creationId xmlns:a16="http://schemas.microsoft.com/office/drawing/2014/main" id="{4CA94634-AF77-935B-BB20-DBD4466A1CD1}"/>
              </a:ext>
            </a:extLst>
          </p:cNvPr>
          <p:cNvSpPr/>
          <p:nvPr/>
        </p:nvSpPr>
        <p:spPr>
          <a:xfrm>
            <a:off x="6143732" y="1588965"/>
            <a:ext cx="2427882" cy="571383"/>
          </a:xfrm>
          <a:prstGeom prst="roundRect">
            <a:avLst/>
          </a:prstGeom>
          <a:solidFill>
            <a:srgbClr val="0017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Helvetica Neue" panose="020B0604020202020204" charset="0"/>
              <a:ea typeface="+mn-ea"/>
              <a:cs typeface="Helvetica Neue" panose="020B0604020202020204" charset="0"/>
            </a:endParaRPr>
          </a:p>
        </p:txBody>
      </p:sp>
      <p:sp>
        <p:nvSpPr>
          <p:cNvPr id="133" name="Rectángulo: esquinas redondeadas 132">
            <a:extLst>
              <a:ext uri="{FF2B5EF4-FFF2-40B4-BE49-F238E27FC236}">
                <a16:creationId xmlns:a16="http://schemas.microsoft.com/office/drawing/2014/main" id="{4344D053-6D8B-D78D-C119-F4C71941DFC3}"/>
              </a:ext>
            </a:extLst>
          </p:cNvPr>
          <p:cNvSpPr/>
          <p:nvPr/>
        </p:nvSpPr>
        <p:spPr>
          <a:xfrm>
            <a:off x="8900996" y="1588965"/>
            <a:ext cx="2427882" cy="571383"/>
          </a:xfrm>
          <a:prstGeom prst="roundRect">
            <a:avLst/>
          </a:prstGeom>
          <a:solidFill>
            <a:srgbClr val="0017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Helvetica Neue" panose="020B0604020202020204" charset="0"/>
              <a:ea typeface="+mn-ea"/>
              <a:cs typeface="Helvetica Neue" panose="020B0604020202020204" charset="0"/>
            </a:endParaRPr>
          </a:p>
        </p:txBody>
      </p:sp>
      <p:pic>
        <p:nvPicPr>
          <p:cNvPr id="134" name="Imagen 133">
            <a:extLst>
              <a:ext uri="{FF2B5EF4-FFF2-40B4-BE49-F238E27FC236}">
                <a16:creationId xmlns:a16="http://schemas.microsoft.com/office/drawing/2014/main" id="{C3B80DDF-995F-ACAF-2262-BBA00AB1EF91}"/>
              </a:ext>
            </a:extLst>
          </p:cNvPr>
          <p:cNvPicPr>
            <a:picLocks noChangeAspect="1"/>
          </p:cNvPicPr>
          <p:nvPr/>
        </p:nvPicPr>
        <p:blipFill rotWithShape="1">
          <a:blip r:embed="rId3"/>
          <a:srcRect l="40" t="22784" r="73803" b="44457"/>
          <a:stretch/>
        </p:blipFill>
        <p:spPr>
          <a:xfrm>
            <a:off x="919283" y="1168902"/>
            <a:ext cx="2466340" cy="1534155"/>
          </a:xfrm>
          <a:prstGeom prst="rect">
            <a:avLst/>
          </a:prstGeom>
        </p:spPr>
      </p:pic>
      <p:sp>
        <p:nvSpPr>
          <p:cNvPr id="135" name="CuadroTexto 134">
            <a:extLst>
              <a:ext uri="{FF2B5EF4-FFF2-40B4-BE49-F238E27FC236}">
                <a16:creationId xmlns:a16="http://schemas.microsoft.com/office/drawing/2014/main" id="{DBEDB097-0199-4A4B-5454-22A13CA66A7C}"/>
              </a:ext>
            </a:extLst>
          </p:cNvPr>
          <p:cNvSpPr txBox="1"/>
          <p:nvPr/>
        </p:nvSpPr>
        <p:spPr>
          <a:xfrm>
            <a:off x="3635441" y="1726120"/>
            <a:ext cx="2129359" cy="307777"/>
          </a:xfrm>
          <a:prstGeom prst="rect">
            <a:avLst/>
          </a:prstGeom>
          <a:noFill/>
        </p:spPr>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a:ln>
                  <a:noFill/>
                </a:ln>
                <a:solidFill>
                  <a:prstClr val="white"/>
                </a:solidFill>
                <a:effectLst/>
                <a:uLnTx/>
                <a:uFillTx/>
                <a:latin typeface="Helvetica Neue" panose="020B0604020202020204" charset="0"/>
                <a:ea typeface="Jost" pitchFamily="2" charset="0"/>
                <a:cs typeface="Space Grotesk Medium" pitchFamily="2" charset="0"/>
              </a:rPr>
              <a:t>Más listos</a:t>
            </a:r>
          </a:p>
        </p:txBody>
      </p:sp>
      <p:sp>
        <p:nvSpPr>
          <p:cNvPr id="136" name="CuadroTexto 135">
            <a:extLst>
              <a:ext uri="{FF2B5EF4-FFF2-40B4-BE49-F238E27FC236}">
                <a16:creationId xmlns:a16="http://schemas.microsoft.com/office/drawing/2014/main" id="{14B2C02D-CC6F-EE82-131C-1C286B906592}"/>
              </a:ext>
            </a:extLst>
          </p:cNvPr>
          <p:cNvSpPr txBox="1"/>
          <p:nvPr/>
        </p:nvSpPr>
        <p:spPr>
          <a:xfrm>
            <a:off x="6333502" y="1733884"/>
            <a:ext cx="2129359" cy="307777"/>
          </a:xfrm>
          <a:prstGeom prst="rect">
            <a:avLst/>
          </a:prstGeom>
          <a:noFill/>
        </p:spPr>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a:ln>
                  <a:noFill/>
                </a:ln>
                <a:solidFill>
                  <a:prstClr val="white"/>
                </a:solidFill>
                <a:effectLst/>
                <a:uLnTx/>
                <a:uFillTx/>
                <a:latin typeface="Helvetica Neue" panose="020B0604020202020204" charset="0"/>
                <a:ea typeface="Jost" pitchFamily="2" charset="0"/>
                <a:cs typeface="Space Grotesk Medium" pitchFamily="2" charset="0"/>
              </a:rPr>
              <a:t>Más productivos</a:t>
            </a:r>
          </a:p>
        </p:txBody>
      </p:sp>
      <p:sp>
        <p:nvSpPr>
          <p:cNvPr id="137" name="CuadroTexto 136">
            <a:extLst>
              <a:ext uri="{FF2B5EF4-FFF2-40B4-BE49-F238E27FC236}">
                <a16:creationId xmlns:a16="http://schemas.microsoft.com/office/drawing/2014/main" id="{33849518-4400-42CE-265B-12944214FC4B}"/>
              </a:ext>
            </a:extLst>
          </p:cNvPr>
          <p:cNvSpPr txBox="1"/>
          <p:nvPr/>
        </p:nvSpPr>
        <p:spPr>
          <a:xfrm>
            <a:off x="9040734" y="1730480"/>
            <a:ext cx="2129359" cy="307777"/>
          </a:xfrm>
          <a:prstGeom prst="rect">
            <a:avLst/>
          </a:prstGeom>
          <a:noFill/>
        </p:spPr>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a:ln>
                  <a:noFill/>
                </a:ln>
                <a:solidFill>
                  <a:prstClr val="white"/>
                </a:solidFill>
                <a:effectLst/>
                <a:uLnTx/>
                <a:uFillTx/>
                <a:latin typeface="Helvetica Neue" panose="020B0604020202020204" charset="0"/>
                <a:ea typeface="Jost" pitchFamily="2" charset="0"/>
                <a:cs typeface="Space Grotesk Medium" pitchFamily="2" charset="0"/>
              </a:rPr>
              <a:t>Más capaces</a:t>
            </a:r>
          </a:p>
        </p:txBody>
      </p:sp>
      <p:sp>
        <p:nvSpPr>
          <p:cNvPr id="138" name="CuadroTexto 137">
            <a:extLst>
              <a:ext uri="{FF2B5EF4-FFF2-40B4-BE49-F238E27FC236}">
                <a16:creationId xmlns:a16="http://schemas.microsoft.com/office/drawing/2014/main" id="{52F78353-358E-B8A9-CFFC-93211EC99DD9}"/>
              </a:ext>
            </a:extLst>
          </p:cNvPr>
          <p:cNvSpPr txBox="1"/>
          <p:nvPr/>
        </p:nvSpPr>
        <p:spPr>
          <a:xfrm>
            <a:off x="3635441" y="3434546"/>
            <a:ext cx="2129359" cy="307777"/>
          </a:xfrm>
          <a:prstGeom prst="rect">
            <a:avLst/>
          </a:prstGeom>
          <a:noFill/>
        </p:spPr>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a:ln>
                  <a:noFill/>
                </a:ln>
                <a:solidFill>
                  <a:prstClr val="white"/>
                </a:solidFill>
                <a:effectLst/>
                <a:uLnTx/>
                <a:uFillTx/>
                <a:latin typeface="Helvetica Neue" panose="020B0604020202020204" charset="0"/>
                <a:ea typeface="Jost" pitchFamily="2" charset="0"/>
                <a:cs typeface="Space Grotesk Medium" pitchFamily="2" charset="0"/>
              </a:rPr>
              <a:t>Más calidad</a:t>
            </a:r>
          </a:p>
        </p:txBody>
      </p:sp>
      <p:sp>
        <p:nvSpPr>
          <p:cNvPr id="139" name="CuadroTexto 138">
            <a:extLst>
              <a:ext uri="{FF2B5EF4-FFF2-40B4-BE49-F238E27FC236}">
                <a16:creationId xmlns:a16="http://schemas.microsoft.com/office/drawing/2014/main" id="{D17E950C-2682-09D6-3AC2-361000E0D7D1}"/>
              </a:ext>
            </a:extLst>
          </p:cNvPr>
          <p:cNvSpPr txBox="1"/>
          <p:nvPr/>
        </p:nvSpPr>
        <p:spPr>
          <a:xfrm>
            <a:off x="6333502" y="3442310"/>
            <a:ext cx="2129359" cy="307777"/>
          </a:xfrm>
          <a:prstGeom prst="rect">
            <a:avLst/>
          </a:prstGeom>
          <a:noFill/>
        </p:spPr>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a:ln>
                  <a:noFill/>
                </a:ln>
                <a:solidFill>
                  <a:prstClr val="white"/>
                </a:solidFill>
                <a:effectLst/>
                <a:uLnTx/>
                <a:uFillTx/>
                <a:latin typeface="Helvetica Neue" panose="020B0604020202020204" charset="0"/>
                <a:ea typeface="Jost" pitchFamily="2" charset="0"/>
                <a:cs typeface="Space Grotesk Medium" pitchFamily="2" charset="0"/>
              </a:rPr>
              <a:t>Más rapidez</a:t>
            </a:r>
          </a:p>
        </p:txBody>
      </p:sp>
      <p:sp>
        <p:nvSpPr>
          <p:cNvPr id="140" name="CuadroTexto 139">
            <a:extLst>
              <a:ext uri="{FF2B5EF4-FFF2-40B4-BE49-F238E27FC236}">
                <a16:creationId xmlns:a16="http://schemas.microsoft.com/office/drawing/2014/main" id="{DE7947B3-7408-753A-B612-3AFDFA449436}"/>
              </a:ext>
            </a:extLst>
          </p:cNvPr>
          <p:cNvSpPr txBox="1"/>
          <p:nvPr/>
        </p:nvSpPr>
        <p:spPr>
          <a:xfrm>
            <a:off x="9028034" y="3438906"/>
            <a:ext cx="2129359" cy="307777"/>
          </a:xfrm>
          <a:prstGeom prst="rect">
            <a:avLst/>
          </a:prstGeom>
          <a:noFill/>
        </p:spPr>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a:ln>
                  <a:noFill/>
                </a:ln>
                <a:solidFill>
                  <a:prstClr val="white"/>
                </a:solidFill>
                <a:effectLst/>
                <a:uLnTx/>
                <a:uFillTx/>
                <a:latin typeface="Helvetica Neue" panose="020B0604020202020204" charset="0"/>
                <a:ea typeface="Jost" pitchFamily="2" charset="0"/>
                <a:cs typeface="Space Grotesk Medium" pitchFamily="2" charset="0"/>
              </a:rPr>
              <a:t>Más variedad</a:t>
            </a:r>
          </a:p>
        </p:txBody>
      </p:sp>
      <p:cxnSp>
        <p:nvCxnSpPr>
          <p:cNvPr id="142" name="Conector recto de flecha 141">
            <a:extLst>
              <a:ext uri="{FF2B5EF4-FFF2-40B4-BE49-F238E27FC236}">
                <a16:creationId xmlns:a16="http://schemas.microsoft.com/office/drawing/2014/main" id="{FBE9C4F3-2C45-8284-38EB-2FB4C98209EB}"/>
              </a:ext>
            </a:extLst>
          </p:cNvPr>
          <p:cNvCxnSpPr>
            <a:cxnSpLocks/>
          </p:cNvCxnSpPr>
          <p:nvPr/>
        </p:nvCxnSpPr>
        <p:spPr>
          <a:xfrm>
            <a:off x="4687075" y="2915446"/>
            <a:ext cx="0" cy="332213"/>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43" name="Conector recto de flecha 142">
            <a:extLst>
              <a:ext uri="{FF2B5EF4-FFF2-40B4-BE49-F238E27FC236}">
                <a16:creationId xmlns:a16="http://schemas.microsoft.com/office/drawing/2014/main" id="{56BA1C78-7FC9-8A61-D1A3-ED57CA86DEA6}"/>
              </a:ext>
            </a:extLst>
          </p:cNvPr>
          <p:cNvCxnSpPr>
            <a:cxnSpLocks/>
          </p:cNvCxnSpPr>
          <p:nvPr/>
        </p:nvCxnSpPr>
        <p:spPr>
          <a:xfrm>
            <a:off x="7379475" y="2915446"/>
            <a:ext cx="0" cy="332213"/>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Conector recto de flecha 143">
            <a:extLst>
              <a:ext uri="{FF2B5EF4-FFF2-40B4-BE49-F238E27FC236}">
                <a16:creationId xmlns:a16="http://schemas.microsoft.com/office/drawing/2014/main" id="{C293B3C4-B779-5721-89F6-FB2445D4822F}"/>
              </a:ext>
            </a:extLst>
          </p:cNvPr>
          <p:cNvCxnSpPr>
            <a:cxnSpLocks/>
          </p:cNvCxnSpPr>
          <p:nvPr/>
        </p:nvCxnSpPr>
        <p:spPr>
          <a:xfrm>
            <a:off x="10177798" y="2915446"/>
            <a:ext cx="0" cy="332213"/>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45" name="Rectángulo 144">
            <a:extLst>
              <a:ext uri="{FF2B5EF4-FFF2-40B4-BE49-F238E27FC236}">
                <a16:creationId xmlns:a16="http://schemas.microsoft.com/office/drawing/2014/main" id="{B8FC010E-AE61-F780-4425-7C8F7BBAE6E2}"/>
              </a:ext>
            </a:extLst>
          </p:cNvPr>
          <p:cNvSpPr/>
          <p:nvPr/>
        </p:nvSpPr>
        <p:spPr>
          <a:xfrm>
            <a:off x="3309348" y="2234517"/>
            <a:ext cx="8019529" cy="6113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Helvetica Neue" panose="020B0604020202020204" charset="0"/>
              <a:ea typeface="+mn-ea"/>
              <a:cs typeface="Helvetica Neue" panose="020B0604020202020204" charset="0"/>
            </a:endParaRPr>
          </a:p>
        </p:txBody>
      </p:sp>
      <p:sp>
        <p:nvSpPr>
          <p:cNvPr id="146" name="CuadroTexto 145">
            <a:extLst>
              <a:ext uri="{FF2B5EF4-FFF2-40B4-BE49-F238E27FC236}">
                <a16:creationId xmlns:a16="http://schemas.microsoft.com/office/drawing/2014/main" id="{04A9D23C-DDBD-D319-D065-EE8A762A64C5}"/>
              </a:ext>
            </a:extLst>
          </p:cNvPr>
          <p:cNvSpPr txBox="1"/>
          <p:nvPr/>
        </p:nvSpPr>
        <p:spPr>
          <a:xfrm>
            <a:off x="3455408" y="2271214"/>
            <a:ext cx="2466340" cy="600164"/>
          </a:xfrm>
          <a:prstGeom prst="rect">
            <a:avLst/>
          </a:prstGeom>
          <a:noFill/>
        </p:spPr>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a:ln>
                  <a:noFill/>
                </a:ln>
                <a:solidFill>
                  <a:prstClr val="black"/>
                </a:solidFill>
                <a:effectLst/>
                <a:uLnTx/>
                <a:uFillTx/>
                <a:latin typeface="Helvetica Neue" panose="020B0604020202020204" charset="0"/>
                <a:ea typeface="Jost" pitchFamily="2" charset="0"/>
                <a:cs typeface="Helvetica Neue" panose="020B0604020202020204" charset="0"/>
              </a:rPr>
              <a:t>T</a:t>
            </a:r>
            <a:r>
              <a:rPr kumimoji="0" lang="es-ES" sz="1100" b="0" i="0" u="none" strike="noStrike" kern="1200" cap="none" spc="0" normalizeH="0" baseline="0" noProof="0" err="1">
                <a:ln>
                  <a:noFill/>
                </a:ln>
                <a:solidFill>
                  <a:prstClr val="black"/>
                </a:solidFill>
                <a:effectLst/>
                <a:uLnTx/>
                <a:uFillTx/>
                <a:latin typeface="Helvetica Neue" panose="020B0604020202020204" charset="0"/>
                <a:ea typeface="Jost" pitchFamily="2" charset="0"/>
                <a:cs typeface="Helvetica Neue" panose="020B0604020202020204" charset="0"/>
              </a:rPr>
              <a:t>ienen</a:t>
            </a:r>
            <a:r>
              <a:rPr kumimoji="0" lang="es-ES" sz="1100" b="0" i="0" u="none" strike="noStrike" kern="1200" cap="none" spc="0" normalizeH="0" baseline="0" noProof="0">
                <a:ln>
                  <a:noFill/>
                </a:ln>
                <a:solidFill>
                  <a:prstClr val="black"/>
                </a:solidFill>
                <a:effectLst/>
                <a:uLnTx/>
                <a:uFillTx/>
                <a:latin typeface="Helvetica Neue" panose="020B0604020202020204" charset="0"/>
                <a:ea typeface="Jost" pitchFamily="2" charset="0"/>
                <a:cs typeface="Helvetica Neue" panose="020B0604020202020204" charset="0"/>
              </a:rPr>
              <a:t> acceso a conocimiento complejo para el desempeño de sus funciones</a:t>
            </a:r>
          </a:p>
        </p:txBody>
      </p:sp>
      <p:sp>
        <p:nvSpPr>
          <p:cNvPr id="147" name="CuadroTexto 146">
            <a:extLst>
              <a:ext uri="{FF2B5EF4-FFF2-40B4-BE49-F238E27FC236}">
                <a16:creationId xmlns:a16="http://schemas.microsoft.com/office/drawing/2014/main" id="{A8364472-5CBB-8A0A-45ED-9A9BA11CD465}"/>
              </a:ext>
            </a:extLst>
          </p:cNvPr>
          <p:cNvSpPr txBox="1"/>
          <p:nvPr/>
        </p:nvSpPr>
        <p:spPr>
          <a:xfrm>
            <a:off x="6134278" y="2343157"/>
            <a:ext cx="2427882" cy="430887"/>
          </a:xfrm>
          <a:prstGeom prst="rect">
            <a:avLst/>
          </a:prstGeom>
          <a:noFill/>
        </p:spPr>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a:ln>
                  <a:noFill/>
                </a:ln>
                <a:solidFill>
                  <a:prstClr val="black"/>
                </a:solidFill>
                <a:effectLst/>
                <a:uLnTx/>
                <a:uFillTx/>
                <a:latin typeface="Helvetica Neue" panose="020B0604020202020204" charset="0"/>
                <a:ea typeface="Jost" pitchFamily="2" charset="0"/>
                <a:cs typeface="Helvetica Neue" panose="020B0604020202020204" charset="0"/>
              </a:rPr>
              <a:t>Es capaz de operar 24/7, generando más en menos tiempo</a:t>
            </a:r>
          </a:p>
        </p:txBody>
      </p:sp>
      <p:sp>
        <p:nvSpPr>
          <p:cNvPr id="148" name="CuadroTexto 147">
            <a:extLst>
              <a:ext uri="{FF2B5EF4-FFF2-40B4-BE49-F238E27FC236}">
                <a16:creationId xmlns:a16="http://schemas.microsoft.com/office/drawing/2014/main" id="{00F35AC4-9410-C554-F792-F5CEB7A7F1C7}"/>
              </a:ext>
            </a:extLst>
          </p:cNvPr>
          <p:cNvSpPr txBox="1"/>
          <p:nvPr/>
        </p:nvSpPr>
        <p:spPr>
          <a:xfrm>
            <a:off x="8916856" y="2281177"/>
            <a:ext cx="2424634" cy="600164"/>
          </a:xfrm>
          <a:prstGeom prst="rect">
            <a:avLst/>
          </a:prstGeom>
          <a:noFill/>
        </p:spPr>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a:ln>
                  <a:noFill/>
                </a:ln>
                <a:solidFill>
                  <a:prstClr val="black"/>
                </a:solidFill>
                <a:effectLst/>
                <a:uLnTx/>
                <a:uFillTx/>
                <a:latin typeface="Helvetica Neue" panose="020B0604020202020204" charset="0"/>
                <a:ea typeface="Jost" pitchFamily="2" charset="0"/>
                <a:cs typeface="Helvetica Neue" panose="020B0604020202020204" charset="0"/>
              </a:rPr>
              <a:t>Te apalancas en el conocimiento colectivo para el desarrollo de tus funciones</a:t>
            </a:r>
          </a:p>
        </p:txBody>
      </p:sp>
      <p:sp>
        <p:nvSpPr>
          <p:cNvPr id="149" name="CuadroTexto 148">
            <a:extLst>
              <a:ext uri="{FF2B5EF4-FFF2-40B4-BE49-F238E27FC236}">
                <a16:creationId xmlns:a16="http://schemas.microsoft.com/office/drawing/2014/main" id="{B6744CA4-8835-84BF-51E4-A34CFF0994FC}"/>
              </a:ext>
            </a:extLst>
          </p:cNvPr>
          <p:cNvSpPr txBox="1"/>
          <p:nvPr/>
        </p:nvSpPr>
        <p:spPr>
          <a:xfrm>
            <a:off x="778856" y="1628868"/>
            <a:ext cx="1229040" cy="646331"/>
          </a:xfrm>
          <a:prstGeom prst="rect">
            <a:avLst/>
          </a:prstGeom>
          <a:solidFill>
            <a:schemeClr val="bg1"/>
          </a:solidFill>
        </p:spPr>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prstClr val="black"/>
                </a:solidFill>
                <a:effectLst/>
                <a:uLnTx/>
                <a:uFillTx/>
                <a:latin typeface="Helvetica Neue" panose="020B0604020202020204" charset="0"/>
                <a:ea typeface="Jost" pitchFamily="2" charset="0"/>
                <a:cs typeface="Space Grotesk Medium" pitchFamily="2" charset="0"/>
              </a:rPr>
              <a:t>Empleado empoderado por la IA</a:t>
            </a:r>
          </a:p>
        </p:txBody>
      </p:sp>
      <p:sp>
        <p:nvSpPr>
          <p:cNvPr id="150" name="CuadroTexto 149">
            <a:extLst>
              <a:ext uri="{FF2B5EF4-FFF2-40B4-BE49-F238E27FC236}">
                <a16:creationId xmlns:a16="http://schemas.microsoft.com/office/drawing/2014/main" id="{2FFD8767-EAA5-F647-1EE0-39A4E16293FA}"/>
              </a:ext>
            </a:extLst>
          </p:cNvPr>
          <p:cNvSpPr txBox="1"/>
          <p:nvPr/>
        </p:nvSpPr>
        <p:spPr>
          <a:xfrm>
            <a:off x="897854" y="3410204"/>
            <a:ext cx="1109446" cy="461665"/>
          </a:xfrm>
          <a:prstGeom prst="rect">
            <a:avLst/>
          </a:prstGeom>
          <a:solidFill>
            <a:schemeClr val="bg1"/>
          </a:solidFill>
        </p:spPr>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prstClr val="black"/>
                </a:solidFill>
                <a:effectLst/>
                <a:uLnTx/>
                <a:uFillTx/>
                <a:latin typeface="Helvetica Neue" panose="020B0604020202020204" charset="0"/>
                <a:ea typeface="Jost" pitchFamily="2" charset="0"/>
                <a:cs typeface="Space Grotesk Medium" pitchFamily="2" charset="0"/>
              </a:rPr>
              <a:t>El valor que</a:t>
            </a:r>
            <a:br>
              <a:rPr kumimoji="0" lang="es-ES" sz="1200" b="0" i="0" u="none" strike="noStrike" kern="1200" cap="none" spc="0" normalizeH="0" baseline="0" noProof="0">
                <a:ln>
                  <a:noFill/>
                </a:ln>
                <a:solidFill>
                  <a:prstClr val="black"/>
                </a:solidFill>
                <a:effectLst/>
                <a:uLnTx/>
                <a:uFillTx/>
                <a:latin typeface="Helvetica Neue" panose="020B0604020202020204" charset="0"/>
                <a:ea typeface="Jost" pitchFamily="2" charset="0"/>
                <a:cs typeface="Space Grotesk Medium" pitchFamily="2" charset="0"/>
              </a:rPr>
            </a:br>
            <a:r>
              <a:rPr kumimoji="0" lang="es-ES" sz="1200" b="0" i="0" u="none" strike="noStrike" kern="1200" cap="none" spc="0" normalizeH="0" baseline="0" noProof="0">
                <a:ln>
                  <a:noFill/>
                </a:ln>
                <a:solidFill>
                  <a:prstClr val="black"/>
                </a:solidFill>
                <a:effectLst/>
                <a:uLnTx/>
                <a:uFillTx/>
                <a:latin typeface="Helvetica Neue" panose="020B0604020202020204" charset="0"/>
                <a:ea typeface="Jost" pitchFamily="2" charset="0"/>
                <a:cs typeface="Space Grotesk Medium" pitchFamily="2" charset="0"/>
              </a:rPr>
              <a:t> genera</a:t>
            </a:r>
          </a:p>
        </p:txBody>
      </p:sp>
      <p:pic>
        <p:nvPicPr>
          <p:cNvPr id="151" name="Imagen 150">
            <a:extLst>
              <a:ext uri="{FF2B5EF4-FFF2-40B4-BE49-F238E27FC236}">
                <a16:creationId xmlns:a16="http://schemas.microsoft.com/office/drawing/2014/main" id="{60B71FE0-3665-79B5-C0F6-2C2C58EE4271}"/>
              </a:ext>
            </a:extLst>
          </p:cNvPr>
          <p:cNvPicPr>
            <a:picLocks noChangeAspect="1"/>
          </p:cNvPicPr>
          <p:nvPr/>
        </p:nvPicPr>
        <p:blipFill>
          <a:blip r:embed="rId4"/>
          <a:srcRect l="16252" b="14056"/>
          <a:stretch/>
        </p:blipFill>
        <p:spPr>
          <a:xfrm>
            <a:off x="-6404" y="4470746"/>
            <a:ext cx="2317982" cy="2385580"/>
          </a:xfrm>
          <a:prstGeom prst="rect">
            <a:avLst/>
          </a:prstGeom>
        </p:spPr>
      </p:pic>
      <p:pic>
        <p:nvPicPr>
          <p:cNvPr id="152" name="Picture 2" descr="A Comprehensive Guide on Building AI Agents with AutoGPT">
            <a:extLst>
              <a:ext uri="{FF2B5EF4-FFF2-40B4-BE49-F238E27FC236}">
                <a16:creationId xmlns:a16="http://schemas.microsoft.com/office/drawing/2014/main" id="{267C296C-C8C6-9820-35F3-37A9C111D373}"/>
              </a:ext>
            </a:extLst>
          </p:cNvPr>
          <p:cNvPicPr>
            <a:picLocks noChangeAspect="1" noChangeArrowheads="1"/>
          </p:cNvPicPr>
          <p:nvPr/>
        </p:nvPicPr>
        <p:blipFill rotWithShape="1">
          <a:blip r:embed="rId5" cstate="print">
            <a:duotone>
              <a:srgbClr val="A02B93">
                <a:shade val="45000"/>
                <a:satMod val="135000"/>
              </a:srgbClr>
              <a:prstClr val="white"/>
            </a:duotone>
            <a:extLst>
              <a:ext uri="{28A0092B-C50C-407E-A947-70E740481C1C}">
                <a14:useLocalDpi xmlns:a14="http://schemas.microsoft.com/office/drawing/2010/main" val="0"/>
              </a:ext>
            </a:extLst>
          </a:blip>
          <a:srcRect l="24460" t="9562" r="23230" b="3373"/>
          <a:stretch/>
        </p:blipFill>
        <p:spPr bwMode="auto">
          <a:xfrm>
            <a:off x="9780985" y="5841082"/>
            <a:ext cx="994160" cy="929677"/>
          </a:xfrm>
          <a:prstGeom prst="rect">
            <a:avLst/>
          </a:prstGeom>
          <a:noFill/>
          <a:extLst>
            <a:ext uri="{909E8E84-426E-40DD-AFC4-6F175D3DCCD1}">
              <a14:hiddenFill xmlns:a14="http://schemas.microsoft.com/office/drawing/2010/main">
                <a:solidFill>
                  <a:srgbClr val="FFFFFF"/>
                </a:solidFill>
              </a14:hiddenFill>
            </a:ext>
          </a:extLst>
        </p:spPr>
      </p:pic>
      <p:sp>
        <p:nvSpPr>
          <p:cNvPr id="153" name="object 3">
            <a:extLst>
              <a:ext uri="{FF2B5EF4-FFF2-40B4-BE49-F238E27FC236}">
                <a16:creationId xmlns:a16="http://schemas.microsoft.com/office/drawing/2014/main" id="{4C030BB3-D740-C5B6-DF6C-EFFDF16B9F9D}"/>
              </a:ext>
            </a:extLst>
          </p:cNvPr>
          <p:cNvSpPr txBox="1"/>
          <p:nvPr/>
        </p:nvSpPr>
        <p:spPr>
          <a:xfrm>
            <a:off x="2578167" y="5682982"/>
            <a:ext cx="7636216" cy="251493"/>
          </a:xfrm>
          <a:prstGeom prst="rect">
            <a:avLst/>
          </a:prstGeom>
        </p:spPr>
        <p:txBody>
          <a:bodyPr vert="horz" wrap="square" lIns="0" tIns="35701" rIns="0" bIns="0" rtlCol="0">
            <a:spAutoFit/>
          </a:bodyPr>
          <a:lstStyle/>
          <a:p>
            <a:pPr marL="8926" marR="0" lvl="0" indent="0" algn="l" defTabSz="914446" rtl="0" eaLnBrk="1" fontAlgn="auto" latinLnBrk="0" hangingPunct="1">
              <a:lnSpc>
                <a:spcPct val="100000"/>
              </a:lnSpc>
              <a:spcBef>
                <a:spcPts val="281"/>
              </a:spcBef>
              <a:spcAft>
                <a:spcPts val="0"/>
              </a:spcAft>
              <a:buClrTx/>
              <a:buSzTx/>
              <a:buFontTx/>
              <a:buNone/>
              <a:tabLst>
                <a:tab pos="276706" algn="l"/>
              </a:tabLst>
              <a:defRPr/>
            </a:pPr>
            <a:r>
              <a:rPr kumimoji="0" lang="es-ES" sz="1400" b="0" i="0" u="none" strike="noStrike" kern="1200" cap="none" spc="-35" normalizeH="0" baseline="0" noProof="0">
                <a:ln>
                  <a:noFill/>
                </a:ln>
                <a:solidFill>
                  <a:srgbClr val="8600A8"/>
                </a:solidFill>
                <a:effectLst/>
                <a:uLnTx/>
                <a:uFillTx/>
                <a:latin typeface="Helvetica Neue" panose="020B0604020202020204" charset="0"/>
                <a:ea typeface="+mn-ea"/>
                <a:cs typeface="Space Grotesk Medium" pitchFamily="2" charset="0"/>
              </a:rPr>
              <a:t>→</a:t>
            </a:r>
            <a:r>
              <a:rPr kumimoji="0" lang="es-ES" sz="1400" b="0" i="0" u="none" strike="noStrike" kern="1200" cap="none" spc="0" normalizeH="0" baseline="0" noProof="0">
                <a:ln>
                  <a:noFill/>
                </a:ln>
                <a:solidFill>
                  <a:srgbClr val="8600A8"/>
                </a:solidFill>
                <a:effectLst/>
                <a:uLnTx/>
                <a:uFillTx/>
                <a:latin typeface="Helvetica Neue" panose="020B0604020202020204" charset="0"/>
                <a:ea typeface="+mn-ea"/>
                <a:cs typeface="Space Grotesk Medium" pitchFamily="2" charset="0"/>
              </a:rPr>
              <a:t>	</a:t>
            </a:r>
            <a:r>
              <a:rPr kumimoji="0" lang="es-ES" sz="1400" b="0" i="0" u="none" strike="noStrike" kern="1200" cap="none" spc="0" normalizeH="0" baseline="0" noProof="0">
                <a:ln>
                  <a:noFill/>
                </a:ln>
                <a:solidFill>
                  <a:prstClr val="black"/>
                </a:solidFill>
                <a:effectLst/>
                <a:uLnTx/>
                <a:uFillTx/>
                <a:latin typeface="Helvetica Neue" panose="020B0604020202020204" charset="0"/>
                <a:ea typeface="+mn-ea"/>
                <a:cs typeface="Space Grotesk Medium" pitchFamily="2" charset="0"/>
              </a:rPr>
              <a:t>Las organizaciones serán un hibrido entre empleados humanos y empleados IA</a:t>
            </a:r>
          </a:p>
        </p:txBody>
      </p:sp>
      <p:grpSp>
        <p:nvGrpSpPr>
          <p:cNvPr id="154" name="Grupo 153">
            <a:extLst>
              <a:ext uri="{FF2B5EF4-FFF2-40B4-BE49-F238E27FC236}">
                <a16:creationId xmlns:a16="http://schemas.microsoft.com/office/drawing/2014/main" id="{B57BD0C4-B578-A313-C98F-72DC59DC9346}"/>
              </a:ext>
            </a:extLst>
          </p:cNvPr>
          <p:cNvGrpSpPr/>
          <p:nvPr/>
        </p:nvGrpSpPr>
        <p:grpSpPr>
          <a:xfrm>
            <a:off x="4832246" y="6040602"/>
            <a:ext cx="441036" cy="441036"/>
            <a:chOff x="6461352" y="3542086"/>
            <a:chExt cx="661554" cy="661554"/>
          </a:xfrm>
          <a:solidFill>
            <a:schemeClr val="bg1">
              <a:lumMod val="95000"/>
            </a:schemeClr>
          </a:solidFill>
        </p:grpSpPr>
        <p:sp>
          <p:nvSpPr>
            <p:cNvPr id="155" name="Elipse 154">
              <a:extLst>
                <a:ext uri="{FF2B5EF4-FFF2-40B4-BE49-F238E27FC236}">
                  <a16:creationId xmlns:a16="http://schemas.microsoft.com/office/drawing/2014/main" id="{C67475BE-1761-01E7-9ED9-22A4B4998426}"/>
                </a:ext>
              </a:extLst>
            </p:cNvPr>
            <p:cNvSpPr/>
            <p:nvPr/>
          </p:nvSpPr>
          <p:spPr>
            <a:xfrm>
              <a:off x="6461352" y="3542086"/>
              <a:ext cx="661554" cy="661554"/>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60" rtl="0" eaLnBrk="1" fontAlgn="auto" latinLnBrk="0" hangingPunct="1">
                <a:lnSpc>
                  <a:spcPct val="100000"/>
                </a:lnSpc>
                <a:spcBef>
                  <a:spcPts val="0"/>
                </a:spcBef>
                <a:spcAft>
                  <a:spcPts val="0"/>
                </a:spcAft>
                <a:buClrTx/>
                <a:buSzTx/>
                <a:buFontTx/>
                <a:buNone/>
                <a:tabLst/>
                <a:defRPr/>
              </a:pPr>
              <a:endParaRPr kumimoji="0" lang="es-ES" sz="1867" b="0" i="0" u="none" strike="noStrike" kern="1200" cap="none" spc="0" normalizeH="0" baseline="0" noProof="0">
                <a:ln>
                  <a:noFill/>
                </a:ln>
                <a:solidFill>
                  <a:prstClr val="white"/>
                </a:solidFill>
                <a:effectLst/>
                <a:uLnTx/>
                <a:uFillTx/>
                <a:latin typeface="Helvetica Neue" panose="020B0604020202020204" charset="0"/>
                <a:ea typeface="+mn-ea"/>
                <a:cs typeface="Helvetica Neue" panose="020B0604020202020204" charset="0"/>
              </a:endParaRPr>
            </a:p>
          </p:txBody>
        </p:sp>
        <p:pic>
          <p:nvPicPr>
            <p:cNvPr id="156" name="Picture 4">
              <a:extLst>
                <a:ext uri="{FF2B5EF4-FFF2-40B4-BE49-F238E27FC236}">
                  <a16:creationId xmlns:a16="http://schemas.microsoft.com/office/drawing/2014/main" id="{BB91A397-B921-FA1A-E5FD-8D71DA7C88DB}"/>
                </a:ext>
              </a:extLst>
            </p:cNvPr>
            <p:cNvPicPr>
              <a:picLocks noChangeAspect="1"/>
            </p:cNvPicPr>
            <p:nvPr/>
          </p:nvPicPr>
          <p:blipFill rotWithShape="1">
            <a:blip r:embed="rId6">
              <a:biLevel thresh="75000"/>
              <a:extLst>
                <a:ext uri="{BEBA8EAE-BF5A-486C-A8C5-ECC9F3942E4B}">
                  <a14:imgProps xmlns:a14="http://schemas.microsoft.com/office/drawing/2010/main">
                    <a14:imgLayer r:embed="rId7">
                      <a14:imgEffect>
                        <a14:saturation sat="0"/>
                      </a14:imgEffect>
                    </a14:imgLayer>
                  </a14:imgProps>
                </a:ext>
              </a:extLst>
            </a:blip>
            <a:srcRect l="7383" t="71651" r="82539" b="7526"/>
            <a:stretch/>
          </p:blipFill>
          <p:spPr>
            <a:xfrm>
              <a:off x="6669879" y="3676801"/>
              <a:ext cx="244499" cy="423604"/>
            </a:xfrm>
            <a:prstGeom prst="rect">
              <a:avLst/>
            </a:prstGeom>
            <a:grpFill/>
          </p:spPr>
        </p:pic>
      </p:grpSp>
      <p:grpSp>
        <p:nvGrpSpPr>
          <p:cNvPr id="157" name="Grupo 156">
            <a:extLst>
              <a:ext uri="{FF2B5EF4-FFF2-40B4-BE49-F238E27FC236}">
                <a16:creationId xmlns:a16="http://schemas.microsoft.com/office/drawing/2014/main" id="{FC452767-7E12-8A0C-16BD-A3F6ECE9CEAD}"/>
              </a:ext>
            </a:extLst>
          </p:cNvPr>
          <p:cNvGrpSpPr/>
          <p:nvPr/>
        </p:nvGrpSpPr>
        <p:grpSpPr>
          <a:xfrm>
            <a:off x="2807098" y="4750045"/>
            <a:ext cx="441036" cy="441036"/>
            <a:chOff x="6461352" y="3542086"/>
            <a:chExt cx="661554" cy="661554"/>
          </a:xfrm>
          <a:solidFill>
            <a:schemeClr val="bg1">
              <a:lumMod val="95000"/>
            </a:schemeClr>
          </a:solidFill>
        </p:grpSpPr>
        <p:sp>
          <p:nvSpPr>
            <p:cNvPr id="158" name="Elipse 157">
              <a:extLst>
                <a:ext uri="{FF2B5EF4-FFF2-40B4-BE49-F238E27FC236}">
                  <a16:creationId xmlns:a16="http://schemas.microsoft.com/office/drawing/2014/main" id="{15CAE1F2-C565-14B5-2ADB-01DF13BB557B}"/>
                </a:ext>
              </a:extLst>
            </p:cNvPr>
            <p:cNvSpPr/>
            <p:nvPr/>
          </p:nvSpPr>
          <p:spPr>
            <a:xfrm>
              <a:off x="6461352" y="3542086"/>
              <a:ext cx="661554" cy="661554"/>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60" rtl="0" eaLnBrk="1" fontAlgn="auto" latinLnBrk="0" hangingPunct="1">
                <a:lnSpc>
                  <a:spcPct val="100000"/>
                </a:lnSpc>
                <a:spcBef>
                  <a:spcPts val="0"/>
                </a:spcBef>
                <a:spcAft>
                  <a:spcPts val="0"/>
                </a:spcAft>
                <a:buClrTx/>
                <a:buSzTx/>
                <a:buFontTx/>
                <a:buNone/>
                <a:tabLst/>
                <a:defRPr/>
              </a:pPr>
              <a:endParaRPr kumimoji="0" lang="es-ES" sz="1867" b="0" i="0" u="none" strike="noStrike" kern="1200" cap="none" spc="0" normalizeH="0" baseline="0" noProof="0">
                <a:ln>
                  <a:noFill/>
                </a:ln>
                <a:solidFill>
                  <a:prstClr val="white"/>
                </a:solidFill>
                <a:effectLst/>
                <a:uLnTx/>
                <a:uFillTx/>
                <a:latin typeface="Helvetica Neue" panose="020B0604020202020204" charset="0"/>
                <a:ea typeface="+mn-ea"/>
                <a:cs typeface="+mn-cs"/>
              </a:endParaRPr>
            </a:p>
          </p:txBody>
        </p:sp>
        <p:pic>
          <p:nvPicPr>
            <p:cNvPr id="159" name="Picture 4">
              <a:extLst>
                <a:ext uri="{FF2B5EF4-FFF2-40B4-BE49-F238E27FC236}">
                  <a16:creationId xmlns:a16="http://schemas.microsoft.com/office/drawing/2014/main" id="{F594B003-00EE-E554-A3EE-B2B93B792AC9}"/>
                </a:ext>
              </a:extLst>
            </p:cNvPr>
            <p:cNvPicPr>
              <a:picLocks noChangeAspect="1"/>
            </p:cNvPicPr>
            <p:nvPr/>
          </p:nvPicPr>
          <p:blipFill rotWithShape="1">
            <a:blip r:embed="rId6">
              <a:biLevel thresh="75000"/>
              <a:extLst>
                <a:ext uri="{BEBA8EAE-BF5A-486C-A8C5-ECC9F3942E4B}">
                  <a14:imgProps xmlns:a14="http://schemas.microsoft.com/office/drawing/2010/main">
                    <a14:imgLayer r:embed="rId7">
                      <a14:imgEffect>
                        <a14:saturation sat="0"/>
                      </a14:imgEffect>
                    </a14:imgLayer>
                  </a14:imgProps>
                </a:ext>
              </a:extLst>
            </a:blip>
            <a:srcRect l="7383" t="71651" r="82539" b="7526"/>
            <a:stretch/>
          </p:blipFill>
          <p:spPr>
            <a:xfrm>
              <a:off x="6669879" y="3676801"/>
              <a:ext cx="244499" cy="423604"/>
            </a:xfrm>
            <a:prstGeom prst="rect">
              <a:avLst/>
            </a:prstGeom>
            <a:grpFill/>
          </p:spPr>
        </p:pic>
      </p:grpSp>
      <p:grpSp>
        <p:nvGrpSpPr>
          <p:cNvPr id="160" name="Grupo 159">
            <a:extLst>
              <a:ext uri="{FF2B5EF4-FFF2-40B4-BE49-F238E27FC236}">
                <a16:creationId xmlns:a16="http://schemas.microsoft.com/office/drawing/2014/main" id="{F9F8788B-2A1D-97DE-2065-3EF75EDFFC39}"/>
              </a:ext>
            </a:extLst>
          </p:cNvPr>
          <p:cNvGrpSpPr/>
          <p:nvPr/>
        </p:nvGrpSpPr>
        <p:grpSpPr>
          <a:xfrm>
            <a:off x="5593978" y="4901968"/>
            <a:ext cx="441036" cy="441036"/>
            <a:chOff x="6461352" y="3542086"/>
            <a:chExt cx="661554" cy="661554"/>
          </a:xfrm>
          <a:solidFill>
            <a:schemeClr val="bg1">
              <a:lumMod val="95000"/>
            </a:schemeClr>
          </a:solidFill>
        </p:grpSpPr>
        <p:sp>
          <p:nvSpPr>
            <p:cNvPr id="161" name="Elipse 160">
              <a:extLst>
                <a:ext uri="{FF2B5EF4-FFF2-40B4-BE49-F238E27FC236}">
                  <a16:creationId xmlns:a16="http://schemas.microsoft.com/office/drawing/2014/main" id="{755A07FF-E5F3-9FA8-F95D-046A45533EEC}"/>
                </a:ext>
              </a:extLst>
            </p:cNvPr>
            <p:cNvSpPr/>
            <p:nvPr/>
          </p:nvSpPr>
          <p:spPr>
            <a:xfrm>
              <a:off x="6461352" y="3542086"/>
              <a:ext cx="661554" cy="661554"/>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60" rtl="0" eaLnBrk="1" fontAlgn="auto" latinLnBrk="0" hangingPunct="1">
                <a:lnSpc>
                  <a:spcPct val="100000"/>
                </a:lnSpc>
                <a:spcBef>
                  <a:spcPts val="0"/>
                </a:spcBef>
                <a:spcAft>
                  <a:spcPts val="0"/>
                </a:spcAft>
                <a:buClrTx/>
                <a:buSzTx/>
                <a:buFontTx/>
                <a:buNone/>
                <a:tabLst/>
                <a:defRPr/>
              </a:pPr>
              <a:endParaRPr kumimoji="0" lang="es-ES" sz="1867" b="0" i="0" u="none" strike="noStrike" kern="1200" cap="none" spc="0" normalizeH="0" baseline="0" noProof="0">
                <a:ln>
                  <a:noFill/>
                </a:ln>
                <a:solidFill>
                  <a:prstClr val="white"/>
                </a:solidFill>
                <a:effectLst/>
                <a:uLnTx/>
                <a:uFillTx/>
                <a:latin typeface="Helvetica Neue" panose="020B0604020202020204" charset="0"/>
                <a:ea typeface="+mn-ea"/>
                <a:cs typeface="Helvetica Neue" panose="020B0604020202020204" charset="0"/>
              </a:endParaRPr>
            </a:p>
          </p:txBody>
        </p:sp>
        <p:pic>
          <p:nvPicPr>
            <p:cNvPr id="162" name="Picture 4">
              <a:extLst>
                <a:ext uri="{FF2B5EF4-FFF2-40B4-BE49-F238E27FC236}">
                  <a16:creationId xmlns:a16="http://schemas.microsoft.com/office/drawing/2014/main" id="{BE8EC9E8-9976-D4E8-C674-EAAFB89C8FAE}"/>
                </a:ext>
              </a:extLst>
            </p:cNvPr>
            <p:cNvPicPr>
              <a:picLocks noChangeAspect="1"/>
            </p:cNvPicPr>
            <p:nvPr/>
          </p:nvPicPr>
          <p:blipFill rotWithShape="1">
            <a:blip r:embed="rId6">
              <a:biLevel thresh="75000"/>
              <a:extLst>
                <a:ext uri="{BEBA8EAE-BF5A-486C-A8C5-ECC9F3942E4B}">
                  <a14:imgProps xmlns:a14="http://schemas.microsoft.com/office/drawing/2010/main">
                    <a14:imgLayer r:embed="rId7">
                      <a14:imgEffect>
                        <a14:saturation sat="0"/>
                      </a14:imgEffect>
                    </a14:imgLayer>
                  </a14:imgProps>
                </a:ext>
              </a:extLst>
            </a:blip>
            <a:srcRect l="7383" t="71651" r="82539" b="7526"/>
            <a:stretch/>
          </p:blipFill>
          <p:spPr>
            <a:xfrm>
              <a:off x="6669879" y="3676801"/>
              <a:ext cx="244499" cy="423604"/>
            </a:xfrm>
            <a:prstGeom prst="rect">
              <a:avLst/>
            </a:prstGeom>
            <a:grpFill/>
          </p:spPr>
        </p:pic>
      </p:grpSp>
      <p:grpSp>
        <p:nvGrpSpPr>
          <p:cNvPr id="163" name="Grupo 162">
            <a:extLst>
              <a:ext uri="{FF2B5EF4-FFF2-40B4-BE49-F238E27FC236}">
                <a16:creationId xmlns:a16="http://schemas.microsoft.com/office/drawing/2014/main" id="{47F131EA-BE98-1999-9F32-F10CFDECE02A}"/>
              </a:ext>
            </a:extLst>
          </p:cNvPr>
          <p:cNvGrpSpPr/>
          <p:nvPr/>
        </p:nvGrpSpPr>
        <p:grpSpPr>
          <a:xfrm>
            <a:off x="5934866" y="6186142"/>
            <a:ext cx="441036" cy="441036"/>
            <a:chOff x="6461352" y="3542086"/>
            <a:chExt cx="661554" cy="661554"/>
          </a:xfrm>
          <a:solidFill>
            <a:schemeClr val="bg1">
              <a:lumMod val="95000"/>
            </a:schemeClr>
          </a:solidFill>
        </p:grpSpPr>
        <p:sp>
          <p:nvSpPr>
            <p:cNvPr id="164" name="Elipse 163">
              <a:extLst>
                <a:ext uri="{FF2B5EF4-FFF2-40B4-BE49-F238E27FC236}">
                  <a16:creationId xmlns:a16="http://schemas.microsoft.com/office/drawing/2014/main" id="{C98393CF-644A-45FC-352B-4DD15A2CAC64}"/>
                </a:ext>
              </a:extLst>
            </p:cNvPr>
            <p:cNvSpPr/>
            <p:nvPr/>
          </p:nvSpPr>
          <p:spPr>
            <a:xfrm>
              <a:off x="6461352" y="3542086"/>
              <a:ext cx="661554" cy="661554"/>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60" rtl="0" eaLnBrk="1" fontAlgn="auto" latinLnBrk="0" hangingPunct="1">
                <a:lnSpc>
                  <a:spcPct val="100000"/>
                </a:lnSpc>
                <a:spcBef>
                  <a:spcPts val="0"/>
                </a:spcBef>
                <a:spcAft>
                  <a:spcPts val="0"/>
                </a:spcAft>
                <a:buClrTx/>
                <a:buSzTx/>
                <a:buFontTx/>
                <a:buNone/>
                <a:tabLst/>
                <a:defRPr/>
              </a:pPr>
              <a:endParaRPr kumimoji="0" lang="es-ES" sz="1867" b="0" i="0" u="none" strike="noStrike" kern="1200" cap="none" spc="0" normalizeH="0" baseline="0" noProof="0">
                <a:ln>
                  <a:noFill/>
                </a:ln>
                <a:solidFill>
                  <a:prstClr val="white"/>
                </a:solidFill>
                <a:effectLst/>
                <a:uLnTx/>
                <a:uFillTx/>
                <a:latin typeface="Helvetica Neue" panose="020B0604020202020204" charset="0"/>
                <a:ea typeface="+mn-ea"/>
                <a:cs typeface="Helvetica Neue" panose="020B0604020202020204" charset="0"/>
              </a:endParaRPr>
            </a:p>
          </p:txBody>
        </p:sp>
        <p:pic>
          <p:nvPicPr>
            <p:cNvPr id="165" name="Picture 4">
              <a:extLst>
                <a:ext uri="{FF2B5EF4-FFF2-40B4-BE49-F238E27FC236}">
                  <a16:creationId xmlns:a16="http://schemas.microsoft.com/office/drawing/2014/main" id="{B65C47F0-6A93-B9C0-100C-C190464344CC}"/>
                </a:ext>
              </a:extLst>
            </p:cNvPr>
            <p:cNvPicPr>
              <a:picLocks noChangeAspect="1"/>
            </p:cNvPicPr>
            <p:nvPr/>
          </p:nvPicPr>
          <p:blipFill rotWithShape="1">
            <a:blip r:embed="rId6">
              <a:biLevel thresh="75000"/>
              <a:extLst>
                <a:ext uri="{BEBA8EAE-BF5A-486C-A8C5-ECC9F3942E4B}">
                  <a14:imgProps xmlns:a14="http://schemas.microsoft.com/office/drawing/2010/main">
                    <a14:imgLayer r:embed="rId7">
                      <a14:imgEffect>
                        <a14:saturation sat="0"/>
                      </a14:imgEffect>
                    </a14:imgLayer>
                  </a14:imgProps>
                </a:ext>
              </a:extLst>
            </a:blip>
            <a:srcRect l="7383" t="71651" r="82539" b="7526"/>
            <a:stretch/>
          </p:blipFill>
          <p:spPr>
            <a:xfrm>
              <a:off x="6669879" y="3676801"/>
              <a:ext cx="244499" cy="423604"/>
            </a:xfrm>
            <a:prstGeom prst="rect">
              <a:avLst/>
            </a:prstGeom>
            <a:grpFill/>
          </p:spPr>
        </p:pic>
      </p:grpSp>
      <p:grpSp>
        <p:nvGrpSpPr>
          <p:cNvPr id="166" name="Grupo 165">
            <a:extLst>
              <a:ext uri="{FF2B5EF4-FFF2-40B4-BE49-F238E27FC236}">
                <a16:creationId xmlns:a16="http://schemas.microsoft.com/office/drawing/2014/main" id="{6C709505-5E5D-16D5-F2BE-4BEB955B20D5}"/>
              </a:ext>
            </a:extLst>
          </p:cNvPr>
          <p:cNvGrpSpPr/>
          <p:nvPr/>
        </p:nvGrpSpPr>
        <p:grpSpPr>
          <a:xfrm>
            <a:off x="4100642" y="4815099"/>
            <a:ext cx="441036" cy="441036"/>
            <a:chOff x="6461352" y="3542086"/>
            <a:chExt cx="661554" cy="661554"/>
          </a:xfrm>
          <a:solidFill>
            <a:schemeClr val="bg1">
              <a:lumMod val="95000"/>
            </a:schemeClr>
          </a:solidFill>
        </p:grpSpPr>
        <p:sp>
          <p:nvSpPr>
            <p:cNvPr id="167" name="Elipse 166">
              <a:extLst>
                <a:ext uri="{FF2B5EF4-FFF2-40B4-BE49-F238E27FC236}">
                  <a16:creationId xmlns:a16="http://schemas.microsoft.com/office/drawing/2014/main" id="{67CB9089-F530-32EB-ECC2-CA392CF5980B}"/>
                </a:ext>
              </a:extLst>
            </p:cNvPr>
            <p:cNvSpPr/>
            <p:nvPr/>
          </p:nvSpPr>
          <p:spPr>
            <a:xfrm>
              <a:off x="6461352" y="3542086"/>
              <a:ext cx="661554" cy="661554"/>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60" rtl="0" eaLnBrk="1" fontAlgn="auto" latinLnBrk="0" hangingPunct="1">
                <a:lnSpc>
                  <a:spcPct val="100000"/>
                </a:lnSpc>
                <a:spcBef>
                  <a:spcPts val="0"/>
                </a:spcBef>
                <a:spcAft>
                  <a:spcPts val="0"/>
                </a:spcAft>
                <a:buClrTx/>
                <a:buSzTx/>
                <a:buFontTx/>
                <a:buNone/>
                <a:tabLst/>
                <a:defRPr/>
              </a:pPr>
              <a:endParaRPr kumimoji="0" lang="es-ES" sz="1867" b="0" i="0" u="none" strike="noStrike" kern="1200" cap="none" spc="0" normalizeH="0" baseline="0" noProof="0">
                <a:ln>
                  <a:noFill/>
                </a:ln>
                <a:solidFill>
                  <a:prstClr val="white"/>
                </a:solidFill>
                <a:effectLst/>
                <a:uLnTx/>
                <a:uFillTx/>
                <a:latin typeface="Helvetica Neue" panose="020B0604020202020204" charset="0"/>
                <a:ea typeface="+mn-ea"/>
                <a:cs typeface="+mn-cs"/>
              </a:endParaRPr>
            </a:p>
          </p:txBody>
        </p:sp>
        <p:pic>
          <p:nvPicPr>
            <p:cNvPr id="168" name="Picture 4">
              <a:extLst>
                <a:ext uri="{FF2B5EF4-FFF2-40B4-BE49-F238E27FC236}">
                  <a16:creationId xmlns:a16="http://schemas.microsoft.com/office/drawing/2014/main" id="{BD00C801-0AFE-0CFA-E930-D718311704E0}"/>
                </a:ext>
              </a:extLst>
            </p:cNvPr>
            <p:cNvPicPr>
              <a:picLocks noChangeAspect="1"/>
            </p:cNvPicPr>
            <p:nvPr/>
          </p:nvPicPr>
          <p:blipFill rotWithShape="1">
            <a:blip r:embed="rId6">
              <a:biLevel thresh="75000"/>
              <a:extLst>
                <a:ext uri="{BEBA8EAE-BF5A-486C-A8C5-ECC9F3942E4B}">
                  <a14:imgProps xmlns:a14="http://schemas.microsoft.com/office/drawing/2010/main">
                    <a14:imgLayer r:embed="rId7">
                      <a14:imgEffect>
                        <a14:saturation sat="0"/>
                      </a14:imgEffect>
                    </a14:imgLayer>
                  </a14:imgProps>
                </a:ext>
              </a:extLst>
            </a:blip>
            <a:srcRect l="7383" t="71651" r="82539" b="7526"/>
            <a:stretch/>
          </p:blipFill>
          <p:spPr>
            <a:xfrm>
              <a:off x="6669879" y="3676801"/>
              <a:ext cx="244499" cy="423604"/>
            </a:xfrm>
            <a:prstGeom prst="rect">
              <a:avLst/>
            </a:prstGeom>
            <a:grpFill/>
          </p:spPr>
        </p:pic>
      </p:grpSp>
      <p:grpSp>
        <p:nvGrpSpPr>
          <p:cNvPr id="169" name="Grupo 168">
            <a:extLst>
              <a:ext uri="{FF2B5EF4-FFF2-40B4-BE49-F238E27FC236}">
                <a16:creationId xmlns:a16="http://schemas.microsoft.com/office/drawing/2014/main" id="{23826EE1-9310-6469-11E0-E604A7D20102}"/>
              </a:ext>
            </a:extLst>
          </p:cNvPr>
          <p:cNvGrpSpPr/>
          <p:nvPr/>
        </p:nvGrpSpPr>
        <p:grpSpPr>
          <a:xfrm>
            <a:off x="7260496" y="4993764"/>
            <a:ext cx="441036" cy="441036"/>
            <a:chOff x="6461352" y="3542086"/>
            <a:chExt cx="661554" cy="661554"/>
          </a:xfrm>
          <a:solidFill>
            <a:schemeClr val="bg1">
              <a:lumMod val="95000"/>
            </a:schemeClr>
          </a:solidFill>
        </p:grpSpPr>
        <p:sp>
          <p:nvSpPr>
            <p:cNvPr id="170" name="Elipse 169">
              <a:extLst>
                <a:ext uri="{FF2B5EF4-FFF2-40B4-BE49-F238E27FC236}">
                  <a16:creationId xmlns:a16="http://schemas.microsoft.com/office/drawing/2014/main" id="{B48C0528-D436-36C2-E98A-6CD011FFFE4D}"/>
                </a:ext>
              </a:extLst>
            </p:cNvPr>
            <p:cNvSpPr/>
            <p:nvPr/>
          </p:nvSpPr>
          <p:spPr>
            <a:xfrm>
              <a:off x="6461352" y="3542086"/>
              <a:ext cx="661554" cy="661554"/>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60" rtl="0" eaLnBrk="1" fontAlgn="auto" latinLnBrk="0" hangingPunct="1">
                <a:lnSpc>
                  <a:spcPct val="100000"/>
                </a:lnSpc>
                <a:spcBef>
                  <a:spcPts val="0"/>
                </a:spcBef>
                <a:spcAft>
                  <a:spcPts val="0"/>
                </a:spcAft>
                <a:buClrTx/>
                <a:buSzTx/>
                <a:buFontTx/>
                <a:buNone/>
                <a:tabLst/>
                <a:defRPr/>
              </a:pPr>
              <a:endParaRPr kumimoji="0" lang="es-ES" sz="1867" b="0" i="0" u="none" strike="noStrike" kern="1200" cap="none" spc="0" normalizeH="0" baseline="0" noProof="0">
                <a:ln>
                  <a:noFill/>
                </a:ln>
                <a:solidFill>
                  <a:prstClr val="white"/>
                </a:solidFill>
                <a:effectLst/>
                <a:uLnTx/>
                <a:uFillTx/>
                <a:latin typeface="Helvetica Neue" panose="020B0604020202020204" charset="0"/>
                <a:ea typeface="+mn-ea"/>
                <a:cs typeface="Helvetica Neue" panose="020B0604020202020204" charset="0"/>
              </a:endParaRPr>
            </a:p>
          </p:txBody>
        </p:sp>
        <p:pic>
          <p:nvPicPr>
            <p:cNvPr id="171" name="Picture 4">
              <a:extLst>
                <a:ext uri="{FF2B5EF4-FFF2-40B4-BE49-F238E27FC236}">
                  <a16:creationId xmlns:a16="http://schemas.microsoft.com/office/drawing/2014/main" id="{E02045B3-C9B6-5732-C8D2-D791B964EEF6}"/>
                </a:ext>
              </a:extLst>
            </p:cNvPr>
            <p:cNvPicPr>
              <a:picLocks noChangeAspect="1"/>
            </p:cNvPicPr>
            <p:nvPr/>
          </p:nvPicPr>
          <p:blipFill rotWithShape="1">
            <a:blip r:embed="rId6">
              <a:biLevel thresh="75000"/>
              <a:extLst>
                <a:ext uri="{BEBA8EAE-BF5A-486C-A8C5-ECC9F3942E4B}">
                  <a14:imgProps xmlns:a14="http://schemas.microsoft.com/office/drawing/2010/main">
                    <a14:imgLayer r:embed="rId7">
                      <a14:imgEffect>
                        <a14:saturation sat="0"/>
                      </a14:imgEffect>
                    </a14:imgLayer>
                  </a14:imgProps>
                </a:ext>
              </a:extLst>
            </a:blip>
            <a:srcRect l="7383" t="71651" r="82539" b="7526"/>
            <a:stretch/>
          </p:blipFill>
          <p:spPr>
            <a:xfrm>
              <a:off x="6669879" y="3676801"/>
              <a:ext cx="244499" cy="423604"/>
            </a:xfrm>
            <a:prstGeom prst="rect">
              <a:avLst/>
            </a:prstGeom>
            <a:grpFill/>
          </p:spPr>
        </p:pic>
      </p:grpSp>
      <p:grpSp>
        <p:nvGrpSpPr>
          <p:cNvPr id="172" name="Grupo 171">
            <a:extLst>
              <a:ext uri="{FF2B5EF4-FFF2-40B4-BE49-F238E27FC236}">
                <a16:creationId xmlns:a16="http://schemas.microsoft.com/office/drawing/2014/main" id="{10A07987-B6EA-745D-E920-FF8CB8954B8B}"/>
              </a:ext>
            </a:extLst>
          </p:cNvPr>
          <p:cNvGrpSpPr/>
          <p:nvPr/>
        </p:nvGrpSpPr>
        <p:grpSpPr>
          <a:xfrm>
            <a:off x="7126630" y="6061115"/>
            <a:ext cx="441036" cy="441036"/>
            <a:chOff x="6461352" y="3542086"/>
            <a:chExt cx="661554" cy="661554"/>
          </a:xfrm>
          <a:solidFill>
            <a:schemeClr val="bg1">
              <a:lumMod val="95000"/>
            </a:schemeClr>
          </a:solidFill>
        </p:grpSpPr>
        <p:sp>
          <p:nvSpPr>
            <p:cNvPr id="173" name="Elipse 172">
              <a:extLst>
                <a:ext uri="{FF2B5EF4-FFF2-40B4-BE49-F238E27FC236}">
                  <a16:creationId xmlns:a16="http://schemas.microsoft.com/office/drawing/2014/main" id="{4B45991F-34DC-5961-26A6-8C74BB85C73A}"/>
                </a:ext>
              </a:extLst>
            </p:cNvPr>
            <p:cNvSpPr/>
            <p:nvPr/>
          </p:nvSpPr>
          <p:spPr>
            <a:xfrm>
              <a:off x="6461352" y="3542086"/>
              <a:ext cx="661554" cy="661554"/>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60" rtl="0" eaLnBrk="1" fontAlgn="auto" latinLnBrk="0" hangingPunct="1">
                <a:lnSpc>
                  <a:spcPct val="100000"/>
                </a:lnSpc>
                <a:spcBef>
                  <a:spcPts val="0"/>
                </a:spcBef>
                <a:spcAft>
                  <a:spcPts val="0"/>
                </a:spcAft>
                <a:buClrTx/>
                <a:buSzTx/>
                <a:buFontTx/>
                <a:buNone/>
                <a:tabLst/>
                <a:defRPr/>
              </a:pPr>
              <a:endParaRPr kumimoji="0" lang="es-ES" sz="1867" b="0" i="0" u="none" strike="noStrike" kern="1200" cap="none" spc="0" normalizeH="0" baseline="0" noProof="0">
                <a:ln>
                  <a:noFill/>
                </a:ln>
                <a:solidFill>
                  <a:prstClr val="white"/>
                </a:solidFill>
                <a:effectLst/>
                <a:uLnTx/>
                <a:uFillTx/>
                <a:latin typeface="Helvetica Neue" panose="020B0604020202020204" charset="0"/>
                <a:ea typeface="+mn-ea"/>
                <a:cs typeface="Helvetica Neue" panose="020B0604020202020204" charset="0"/>
              </a:endParaRPr>
            </a:p>
          </p:txBody>
        </p:sp>
        <p:pic>
          <p:nvPicPr>
            <p:cNvPr id="174" name="Picture 4">
              <a:extLst>
                <a:ext uri="{FF2B5EF4-FFF2-40B4-BE49-F238E27FC236}">
                  <a16:creationId xmlns:a16="http://schemas.microsoft.com/office/drawing/2014/main" id="{289BD3B7-B17C-D894-9224-81AB669C8432}"/>
                </a:ext>
              </a:extLst>
            </p:cNvPr>
            <p:cNvPicPr>
              <a:picLocks noChangeAspect="1"/>
            </p:cNvPicPr>
            <p:nvPr/>
          </p:nvPicPr>
          <p:blipFill rotWithShape="1">
            <a:blip r:embed="rId6">
              <a:biLevel thresh="75000"/>
              <a:extLst>
                <a:ext uri="{BEBA8EAE-BF5A-486C-A8C5-ECC9F3942E4B}">
                  <a14:imgProps xmlns:a14="http://schemas.microsoft.com/office/drawing/2010/main">
                    <a14:imgLayer r:embed="rId7">
                      <a14:imgEffect>
                        <a14:saturation sat="0"/>
                      </a14:imgEffect>
                    </a14:imgLayer>
                  </a14:imgProps>
                </a:ext>
              </a:extLst>
            </a:blip>
            <a:srcRect l="7383" t="71651" r="82539" b="7526"/>
            <a:stretch/>
          </p:blipFill>
          <p:spPr>
            <a:xfrm>
              <a:off x="6669879" y="3676801"/>
              <a:ext cx="244499" cy="423604"/>
            </a:xfrm>
            <a:prstGeom prst="rect">
              <a:avLst/>
            </a:prstGeom>
            <a:grpFill/>
          </p:spPr>
        </p:pic>
      </p:grpSp>
      <p:grpSp>
        <p:nvGrpSpPr>
          <p:cNvPr id="175" name="Grupo 174">
            <a:extLst>
              <a:ext uri="{FF2B5EF4-FFF2-40B4-BE49-F238E27FC236}">
                <a16:creationId xmlns:a16="http://schemas.microsoft.com/office/drawing/2014/main" id="{F99708AD-03B4-D151-EEC6-C511EF9018B4}"/>
              </a:ext>
            </a:extLst>
          </p:cNvPr>
          <p:cNvGrpSpPr/>
          <p:nvPr/>
        </p:nvGrpSpPr>
        <p:grpSpPr>
          <a:xfrm>
            <a:off x="6692022" y="4573852"/>
            <a:ext cx="441036" cy="441036"/>
            <a:chOff x="6461352" y="3542086"/>
            <a:chExt cx="661554" cy="661554"/>
          </a:xfrm>
          <a:solidFill>
            <a:schemeClr val="bg1">
              <a:lumMod val="95000"/>
            </a:schemeClr>
          </a:solidFill>
        </p:grpSpPr>
        <p:sp>
          <p:nvSpPr>
            <p:cNvPr id="176" name="Elipse 175">
              <a:extLst>
                <a:ext uri="{FF2B5EF4-FFF2-40B4-BE49-F238E27FC236}">
                  <a16:creationId xmlns:a16="http://schemas.microsoft.com/office/drawing/2014/main" id="{C70DECEB-2CC3-0B07-F538-9E1B9BBF7C65}"/>
                </a:ext>
              </a:extLst>
            </p:cNvPr>
            <p:cNvSpPr/>
            <p:nvPr/>
          </p:nvSpPr>
          <p:spPr>
            <a:xfrm>
              <a:off x="6461352" y="3542086"/>
              <a:ext cx="661554" cy="661554"/>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60" rtl="0" eaLnBrk="1" fontAlgn="auto" latinLnBrk="0" hangingPunct="1">
                <a:lnSpc>
                  <a:spcPct val="100000"/>
                </a:lnSpc>
                <a:spcBef>
                  <a:spcPts val="0"/>
                </a:spcBef>
                <a:spcAft>
                  <a:spcPts val="0"/>
                </a:spcAft>
                <a:buClrTx/>
                <a:buSzTx/>
                <a:buFontTx/>
                <a:buNone/>
                <a:tabLst/>
                <a:defRPr/>
              </a:pPr>
              <a:endParaRPr kumimoji="0" lang="es-ES" sz="1867" b="0" i="0" u="none" strike="noStrike" kern="1200" cap="none" spc="0" normalizeH="0" baseline="0" noProof="0">
                <a:ln>
                  <a:noFill/>
                </a:ln>
                <a:solidFill>
                  <a:prstClr val="white"/>
                </a:solidFill>
                <a:effectLst/>
                <a:uLnTx/>
                <a:uFillTx/>
                <a:latin typeface="Helvetica Neue" panose="020B0604020202020204" charset="0"/>
                <a:ea typeface="+mn-ea"/>
                <a:cs typeface="+mn-cs"/>
              </a:endParaRPr>
            </a:p>
          </p:txBody>
        </p:sp>
        <p:pic>
          <p:nvPicPr>
            <p:cNvPr id="177" name="Picture 4">
              <a:extLst>
                <a:ext uri="{FF2B5EF4-FFF2-40B4-BE49-F238E27FC236}">
                  <a16:creationId xmlns:a16="http://schemas.microsoft.com/office/drawing/2014/main" id="{A2308AA6-83FC-0FFE-D0F0-AA1E7798CE8B}"/>
                </a:ext>
              </a:extLst>
            </p:cNvPr>
            <p:cNvPicPr>
              <a:picLocks noChangeAspect="1"/>
            </p:cNvPicPr>
            <p:nvPr/>
          </p:nvPicPr>
          <p:blipFill rotWithShape="1">
            <a:blip r:embed="rId6">
              <a:biLevel thresh="75000"/>
              <a:extLst>
                <a:ext uri="{BEBA8EAE-BF5A-486C-A8C5-ECC9F3942E4B}">
                  <a14:imgProps xmlns:a14="http://schemas.microsoft.com/office/drawing/2010/main">
                    <a14:imgLayer r:embed="rId7">
                      <a14:imgEffect>
                        <a14:saturation sat="0"/>
                      </a14:imgEffect>
                    </a14:imgLayer>
                  </a14:imgProps>
                </a:ext>
              </a:extLst>
            </a:blip>
            <a:srcRect l="7383" t="71651" r="82539" b="7526"/>
            <a:stretch/>
          </p:blipFill>
          <p:spPr>
            <a:xfrm>
              <a:off x="6669879" y="3676801"/>
              <a:ext cx="244499" cy="423604"/>
            </a:xfrm>
            <a:prstGeom prst="rect">
              <a:avLst/>
            </a:prstGeom>
            <a:grpFill/>
          </p:spPr>
        </p:pic>
      </p:grpSp>
      <p:grpSp>
        <p:nvGrpSpPr>
          <p:cNvPr id="178" name="Grupo 177">
            <a:extLst>
              <a:ext uri="{FF2B5EF4-FFF2-40B4-BE49-F238E27FC236}">
                <a16:creationId xmlns:a16="http://schemas.microsoft.com/office/drawing/2014/main" id="{0E0F1FAD-68D8-D6F8-0671-B6D3A1334F28}"/>
              </a:ext>
            </a:extLst>
          </p:cNvPr>
          <p:cNvGrpSpPr/>
          <p:nvPr/>
        </p:nvGrpSpPr>
        <p:grpSpPr>
          <a:xfrm>
            <a:off x="8672809" y="4745937"/>
            <a:ext cx="441036" cy="441036"/>
            <a:chOff x="6461352" y="3542086"/>
            <a:chExt cx="661554" cy="661554"/>
          </a:xfrm>
          <a:solidFill>
            <a:schemeClr val="bg1">
              <a:lumMod val="95000"/>
            </a:schemeClr>
          </a:solidFill>
        </p:grpSpPr>
        <p:sp>
          <p:nvSpPr>
            <p:cNvPr id="179" name="Elipse 178">
              <a:extLst>
                <a:ext uri="{FF2B5EF4-FFF2-40B4-BE49-F238E27FC236}">
                  <a16:creationId xmlns:a16="http://schemas.microsoft.com/office/drawing/2014/main" id="{51361CB2-B5A3-37AF-B3D8-60B6DE84B158}"/>
                </a:ext>
              </a:extLst>
            </p:cNvPr>
            <p:cNvSpPr/>
            <p:nvPr/>
          </p:nvSpPr>
          <p:spPr>
            <a:xfrm>
              <a:off x="6461352" y="3542086"/>
              <a:ext cx="661554" cy="661554"/>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60" rtl="0" eaLnBrk="1" fontAlgn="auto" latinLnBrk="0" hangingPunct="1">
                <a:lnSpc>
                  <a:spcPct val="100000"/>
                </a:lnSpc>
                <a:spcBef>
                  <a:spcPts val="0"/>
                </a:spcBef>
                <a:spcAft>
                  <a:spcPts val="0"/>
                </a:spcAft>
                <a:buClrTx/>
                <a:buSzTx/>
                <a:buFontTx/>
                <a:buNone/>
                <a:tabLst/>
                <a:defRPr/>
              </a:pPr>
              <a:endParaRPr kumimoji="0" lang="es-ES" sz="1867" b="0" i="0" u="none" strike="noStrike" kern="1200" cap="none" spc="0" normalizeH="0" baseline="0" noProof="0">
                <a:ln>
                  <a:noFill/>
                </a:ln>
                <a:solidFill>
                  <a:prstClr val="white"/>
                </a:solidFill>
                <a:effectLst/>
                <a:uLnTx/>
                <a:uFillTx/>
                <a:latin typeface="Helvetica Neue" panose="020B0604020202020204" charset="0"/>
                <a:ea typeface="+mn-ea"/>
                <a:cs typeface="Helvetica Neue" panose="020B0604020202020204" charset="0"/>
              </a:endParaRPr>
            </a:p>
          </p:txBody>
        </p:sp>
        <p:pic>
          <p:nvPicPr>
            <p:cNvPr id="180" name="Picture 4">
              <a:extLst>
                <a:ext uri="{FF2B5EF4-FFF2-40B4-BE49-F238E27FC236}">
                  <a16:creationId xmlns:a16="http://schemas.microsoft.com/office/drawing/2014/main" id="{E4B7F625-FE38-B369-2C1F-7158A30002C7}"/>
                </a:ext>
              </a:extLst>
            </p:cNvPr>
            <p:cNvPicPr>
              <a:picLocks noChangeAspect="1"/>
            </p:cNvPicPr>
            <p:nvPr/>
          </p:nvPicPr>
          <p:blipFill rotWithShape="1">
            <a:blip r:embed="rId6">
              <a:biLevel thresh="75000"/>
              <a:extLst>
                <a:ext uri="{BEBA8EAE-BF5A-486C-A8C5-ECC9F3942E4B}">
                  <a14:imgProps xmlns:a14="http://schemas.microsoft.com/office/drawing/2010/main">
                    <a14:imgLayer r:embed="rId7">
                      <a14:imgEffect>
                        <a14:saturation sat="0"/>
                      </a14:imgEffect>
                    </a14:imgLayer>
                  </a14:imgProps>
                </a:ext>
              </a:extLst>
            </a:blip>
            <a:srcRect l="7383" t="71651" r="82539" b="7526"/>
            <a:stretch/>
          </p:blipFill>
          <p:spPr>
            <a:xfrm>
              <a:off x="6669879" y="3676801"/>
              <a:ext cx="244499" cy="423604"/>
            </a:xfrm>
            <a:prstGeom prst="rect">
              <a:avLst/>
            </a:prstGeom>
            <a:grpFill/>
          </p:spPr>
        </p:pic>
      </p:grpSp>
      <p:grpSp>
        <p:nvGrpSpPr>
          <p:cNvPr id="181" name="Grupo 180">
            <a:extLst>
              <a:ext uri="{FF2B5EF4-FFF2-40B4-BE49-F238E27FC236}">
                <a16:creationId xmlns:a16="http://schemas.microsoft.com/office/drawing/2014/main" id="{DBBF3B0C-D889-370B-23EB-C9C39AFAF617}"/>
              </a:ext>
            </a:extLst>
          </p:cNvPr>
          <p:cNvGrpSpPr/>
          <p:nvPr/>
        </p:nvGrpSpPr>
        <p:grpSpPr>
          <a:xfrm>
            <a:off x="9447190" y="5046110"/>
            <a:ext cx="441036" cy="441036"/>
            <a:chOff x="6461352" y="3542086"/>
            <a:chExt cx="661554" cy="661554"/>
          </a:xfrm>
          <a:solidFill>
            <a:schemeClr val="bg1">
              <a:lumMod val="95000"/>
            </a:schemeClr>
          </a:solidFill>
        </p:grpSpPr>
        <p:sp>
          <p:nvSpPr>
            <p:cNvPr id="182" name="Elipse 181">
              <a:extLst>
                <a:ext uri="{FF2B5EF4-FFF2-40B4-BE49-F238E27FC236}">
                  <a16:creationId xmlns:a16="http://schemas.microsoft.com/office/drawing/2014/main" id="{4193AE8B-4037-420C-57E3-4EC9AFFF2C59}"/>
                </a:ext>
              </a:extLst>
            </p:cNvPr>
            <p:cNvSpPr/>
            <p:nvPr/>
          </p:nvSpPr>
          <p:spPr>
            <a:xfrm>
              <a:off x="6461352" y="3542086"/>
              <a:ext cx="661554" cy="661554"/>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60" rtl="0" eaLnBrk="1" fontAlgn="auto" latinLnBrk="0" hangingPunct="1">
                <a:lnSpc>
                  <a:spcPct val="100000"/>
                </a:lnSpc>
                <a:spcBef>
                  <a:spcPts val="0"/>
                </a:spcBef>
                <a:spcAft>
                  <a:spcPts val="0"/>
                </a:spcAft>
                <a:buClrTx/>
                <a:buSzTx/>
                <a:buFontTx/>
                <a:buNone/>
                <a:tabLst/>
                <a:defRPr/>
              </a:pPr>
              <a:endParaRPr kumimoji="0" lang="es-ES" sz="1867" b="0" i="0" u="none" strike="noStrike" kern="1200" cap="none" spc="0" normalizeH="0" baseline="0" noProof="0">
                <a:ln>
                  <a:noFill/>
                </a:ln>
                <a:solidFill>
                  <a:prstClr val="white"/>
                </a:solidFill>
                <a:effectLst/>
                <a:uLnTx/>
                <a:uFillTx/>
                <a:latin typeface="Helvetica Neue" panose="020B0604020202020204" charset="0"/>
                <a:ea typeface="+mn-ea"/>
                <a:cs typeface="+mn-cs"/>
              </a:endParaRPr>
            </a:p>
          </p:txBody>
        </p:sp>
        <p:pic>
          <p:nvPicPr>
            <p:cNvPr id="183" name="Picture 4">
              <a:extLst>
                <a:ext uri="{FF2B5EF4-FFF2-40B4-BE49-F238E27FC236}">
                  <a16:creationId xmlns:a16="http://schemas.microsoft.com/office/drawing/2014/main" id="{F8516BCF-01C3-C52C-3054-50E57EABADC0}"/>
                </a:ext>
              </a:extLst>
            </p:cNvPr>
            <p:cNvPicPr>
              <a:picLocks noChangeAspect="1"/>
            </p:cNvPicPr>
            <p:nvPr/>
          </p:nvPicPr>
          <p:blipFill rotWithShape="1">
            <a:blip r:embed="rId6">
              <a:biLevel thresh="75000"/>
              <a:extLst>
                <a:ext uri="{BEBA8EAE-BF5A-486C-A8C5-ECC9F3942E4B}">
                  <a14:imgProps xmlns:a14="http://schemas.microsoft.com/office/drawing/2010/main">
                    <a14:imgLayer r:embed="rId7">
                      <a14:imgEffect>
                        <a14:saturation sat="0"/>
                      </a14:imgEffect>
                    </a14:imgLayer>
                  </a14:imgProps>
                </a:ext>
              </a:extLst>
            </a:blip>
            <a:srcRect l="7383" t="71651" r="82539" b="7526"/>
            <a:stretch/>
          </p:blipFill>
          <p:spPr>
            <a:xfrm>
              <a:off x="6669879" y="3676801"/>
              <a:ext cx="244499" cy="423604"/>
            </a:xfrm>
            <a:prstGeom prst="rect">
              <a:avLst/>
            </a:prstGeom>
            <a:grpFill/>
          </p:spPr>
        </p:pic>
      </p:grpSp>
      <p:pic>
        <p:nvPicPr>
          <p:cNvPr id="184" name="Picture 6" descr="26,588 en la categoría «Chat bot icon» de fotos e imágenes de stock libres  de regalías | Shutterstock">
            <a:extLst>
              <a:ext uri="{FF2B5EF4-FFF2-40B4-BE49-F238E27FC236}">
                <a16:creationId xmlns:a16="http://schemas.microsoft.com/office/drawing/2014/main" id="{8A25353F-9A27-7C1A-942D-4350763EF6CF}"/>
              </a:ext>
            </a:extLst>
          </p:cNvPr>
          <p:cNvPicPr>
            <a:picLocks noChangeAspect="1" noChangeArrowheads="1"/>
          </p:cNvPicPr>
          <p:nvPr/>
        </p:nvPicPr>
        <p:blipFill>
          <a:blip r:embed="rId8" cstate="print">
            <a:duotone>
              <a:schemeClr val="accent5">
                <a:shade val="45000"/>
                <a:satMod val="135000"/>
              </a:schemeClr>
              <a:prstClr val="white"/>
            </a:duotone>
            <a:extLst>
              <a:ext uri="{BEBA8EAE-BF5A-486C-A8C5-ECC9F3942E4B}">
                <a14:imgProps xmlns:a14="http://schemas.microsoft.com/office/drawing/2010/main">
                  <a14:imgLayer r:embed="rId9">
                    <a14:imgEffect>
                      <a14:backgroundRemoval t="10000" b="90000" l="10000" r="90000">
                        <a14:foregroundMark x1="59667" y1="31000" x2="29667" y2="42333"/>
                        <a14:foregroundMark x1="29667" y1="42333" x2="48000" y2="72333"/>
                        <a14:foregroundMark x1="48000" y1="72333" x2="76333" y2="48833"/>
                        <a14:foregroundMark x1="76333" y1="48833" x2="62000" y2="34000"/>
                        <a14:foregroundMark x1="62000" y1="34000" x2="61333" y2="33667"/>
                        <a14:foregroundMark x1="66333" y1="43333" x2="65167" y2="60500"/>
                        <a14:foregroundMark x1="60500" y1="38000" x2="57333" y2="42667"/>
                        <a14:foregroundMark x1="53833" y1="32833" x2="41167" y2="55833"/>
                        <a14:foregroundMark x1="41167" y1="55833" x2="64333" y2="54667"/>
                        <a14:foregroundMark x1="44500" y1="43333" x2="41500" y2="56667"/>
                        <a14:foregroundMark x1="35167" y1="44500" x2="39167" y2="56167"/>
                        <a14:foregroundMark x1="29833" y1="48000" x2="46500" y2="63667"/>
                        <a14:foregroundMark x1="36000" y1="51167" x2="59333" y2="68333"/>
                        <a14:foregroundMark x1="48000" y1="59333" x2="59000" y2="62500"/>
                        <a14:foregroundMark x1="29833" y1="51167" x2="42667" y2="66333"/>
                        <a14:foregroundMark x1="32500" y1="52000" x2="48000" y2="65500"/>
                        <a14:foregroundMark x1="57333" y1="48833" x2="55833" y2="55833"/>
                        <a14:foregroundMark x1="48000" y1="29833" x2="48000" y2="29833"/>
                        <a14:foregroundMark x1="50333" y1="29000" x2="50333" y2="29000"/>
                      </a14:backgroundRemoval>
                    </a14:imgEffect>
                  </a14:imgLayer>
                </a14:imgProps>
              </a:ext>
              <a:ext uri="{28A0092B-C50C-407E-A947-70E740481C1C}">
                <a14:useLocalDpi xmlns:a14="http://schemas.microsoft.com/office/drawing/2010/main" val="0"/>
              </a:ext>
            </a:extLst>
          </a:blip>
          <a:srcRect/>
          <a:stretch>
            <a:fillRect/>
          </a:stretch>
        </p:blipFill>
        <p:spPr bwMode="auto">
          <a:xfrm>
            <a:off x="6288947" y="5004706"/>
            <a:ext cx="519307" cy="519307"/>
          </a:xfrm>
          <a:prstGeom prst="rect">
            <a:avLst/>
          </a:prstGeom>
          <a:noFill/>
          <a:extLst>
            <a:ext uri="{909E8E84-426E-40DD-AFC4-6F175D3DCCD1}">
              <a14:hiddenFill xmlns:a14="http://schemas.microsoft.com/office/drawing/2010/main">
                <a:solidFill>
                  <a:srgbClr val="FFFFFF"/>
                </a:solidFill>
              </a14:hiddenFill>
            </a:ext>
          </a:extLst>
        </p:spPr>
      </p:pic>
      <p:pic>
        <p:nvPicPr>
          <p:cNvPr id="185" name="Picture 6" descr="26,588 en la categoría «Chat bot icon» de fotos e imágenes de stock libres  de regalías | Shutterstock">
            <a:extLst>
              <a:ext uri="{FF2B5EF4-FFF2-40B4-BE49-F238E27FC236}">
                <a16:creationId xmlns:a16="http://schemas.microsoft.com/office/drawing/2014/main" id="{7E2D0163-6B82-9206-5515-92316C034A70}"/>
              </a:ext>
            </a:extLst>
          </p:cNvPr>
          <p:cNvPicPr>
            <a:picLocks noChangeAspect="1" noChangeArrowheads="1"/>
          </p:cNvPicPr>
          <p:nvPr/>
        </p:nvPicPr>
        <p:blipFill>
          <a:blip r:embed="rId8" cstate="print">
            <a:duotone>
              <a:schemeClr val="accent5">
                <a:shade val="45000"/>
                <a:satMod val="135000"/>
              </a:schemeClr>
              <a:prstClr val="white"/>
            </a:duotone>
            <a:extLst>
              <a:ext uri="{BEBA8EAE-BF5A-486C-A8C5-ECC9F3942E4B}">
                <a14:imgProps xmlns:a14="http://schemas.microsoft.com/office/drawing/2010/main">
                  <a14:imgLayer r:embed="rId9">
                    <a14:imgEffect>
                      <a14:backgroundRemoval t="10000" b="90000" l="10000" r="90000">
                        <a14:foregroundMark x1="59667" y1="31000" x2="29667" y2="42333"/>
                        <a14:foregroundMark x1="29667" y1="42333" x2="48000" y2="72333"/>
                        <a14:foregroundMark x1="48000" y1="72333" x2="76333" y2="48833"/>
                        <a14:foregroundMark x1="76333" y1="48833" x2="62000" y2="34000"/>
                        <a14:foregroundMark x1="62000" y1="34000" x2="61333" y2="33667"/>
                        <a14:foregroundMark x1="66333" y1="43333" x2="65167" y2="60500"/>
                        <a14:foregroundMark x1="60500" y1="38000" x2="57333" y2="42667"/>
                        <a14:foregroundMark x1="53833" y1="32833" x2="41167" y2="55833"/>
                        <a14:foregroundMark x1="41167" y1="55833" x2="64333" y2="54667"/>
                        <a14:foregroundMark x1="44500" y1="43333" x2="41500" y2="56667"/>
                        <a14:foregroundMark x1="35167" y1="44500" x2="39167" y2="56167"/>
                        <a14:foregroundMark x1="29833" y1="48000" x2="46500" y2="63667"/>
                        <a14:foregroundMark x1="36000" y1="51167" x2="59333" y2="68333"/>
                        <a14:foregroundMark x1="48000" y1="59333" x2="59000" y2="62500"/>
                        <a14:foregroundMark x1="29833" y1="51167" x2="42667" y2="66333"/>
                        <a14:foregroundMark x1="32500" y1="52000" x2="48000" y2="65500"/>
                        <a14:foregroundMark x1="57333" y1="48833" x2="55833" y2="55833"/>
                        <a14:foregroundMark x1="48000" y1="29833" x2="48000" y2="29833"/>
                        <a14:foregroundMark x1="50333" y1="29000" x2="50333" y2="29000"/>
                      </a14:backgroundRemoval>
                    </a14:imgEffect>
                  </a14:imgLayer>
                </a14:imgProps>
              </a:ext>
              <a:ext uri="{28A0092B-C50C-407E-A947-70E740481C1C}">
                <a14:useLocalDpi xmlns:a14="http://schemas.microsoft.com/office/drawing/2010/main" val="0"/>
              </a:ext>
            </a:extLst>
          </a:blip>
          <a:srcRect/>
          <a:stretch>
            <a:fillRect/>
          </a:stretch>
        </p:blipFill>
        <p:spPr bwMode="auto">
          <a:xfrm>
            <a:off x="8264213" y="5995264"/>
            <a:ext cx="519307" cy="519307"/>
          </a:xfrm>
          <a:prstGeom prst="rect">
            <a:avLst/>
          </a:prstGeom>
          <a:noFill/>
          <a:extLst>
            <a:ext uri="{909E8E84-426E-40DD-AFC4-6F175D3DCCD1}">
              <a14:hiddenFill xmlns:a14="http://schemas.microsoft.com/office/drawing/2010/main">
                <a:solidFill>
                  <a:srgbClr val="FFFFFF"/>
                </a:solidFill>
              </a14:hiddenFill>
            </a:ext>
          </a:extLst>
        </p:spPr>
      </p:pic>
      <p:grpSp>
        <p:nvGrpSpPr>
          <p:cNvPr id="186" name="Grupo 185">
            <a:extLst>
              <a:ext uri="{FF2B5EF4-FFF2-40B4-BE49-F238E27FC236}">
                <a16:creationId xmlns:a16="http://schemas.microsoft.com/office/drawing/2014/main" id="{8642ECD1-E6BB-64A4-CCFC-6215997CEC2F}"/>
              </a:ext>
            </a:extLst>
          </p:cNvPr>
          <p:cNvGrpSpPr/>
          <p:nvPr/>
        </p:nvGrpSpPr>
        <p:grpSpPr>
          <a:xfrm>
            <a:off x="7804119" y="6294052"/>
            <a:ext cx="441036" cy="441036"/>
            <a:chOff x="6461352" y="3542086"/>
            <a:chExt cx="661554" cy="661554"/>
          </a:xfrm>
          <a:solidFill>
            <a:schemeClr val="bg1">
              <a:lumMod val="95000"/>
            </a:schemeClr>
          </a:solidFill>
        </p:grpSpPr>
        <p:sp>
          <p:nvSpPr>
            <p:cNvPr id="187" name="Elipse 186">
              <a:extLst>
                <a:ext uri="{FF2B5EF4-FFF2-40B4-BE49-F238E27FC236}">
                  <a16:creationId xmlns:a16="http://schemas.microsoft.com/office/drawing/2014/main" id="{AFE4F7DE-7529-3EFB-5ED3-471D9BCE84B2}"/>
                </a:ext>
              </a:extLst>
            </p:cNvPr>
            <p:cNvSpPr/>
            <p:nvPr/>
          </p:nvSpPr>
          <p:spPr>
            <a:xfrm>
              <a:off x="6461352" y="3542086"/>
              <a:ext cx="661554" cy="661554"/>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60" rtl="0" eaLnBrk="1" fontAlgn="auto" latinLnBrk="0" hangingPunct="1">
                <a:lnSpc>
                  <a:spcPct val="100000"/>
                </a:lnSpc>
                <a:spcBef>
                  <a:spcPts val="0"/>
                </a:spcBef>
                <a:spcAft>
                  <a:spcPts val="0"/>
                </a:spcAft>
                <a:buClrTx/>
                <a:buSzTx/>
                <a:buFontTx/>
                <a:buNone/>
                <a:tabLst/>
                <a:defRPr/>
              </a:pPr>
              <a:endParaRPr kumimoji="0" lang="es-ES" sz="1867" b="0" i="0" u="none" strike="noStrike" kern="1200" cap="none" spc="0" normalizeH="0" baseline="0" noProof="0">
                <a:ln>
                  <a:noFill/>
                </a:ln>
                <a:solidFill>
                  <a:prstClr val="white"/>
                </a:solidFill>
                <a:effectLst/>
                <a:uLnTx/>
                <a:uFillTx/>
                <a:latin typeface="Helvetica Neue" panose="020B0604020202020204" charset="0"/>
                <a:ea typeface="+mn-ea"/>
                <a:cs typeface="Helvetica Neue" panose="020B0604020202020204" charset="0"/>
              </a:endParaRPr>
            </a:p>
          </p:txBody>
        </p:sp>
        <p:pic>
          <p:nvPicPr>
            <p:cNvPr id="188" name="Picture 4">
              <a:extLst>
                <a:ext uri="{FF2B5EF4-FFF2-40B4-BE49-F238E27FC236}">
                  <a16:creationId xmlns:a16="http://schemas.microsoft.com/office/drawing/2014/main" id="{6F288FE9-6C89-CDD8-CBDA-DA4CF76C86A3}"/>
                </a:ext>
              </a:extLst>
            </p:cNvPr>
            <p:cNvPicPr>
              <a:picLocks noChangeAspect="1"/>
            </p:cNvPicPr>
            <p:nvPr/>
          </p:nvPicPr>
          <p:blipFill rotWithShape="1">
            <a:blip r:embed="rId6">
              <a:biLevel thresh="75000"/>
              <a:extLst>
                <a:ext uri="{BEBA8EAE-BF5A-486C-A8C5-ECC9F3942E4B}">
                  <a14:imgProps xmlns:a14="http://schemas.microsoft.com/office/drawing/2010/main">
                    <a14:imgLayer r:embed="rId7">
                      <a14:imgEffect>
                        <a14:saturation sat="0"/>
                      </a14:imgEffect>
                    </a14:imgLayer>
                  </a14:imgProps>
                </a:ext>
              </a:extLst>
            </a:blip>
            <a:srcRect l="7383" t="71651" r="82539" b="7526"/>
            <a:stretch/>
          </p:blipFill>
          <p:spPr>
            <a:xfrm>
              <a:off x="6669879" y="3676801"/>
              <a:ext cx="244499" cy="423604"/>
            </a:xfrm>
            <a:prstGeom prst="rect">
              <a:avLst/>
            </a:prstGeom>
            <a:grpFill/>
          </p:spPr>
        </p:pic>
      </p:grpSp>
      <p:grpSp>
        <p:nvGrpSpPr>
          <p:cNvPr id="189" name="Grupo 188">
            <a:extLst>
              <a:ext uri="{FF2B5EF4-FFF2-40B4-BE49-F238E27FC236}">
                <a16:creationId xmlns:a16="http://schemas.microsoft.com/office/drawing/2014/main" id="{AD08AEC3-7E05-D6F0-9917-D218E7792217}"/>
              </a:ext>
            </a:extLst>
          </p:cNvPr>
          <p:cNvGrpSpPr/>
          <p:nvPr/>
        </p:nvGrpSpPr>
        <p:grpSpPr>
          <a:xfrm>
            <a:off x="10885507" y="5907541"/>
            <a:ext cx="441036" cy="441036"/>
            <a:chOff x="6461352" y="3542086"/>
            <a:chExt cx="661554" cy="661554"/>
          </a:xfrm>
          <a:solidFill>
            <a:schemeClr val="bg1">
              <a:lumMod val="95000"/>
            </a:schemeClr>
          </a:solidFill>
        </p:grpSpPr>
        <p:sp>
          <p:nvSpPr>
            <p:cNvPr id="190" name="Elipse 189">
              <a:extLst>
                <a:ext uri="{FF2B5EF4-FFF2-40B4-BE49-F238E27FC236}">
                  <a16:creationId xmlns:a16="http://schemas.microsoft.com/office/drawing/2014/main" id="{7AE59770-AD53-82DD-17DB-E128D517EBBB}"/>
                </a:ext>
              </a:extLst>
            </p:cNvPr>
            <p:cNvSpPr/>
            <p:nvPr/>
          </p:nvSpPr>
          <p:spPr>
            <a:xfrm>
              <a:off x="6461352" y="3542086"/>
              <a:ext cx="661554" cy="661554"/>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60" rtl="0" eaLnBrk="1" fontAlgn="auto" latinLnBrk="0" hangingPunct="1">
                <a:lnSpc>
                  <a:spcPct val="100000"/>
                </a:lnSpc>
                <a:spcBef>
                  <a:spcPts val="0"/>
                </a:spcBef>
                <a:spcAft>
                  <a:spcPts val="0"/>
                </a:spcAft>
                <a:buClrTx/>
                <a:buSzTx/>
                <a:buFontTx/>
                <a:buNone/>
                <a:tabLst/>
                <a:defRPr/>
              </a:pPr>
              <a:endParaRPr kumimoji="0" lang="es-ES" sz="1867" b="0" i="0" u="none" strike="noStrike" kern="1200" cap="none" spc="0" normalizeH="0" baseline="0" noProof="0">
                <a:ln>
                  <a:noFill/>
                </a:ln>
                <a:solidFill>
                  <a:prstClr val="white"/>
                </a:solidFill>
                <a:effectLst/>
                <a:uLnTx/>
                <a:uFillTx/>
                <a:latin typeface="Helvetica Neue" panose="020B0604020202020204" charset="0"/>
                <a:ea typeface="+mn-ea"/>
                <a:cs typeface="Helvetica Neue" panose="020B0604020202020204" charset="0"/>
              </a:endParaRPr>
            </a:p>
          </p:txBody>
        </p:sp>
        <p:pic>
          <p:nvPicPr>
            <p:cNvPr id="191" name="Picture 4">
              <a:extLst>
                <a:ext uri="{FF2B5EF4-FFF2-40B4-BE49-F238E27FC236}">
                  <a16:creationId xmlns:a16="http://schemas.microsoft.com/office/drawing/2014/main" id="{F0697068-580F-29A9-36B4-DA5870081259}"/>
                </a:ext>
              </a:extLst>
            </p:cNvPr>
            <p:cNvPicPr>
              <a:picLocks noChangeAspect="1"/>
            </p:cNvPicPr>
            <p:nvPr/>
          </p:nvPicPr>
          <p:blipFill rotWithShape="1">
            <a:blip r:embed="rId6">
              <a:biLevel thresh="75000"/>
              <a:extLst>
                <a:ext uri="{BEBA8EAE-BF5A-486C-A8C5-ECC9F3942E4B}">
                  <a14:imgProps xmlns:a14="http://schemas.microsoft.com/office/drawing/2010/main">
                    <a14:imgLayer r:embed="rId7">
                      <a14:imgEffect>
                        <a14:saturation sat="0"/>
                      </a14:imgEffect>
                    </a14:imgLayer>
                  </a14:imgProps>
                </a:ext>
              </a:extLst>
            </a:blip>
            <a:srcRect l="7383" t="71651" r="82539" b="7526"/>
            <a:stretch/>
          </p:blipFill>
          <p:spPr>
            <a:xfrm>
              <a:off x="6669879" y="3676801"/>
              <a:ext cx="244499" cy="423604"/>
            </a:xfrm>
            <a:prstGeom prst="rect">
              <a:avLst/>
            </a:prstGeom>
            <a:grpFill/>
          </p:spPr>
        </p:pic>
      </p:grpSp>
      <p:grpSp>
        <p:nvGrpSpPr>
          <p:cNvPr id="192" name="Grupo 191">
            <a:extLst>
              <a:ext uri="{FF2B5EF4-FFF2-40B4-BE49-F238E27FC236}">
                <a16:creationId xmlns:a16="http://schemas.microsoft.com/office/drawing/2014/main" id="{765A2949-6CA4-4561-AD66-E69205206568}"/>
              </a:ext>
            </a:extLst>
          </p:cNvPr>
          <p:cNvGrpSpPr/>
          <p:nvPr/>
        </p:nvGrpSpPr>
        <p:grpSpPr>
          <a:xfrm>
            <a:off x="8973663" y="6256628"/>
            <a:ext cx="441036" cy="441036"/>
            <a:chOff x="6461352" y="3542086"/>
            <a:chExt cx="661554" cy="661554"/>
          </a:xfrm>
          <a:solidFill>
            <a:schemeClr val="bg1">
              <a:lumMod val="95000"/>
            </a:schemeClr>
          </a:solidFill>
        </p:grpSpPr>
        <p:sp>
          <p:nvSpPr>
            <p:cNvPr id="193" name="Elipse 192">
              <a:extLst>
                <a:ext uri="{FF2B5EF4-FFF2-40B4-BE49-F238E27FC236}">
                  <a16:creationId xmlns:a16="http://schemas.microsoft.com/office/drawing/2014/main" id="{19584880-8EEF-BF53-6FD3-4925A2E30376}"/>
                </a:ext>
              </a:extLst>
            </p:cNvPr>
            <p:cNvSpPr/>
            <p:nvPr/>
          </p:nvSpPr>
          <p:spPr>
            <a:xfrm>
              <a:off x="6461352" y="3542086"/>
              <a:ext cx="661554" cy="661554"/>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60" rtl="0" eaLnBrk="1" fontAlgn="auto" latinLnBrk="0" hangingPunct="1">
                <a:lnSpc>
                  <a:spcPct val="100000"/>
                </a:lnSpc>
                <a:spcBef>
                  <a:spcPts val="0"/>
                </a:spcBef>
                <a:spcAft>
                  <a:spcPts val="0"/>
                </a:spcAft>
                <a:buClrTx/>
                <a:buSzTx/>
                <a:buFontTx/>
                <a:buNone/>
                <a:tabLst/>
                <a:defRPr/>
              </a:pPr>
              <a:endParaRPr kumimoji="0" lang="es-ES" sz="1867" b="0" i="0" u="none" strike="noStrike" kern="1200" cap="none" spc="0" normalizeH="0" baseline="0" noProof="0">
                <a:ln>
                  <a:noFill/>
                </a:ln>
                <a:solidFill>
                  <a:prstClr val="white"/>
                </a:solidFill>
                <a:effectLst/>
                <a:uLnTx/>
                <a:uFillTx/>
                <a:latin typeface="Helvetica Neue" panose="020B0604020202020204" charset="0"/>
                <a:ea typeface="+mn-ea"/>
                <a:cs typeface="Helvetica Neue" panose="020B0604020202020204" charset="0"/>
              </a:endParaRPr>
            </a:p>
          </p:txBody>
        </p:sp>
        <p:pic>
          <p:nvPicPr>
            <p:cNvPr id="194" name="Picture 4">
              <a:extLst>
                <a:ext uri="{FF2B5EF4-FFF2-40B4-BE49-F238E27FC236}">
                  <a16:creationId xmlns:a16="http://schemas.microsoft.com/office/drawing/2014/main" id="{8C1A840F-8154-51DB-EEC9-BD4C77F12064}"/>
                </a:ext>
              </a:extLst>
            </p:cNvPr>
            <p:cNvPicPr>
              <a:picLocks noChangeAspect="1"/>
            </p:cNvPicPr>
            <p:nvPr/>
          </p:nvPicPr>
          <p:blipFill rotWithShape="1">
            <a:blip r:embed="rId6">
              <a:biLevel thresh="75000"/>
              <a:extLst>
                <a:ext uri="{BEBA8EAE-BF5A-486C-A8C5-ECC9F3942E4B}">
                  <a14:imgProps xmlns:a14="http://schemas.microsoft.com/office/drawing/2010/main">
                    <a14:imgLayer r:embed="rId7">
                      <a14:imgEffect>
                        <a14:saturation sat="0"/>
                      </a14:imgEffect>
                    </a14:imgLayer>
                  </a14:imgProps>
                </a:ext>
              </a:extLst>
            </a:blip>
            <a:srcRect l="7383" t="71651" r="82539" b="7526"/>
            <a:stretch/>
          </p:blipFill>
          <p:spPr>
            <a:xfrm>
              <a:off x="6669879" y="3676801"/>
              <a:ext cx="244499" cy="423604"/>
            </a:xfrm>
            <a:prstGeom prst="rect">
              <a:avLst/>
            </a:prstGeom>
            <a:grpFill/>
          </p:spPr>
        </p:pic>
      </p:grpSp>
      <p:pic>
        <p:nvPicPr>
          <p:cNvPr id="195" name="Picture 6" descr="26,588 en la categoría «Chat bot icon» de fotos e imágenes de stock libres  de regalías | Shutterstock">
            <a:extLst>
              <a:ext uri="{FF2B5EF4-FFF2-40B4-BE49-F238E27FC236}">
                <a16:creationId xmlns:a16="http://schemas.microsoft.com/office/drawing/2014/main" id="{255D4096-7A81-B427-6FC7-92FBEB743F3F}"/>
              </a:ext>
            </a:extLst>
          </p:cNvPr>
          <p:cNvPicPr>
            <a:picLocks noChangeAspect="1" noChangeArrowheads="1"/>
          </p:cNvPicPr>
          <p:nvPr/>
        </p:nvPicPr>
        <p:blipFill>
          <a:blip r:embed="rId8" cstate="print">
            <a:duotone>
              <a:schemeClr val="accent5">
                <a:shade val="45000"/>
                <a:satMod val="135000"/>
              </a:schemeClr>
              <a:prstClr val="white"/>
            </a:duotone>
            <a:extLst>
              <a:ext uri="{BEBA8EAE-BF5A-486C-A8C5-ECC9F3942E4B}">
                <a14:imgProps xmlns:a14="http://schemas.microsoft.com/office/drawing/2010/main">
                  <a14:imgLayer r:embed="rId9">
                    <a14:imgEffect>
                      <a14:backgroundRemoval t="10000" b="90000" l="10000" r="90000">
                        <a14:foregroundMark x1="59667" y1="31000" x2="29667" y2="42333"/>
                        <a14:foregroundMark x1="29667" y1="42333" x2="48000" y2="72333"/>
                        <a14:foregroundMark x1="48000" y1="72333" x2="76333" y2="48833"/>
                        <a14:foregroundMark x1="76333" y1="48833" x2="62000" y2="34000"/>
                        <a14:foregroundMark x1="62000" y1="34000" x2="61333" y2="33667"/>
                        <a14:foregroundMark x1="66333" y1="43333" x2="65167" y2="60500"/>
                        <a14:foregroundMark x1="60500" y1="38000" x2="57333" y2="42667"/>
                        <a14:foregroundMark x1="53833" y1="32833" x2="41167" y2="55833"/>
                        <a14:foregroundMark x1="41167" y1="55833" x2="64333" y2="54667"/>
                        <a14:foregroundMark x1="44500" y1="43333" x2="41500" y2="56667"/>
                        <a14:foregroundMark x1="35167" y1="44500" x2="39167" y2="56167"/>
                        <a14:foregroundMark x1="29833" y1="48000" x2="46500" y2="63667"/>
                        <a14:foregroundMark x1="36000" y1="51167" x2="59333" y2="68333"/>
                        <a14:foregroundMark x1="48000" y1="59333" x2="59000" y2="62500"/>
                        <a14:foregroundMark x1="29833" y1="51167" x2="42667" y2="66333"/>
                        <a14:foregroundMark x1="32500" y1="52000" x2="48000" y2="65500"/>
                        <a14:foregroundMark x1="57333" y1="48833" x2="55833" y2="55833"/>
                        <a14:foregroundMark x1="48000" y1="29833" x2="48000" y2="29833"/>
                        <a14:foregroundMark x1="50333" y1="29000" x2="50333" y2="29000"/>
                      </a14:backgroundRemoval>
                    </a14:imgEffect>
                  </a14:imgLayer>
                </a14:imgProps>
              </a:ext>
              <a:ext uri="{28A0092B-C50C-407E-A947-70E740481C1C}">
                <a14:useLocalDpi xmlns:a14="http://schemas.microsoft.com/office/drawing/2010/main" val="0"/>
              </a:ext>
            </a:extLst>
          </a:blip>
          <a:srcRect/>
          <a:stretch>
            <a:fillRect/>
          </a:stretch>
        </p:blipFill>
        <p:spPr bwMode="auto">
          <a:xfrm>
            <a:off x="3431926" y="4547197"/>
            <a:ext cx="519307" cy="519307"/>
          </a:xfrm>
          <a:prstGeom prst="rect">
            <a:avLst/>
          </a:prstGeom>
          <a:noFill/>
          <a:extLst>
            <a:ext uri="{909E8E84-426E-40DD-AFC4-6F175D3DCCD1}">
              <a14:hiddenFill xmlns:a14="http://schemas.microsoft.com/office/drawing/2010/main">
                <a:solidFill>
                  <a:srgbClr val="FFFFFF"/>
                </a:solidFill>
              </a14:hiddenFill>
            </a:ext>
          </a:extLst>
        </p:spPr>
      </p:pic>
      <p:pic>
        <p:nvPicPr>
          <p:cNvPr id="196" name="Picture 6" descr="26,588 en la categoría «Chat bot icon» de fotos e imágenes de stock libres  de regalías | Shutterstock">
            <a:extLst>
              <a:ext uri="{FF2B5EF4-FFF2-40B4-BE49-F238E27FC236}">
                <a16:creationId xmlns:a16="http://schemas.microsoft.com/office/drawing/2014/main" id="{7F72AA24-2BFC-ED60-244E-90F8B739A8F8}"/>
              </a:ext>
            </a:extLst>
          </p:cNvPr>
          <p:cNvPicPr>
            <a:picLocks noChangeAspect="1" noChangeArrowheads="1"/>
          </p:cNvPicPr>
          <p:nvPr/>
        </p:nvPicPr>
        <p:blipFill>
          <a:blip r:embed="rId8" cstate="print">
            <a:duotone>
              <a:schemeClr val="accent5">
                <a:shade val="45000"/>
                <a:satMod val="135000"/>
              </a:schemeClr>
              <a:prstClr val="white"/>
            </a:duotone>
            <a:extLst>
              <a:ext uri="{BEBA8EAE-BF5A-486C-A8C5-ECC9F3942E4B}">
                <a14:imgProps xmlns:a14="http://schemas.microsoft.com/office/drawing/2010/main">
                  <a14:imgLayer r:embed="rId9">
                    <a14:imgEffect>
                      <a14:backgroundRemoval t="10000" b="90000" l="10000" r="90000">
                        <a14:foregroundMark x1="59667" y1="31000" x2="29667" y2="42333"/>
                        <a14:foregroundMark x1="29667" y1="42333" x2="48000" y2="72333"/>
                        <a14:foregroundMark x1="48000" y1="72333" x2="76333" y2="48833"/>
                        <a14:foregroundMark x1="76333" y1="48833" x2="62000" y2="34000"/>
                        <a14:foregroundMark x1="62000" y1="34000" x2="61333" y2="33667"/>
                        <a14:foregroundMark x1="66333" y1="43333" x2="65167" y2="60500"/>
                        <a14:foregroundMark x1="60500" y1="38000" x2="57333" y2="42667"/>
                        <a14:foregroundMark x1="53833" y1="32833" x2="41167" y2="55833"/>
                        <a14:foregroundMark x1="41167" y1="55833" x2="64333" y2="54667"/>
                        <a14:foregroundMark x1="44500" y1="43333" x2="41500" y2="56667"/>
                        <a14:foregroundMark x1="35167" y1="44500" x2="39167" y2="56167"/>
                        <a14:foregroundMark x1="29833" y1="48000" x2="46500" y2="63667"/>
                        <a14:foregroundMark x1="36000" y1="51167" x2="59333" y2="68333"/>
                        <a14:foregroundMark x1="48000" y1="59333" x2="59000" y2="62500"/>
                        <a14:foregroundMark x1="29833" y1="51167" x2="42667" y2="66333"/>
                        <a14:foregroundMark x1="32500" y1="52000" x2="48000" y2="65500"/>
                        <a14:foregroundMark x1="57333" y1="48833" x2="55833" y2="55833"/>
                        <a14:foregroundMark x1="48000" y1="29833" x2="48000" y2="29833"/>
                        <a14:foregroundMark x1="50333" y1="29000" x2="50333" y2="29000"/>
                      </a14:backgroundRemoval>
                    </a14:imgEffect>
                  </a14:imgLayer>
                </a14:imgProps>
              </a:ext>
              <a:ext uri="{28A0092B-C50C-407E-A947-70E740481C1C}">
                <a14:useLocalDpi xmlns:a14="http://schemas.microsoft.com/office/drawing/2010/main" val="0"/>
              </a:ext>
            </a:extLst>
          </a:blip>
          <a:srcRect/>
          <a:stretch>
            <a:fillRect/>
          </a:stretch>
        </p:blipFill>
        <p:spPr bwMode="auto">
          <a:xfrm>
            <a:off x="4739928" y="4625476"/>
            <a:ext cx="519307" cy="519307"/>
          </a:xfrm>
          <a:prstGeom prst="rect">
            <a:avLst/>
          </a:prstGeom>
          <a:noFill/>
          <a:extLst>
            <a:ext uri="{909E8E84-426E-40DD-AFC4-6F175D3DCCD1}">
              <a14:hiddenFill xmlns:a14="http://schemas.microsoft.com/office/drawing/2010/main">
                <a:solidFill>
                  <a:srgbClr val="FFFFFF"/>
                </a:solidFill>
              </a14:hiddenFill>
            </a:ext>
          </a:extLst>
        </p:spPr>
      </p:pic>
      <p:pic>
        <p:nvPicPr>
          <p:cNvPr id="197" name="Picture 6" descr="26,588 en la categoría «Chat bot icon» de fotos e imágenes de stock libres  de regalías | Shutterstock">
            <a:extLst>
              <a:ext uri="{FF2B5EF4-FFF2-40B4-BE49-F238E27FC236}">
                <a16:creationId xmlns:a16="http://schemas.microsoft.com/office/drawing/2014/main" id="{C7F9E37D-5F1E-74A2-7F33-7F9FD4497EB1}"/>
              </a:ext>
            </a:extLst>
          </p:cNvPr>
          <p:cNvPicPr>
            <a:picLocks noChangeAspect="1" noChangeArrowheads="1"/>
          </p:cNvPicPr>
          <p:nvPr/>
        </p:nvPicPr>
        <p:blipFill>
          <a:blip r:embed="rId8" cstate="print">
            <a:duotone>
              <a:schemeClr val="accent5">
                <a:shade val="45000"/>
                <a:satMod val="135000"/>
              </a:schemeClr>
              <a:prstClr val="white"/>
            </a:duotone>
            <a:extLst>
              <a:ext uri="{BEBA8EAE-BF5A-486C-A8C5-ECC9F3942E4B}">
                <a14:imgProps xmlns:a14="http://schemas.microsoft.com/office/drawing/2010/main">
                  <a14:imgLayer r:embed="rId9">
                    <a14:imgEffect>
                      <a14:backgroundRemoval t="10000" b="90000" l="10000" r="90000">
                        <a14:foregroundMark x1="59667" y1="31000" x2="29667" y2="42333"/>
                        <a14:foregroundMark x1="29667" y1="42333" x2="48000" y2="72333"/>
                        <a14:foregroundMark x1="48000" y1="72333" x2="76333" y2="48833"/>
                        <a14:foregroundMark x1="76333" y1="48833" x2="62000" y2="34000"/>
                        <a14:foregroundMark x1="62000" y1="34000" x2="61333" y2="33667"/>
                        <a14:foregroundMark x1="66333" y1="43333" x2="65167" y2="60500"/>
                        <a14:foregroundMark x1="60500" y1="38000" x2="57333" y2="42667"/>
                        <a14:foregroundMark x1="53833" y1="32833" x2="41167" y2="55833"/>
                        <a14:foregroundMark x1="41167" y1="55833" x2="64333" y2="54667"/>
                        <a14:foregroundMark x1="44500" y1="43333" x2="41500" y2="56667"/>
                        <a14:foregroundMark x1="35167" y1="44500" x2="39167" y2="56167"/>
                        <a14:foregroundMark x1="29833" y1="48000" x2="46500" y2="63667"/>
                        <a14:foregroundMark x1="36000" y1="51167" x2="59333" y2="68333"/>
                        <a14:foregroundMark x1="48000" y1="59333" x2="59000" y2="62500"/>
                        <a14:foregroundMark x1="29833" y1="51167" x2="42667" y2="66333"/>
                        <a14:foregroundMark x1="32500" y1="52000" x2="48000" y2="65500"/>
                        <a14:foregroundMark x1="57333" y1="48833" x2="55833" y2="55833"/>
                        <a14:foregroundMark x1="48000" y1="29833" x2="48000" y2="29833"/>
                        <a14:foregroundMark x1="50333" y1="29000" x2="50333" y2="29000"/>
                      </a14:backgroundRemoval>
                    </a14:imgEffect>
                  </a14:imgLayer>
                </a14:imgProps>
              </a:ext>
              <a:ext uri="{28A0092B-C50C-407E-A947-70E740481C1C}">
                <a14:useLocalDpi xmlns:a14="http://schemas.microsoft.com/office/drawing/2010/main" val="0"/>
              </a:ext>
            </a:extLst>
          </a:blip>
          <a:srcRect/>
          <a:stretch>
            <a:fillRect/>
          </a:stretch>
        </p:blipFill>
        <p:spPr bwMode="auto">
          <a:xfrm>
            <a:off x="7671663" y="4656972"/>
            <a:ext cx="519307" cy="519307"/>
          </a:xfrm>
          <a:prstGeom prst="rect">
            <a:avLst/>
          </a:prstGeom>
          <a:noFill/>
          <a:extLst>
            <a:ext uri="{909E8E84-426E-40DD-AFC4-6F175D3DCCD1}">
              <a14:hiddenFill xmlns:a14="http://schemas.microsoft.com/office/drawing/2010/main">
                <a:solidFill>
                  <a:srgbClr val="FFFFFF"/>
                </a:solidFill>
              </a14:hiddenFill>
            </a:ext>
          </a:extLst>
        </p:spPr>
      </p:pic>
      <p:pic>
        <p:nvPicPr>
          <p:cNvPr id="198" name="Picture 6" descr="26,588 en la categoría «Chat bot icon» de fotos e imágenes de stock libres  de regalías | Shutterstock">
            <a:extLst>
              <a:ext uri="{FF2B5EF4-FFF2-40B4-BE49-F238E27FC236}">
                <a16:creationId xmlns:a16="http://schemas.microsoft.com/office/drawing/2014/main" id="{C1143858-CFB1-5CC2-72B3-D065689B37BB}"/>
              </a:ext>
            </a:extLst>
          </p:cNvPr>
          <p:cNvPicPr>
            <a:picLocks noChangeAspect="1" noChangeArrowheads="1"/>
          </p:cNvPicPr>
          <p:nvPr/>
        </p:nvPicPr>
        <p:blipFill>
          <a:blip r:embed="rId8" cstate="print">
            <a:duotone>
              <a:schemeClr val="accent5">
                <a:shade val="45000"/>
                <a:satMod val="135000"/>
              </a:schemeClr>
              <a:prstClr val="white"/>
            </a:duotone>
            <a:extLst>
              <a:ext uri="{BEBA8EAE-BF5A-486C-A8C5-ECC9F3942E4B}">
                <a14:imgProps xmlns:a14="http://schemas.microsoft.com/office/drawing/2010/main">
                  <a14:imgLayer r:embed="rId9">
                    <a14:imgEffect>
                      <a14:backgroundRemoval t="10000" b="90000" l="10000" r="90000">
                        <a14:foregroundMark x1="59667" y1="31000" x2="29667" y2="42333"/>
                        <a14:foregroundMark x1="29667" y1="42333" x2="48000" y2="72333"/>
                        <a14:foregroundMark x1="48000" y1="72333" x2="76333" y2="48833"/>
                        <a14:foregroundMark x1="76333" y1="48833" x2="62000" y2="34000"/>
                        <a14:foregroundMark x1="62000" y1="34000" x2="61333" y2="33667"/>
                        <a14:foregroundMark x1="66333" y1="43333" x2="65167" y2="60500"/>
                        <a14:foregroundMark x1="60500" y1="38000" x2="57333" y2="42667"/>
                        <a14:foregroundMark x1="53833" y1="32833" x2="41167" y2="55833"/>
                        <a14:foregroundMark x1="41167" y1="55833" x2="64333" y2="54667"/>
                        <a14:foregroundMark x1="44500" y1="43333" x2="41500" y2="56667"/>
                        <a14:foregroundMark x1="35167" y1="44500" x2="39167" y2="56167"/>
                        <a14:foregroundMark x1="29833" y1="48000" x2="46500" y2="63667"/>
                        <a14:foregroundMark x1="36000" y1="51167" x2="59333" y2="68333"/>
                        <a14:foregroundMark x1="48000" y1="59333" x2="59000" y2="62500"/>
                        <a14:foregroundMark x1="29833" y1="51167" x2="42667" y2="66333"/>
                        <a14:foregroundMark x1="32500" y1="52000" x2="48000" y2="65500"/>
                        <a14:foregroundMark x1="57333" y1="48833" x2="55833" y2="55833"/>
                        <a14:foregroundMark x1="48000" y1="29833" x2="48000" y2="29833"/>
                        <a14:foregroundMark x1="50333" y1="29000" x2="50333" y2="29000"/>
                      </a14:backgroundRemoval>
                    </a14:imgEffect>
                  </a14:imgLayer>
                </a14:imgProps>
              </a:ext>
              <a:ext uri="{28A0092B-C50C-407E-A947-70E740481C1C}">
                <a14:useLocalDpi xmlns:a14="http://schemas.microsoft.com/office/drawing/2010/main" val="0"/>
              </a:ext>
            </a:extLst>
          </a:blip>
          <a:srcRect/>
          <a:stretch>
            <a:fillRect/>
          </a:stretch>
        </p:blipFill>
        <p:spPr bwMode="auto">
          <a:xfrm>
            <a:off x="10105413" y="4649176"/>
            <a:ext cx="519307" cy="519307"/>
          </a:xfrm>
          <a:prstGeom prst="rect">
            <a:avLst/>
          </a:prstGeom>
          <a:noFill/>
          <a:extLst>
            <a:ext uri="{909E8E84-426E-40DD-AFC4-6F175D3DCCD1}">
              <a14:hiddenFill xmlns:a14="http://schemas.microsoft.com/office/drawing/2010/main">
                <a:solidFill>
                  <a:srgbClr val="FFFFFF"/>
                </a:solidFill>
              </a14:hiddenFill>
            </a:ext>
          </a:extLst>
        </p:spPr>
      </p:pic>
      <p:pic>
        <p:nvPicPr>
          <p:cNvPr id="199" name="Picture 6" descr="26,588 en la categoría «Chat bot icon» de fotos e imágenes de stock libres  de regalías | Shutterstock">
            <a:extLst>
              <a:ext uri="{FF2B5EF4-FFF2-40B4-BE49-F238E27FC236}">
                <a16:creationId xmlns:a16="http://schemas.microsoft.com/office/drawing/2014/main" id="{0ECBC01A-CEA9-E233-197C-9B65B6B14B1F}"/>
              </a:ext>
            </a:extLst>
          </p:cNvPr>
          <p:cNvPicPr>
            <a:picLocks noChangeAspect="1" noChangeArrowheads="1"/>
          </p:cNvPicPr>
          <p:nvPr/>
        </p:nvPicPr>
        <p:blipFill>
          <a:blip r:embed="rId8" cstate="print">
            <a:duotone>
              <a:schemeClr val="accent5">
                <a:shade val="45000"/>
                <a:satMod val="135000"/>
              </a:schemeClr>
              <a:prstClr val="white"/>
            </a:duotone>
            <a:extLst>
              <a:ext uri="{BEBA8EAE-BF5A-486C-A8C5-ECC9F3942E4B}">
                <a14:imgProps xmlns:a14="http://schemas.microsoft.com/office/drawing/2010/main">
                  <a14:imgLayer r:embed="rId9">
                    <a14:imgEffect>
                      <a14:backgroundRemoval t="10000" b="90000" l="10000" r="90000">
                        <a14:foregroundMark x1="59667" y1="31000" x2="29667" y2="42333"/>
                        <a14:foregroundMark x1="29667" y1="42333" x2="48000" y2="72333"/>
                        <a14:foregroundMark x1="48000" y1="72333" x2="76333" y2="48833"/>
                        <a14:foregroundMark x1="76333" y1="48833" x2="62000" y2="34000"/>
                        <a14:foregroundMark x1="62000" y1="34000" x2="61333" y2="33667"/>
                        <a14:foregroundMark x1="66333" y1="43333" x2="65167" y2="60500"/>
                        <a14:foregroundMark x1="60500" y1="38000" x2="57333" y2="42667"/>
                        <a14:foregroundMark x1="53833" y1="32833" x2="41167" y2="55833"/>
                        <a14:foregroundMark x1="41167" y1="55833" x2="64333" y2="54667"/>
                        <a14:foregroundMark x1="44500" y1="43333" x2="41500" y2="56667"/>
                        <a14:foregroundMark x1="35167" y1="44500" x2="39167" y2="56167"/>
                        <a14:foregroundMark x1="29833" y1="48000" x2="46500" y2="63667"/>
                        <a14:foregroundMark x1="36000" y1="51167" x2="59333" y2="68333"/>
                        <a14:foregroundMark x1="48000" y1="59333" x2="59000" y2="62500"/>
                        <a14:foregroundMark x1="29833" y1="51167" x2="42667" y2="66333"/>
                        <a14:foregroundMark x1="32500" y1="52000" x2="48000" y2="65500"/>
                        <a14:foregroundMark x1="57333" y1="48833" x2="55833" y2="55833"/>
                        <a14:foregroundMark x1="48000" y1="29833" x2="48000" y2="29833"/>
                        <a14:foregroundMark x1="50333" y1="29000" x2="50333" y2="29000"/>
                      </a14:backgroundRemoval>
                    </a14:imgEffect>
                  </a14:imgLayer>
                </a14:imgProps>
              </a:ext>
              <a:ext uri="{28A0092B-C50C-407E-A947-70E740481C1C}">
                <a14:useLocalDpi xmlns:a14="http://schemas.microsoft.com/office/drawing/2010/main" val="0"/>
              </a:ext>
            </a:extLst>
          </a:blip>
          <a:srcRect/>
          <a:stretch>
            <a:fillRect/>
          </a:stretch>
        </p:blipFill>
        <p:spPr bwMode="auto">
          <a:xfrm>
            <a:off x="5333534" y="6286396"/>
            <a:ext cx="519307" cy="519307"/>
          </a:xfrm>
          <a:prstGeom prst="rect">
            <a:avLst/>
          </a:prstGeom>
          <a:noFill/>
          <a:extLst>
            <a:ext uri="{909E8E84-426E-40DD-AFC4-6F175D3DCCD1}">
              <a14:hiddenFill xmlns:a14="http://schemas.microsoft.com/office/drawing/2010/main">
                <a:solidFill>
                  <a:srgbClr val="FFFFFF"/>
                </a:solidFill>
              </a14:hiddenFill>
            </a:ext>
          </a:extLst>
        </p:spPr>
      </p:pic>
      <p:pic>
        <p:nvPicPr>
          <p:cNvPr id="200" name="Picture 6" descr="26,588 en la categoría «Chat bot icon» de fotos e imágenes de stock libres  de regalías | Shutterstock">
            <a:extLst>
              <a:ext uri="{FF2B5EF4-FFF2-40B4-BE49-F238E27FC236}">
                <a16:creationId xmlns:a16="http://schemas.microsoft.com/office/drawing/2014/main" id="{01504236-E935-F637-75E2-06937ECFE8F6}"/>
              </a:ext>
            </a:extLst>
          </p:cNvPr>
          <p:cNvPicPr>
            <a:picLocks noChangeAspect="1" noChangeArrowheads="1"/>
          </p:cNvPicPr>
          <p:nvPr/>
        </p:nvPicPr>
        <p:blipFill>
          <a:blip r:embed="rId8" cstate="print">
            <a:duotone>
              <a:schemeClr val="accent5">
                <a:shade val="45000"/>
                <a:satMod val="135000"/>
              </a:schemeClr>
              <a:prstClr val="white"/>
            </a:duotone>
            <a:extLst>
              <a:ext uri="{BEBA8EAE-BF5A-486C-A8C5-ECC9F3942E4B}">
                <a14:imgProps xmlns:a14="http://schemas.microsoft.com/office/drawing/2010/main">
                  <a14:imgLayer r:embed="rId9">
                    <a14:imgEffect>
                      <a14:backgroundRemoval t="10000" b="90000" l="10000" r="90000">
                        <a14:foregroundMark x1="59667" y1="31000" x2="29667" y2="42333"/>
                        <a14:foregroundMark x1="29667" y1="42333" x2="48000" y2="72333"/>
                        <a14:foregroundMark x1="48000" y1="72333" x2="76333" y2="48833"/>
                        <a14:foregroundMark x1="76333" y1="48833" x2="62000" y2="34000"/>
                        <a14:foregroundMark x1="62000" y1="34000" x2="61333" y2="33667"/>
                        <a14:foregroundMark x1="66333" y1="43333" x2="65167" y2="60500"/>
                        <a14:foregroundMark x1="60500" y1="38000" x2="57333" y2="42667"/>
                        <a14:foregroundMark x1="53833" y1="32833" x2="41167" y2="55833"/>
                        <a14:foregroundMark x1="41167" y1="55833" x2="64333" y2="54667"/>
                        <a14:foregroundMark x1="44500" y1="43333" x2="41500" y2="56667"/>
                        <a14:foregroundMark x1="35167" y1="44500" x2="39167" y2="56167"/>
                        <a14:foregroundMark x1="29833" y1="48000" x2="46500" y2="63667"/>
                        <a14:foregroundMark x1="36000" y1="51167" x2="59333" y2="68333"/>
                        <a14:foregroundMark x1="48000" y1="59333" x2="59000" y2="62500"/>
                        <a14:foregroundMark x1="29833" y1="51167" x2="42667" y2="66333"/>
                        <a14:foregroundMark x1="32500" y1="52000" x2="48000" y2="65500"/>
                        <a14:foregroundMark x1="57333" y1="48833" x2="55833" y2="55833"/>
                        <a14:foregroundMark x1="48000" y1="29833" x2="48000" y2="29833"/>
                        <a14:foregroundMark x1="50333" y1="29000" x2="50333" y2="29000"/>
                      </a14:backgroundRemoval>
                    </a14:imgEffect>
                  </a14:imgLayer>
                </a14:imgProps>
              </a:ext>
              <a:ext uri="{28A0092B-C50C-407E-A947-70E740481C1C}">
                <a14:useLocalDpi xmlns:a14="http://schemas.microsoft.com/office/drawing/2010/main" val="0"/>
              </a:ext>
            </a:extLst>
          </a:blip>
          <a:srcRect/>
          <a:stretch>
            <a:fillRect/>
          </a:stretch>
        </p:blipFill>
        <p:spPr bwMode="auto">
          <a:xfrm>
            <a:off x="7992669" y="5071363"/>
            <a:ext cx="519307" cy="519307"/>
          </a:xfrm>
          <a:prstGeom prst="rect">
            <a:avLst/>
          </a:prstGeom>
          <a:noFill/>
          <a:extLst>
            <a:ext uri="{909E8E84-426E-40DD-AFC4-6F175D3DCCD1}">
              <a14:hiddenFill xmlns:a14="http://schemas.microsoft.com/office/drawing/2010/main">
                <a:solidFill>
                  <a:srgbClr val="FFFFFF"/>
                </a:solidFill>
              </a14:hiddenFill>
            </a:ext>
          </a:extLst>
        </p:spPr>
      </p:pic>
      <p:pic>
        <p:nvPicPr>
          <p:cNvPr id="201" name="Picture 6" descr="26,588 en la categoría «Chat bot icon» de fotos e imágenes de stock libres  de regalías | Shutterstock">
            <a:extLst>
              <a:ext uri="{FF2B5EF4-FFF2-40B4-BE49-F238E27FC236}">
                <a16:creationId xmlns:a16="http://schemas.microsoft.com/office/drawing/2014/main" id="{AD21D535-EA9C-1C2D-EC41-3528A89E58A3}"/>
              </a:ext>
            </a:extLst>
          </p:cNvPr>
          <p:cNvPicPr>
            <a:picLocks noChangeAspect="1" noChangeArrowheads="1"/>
          </p:cNvPicPr>
          <p:nvPr/>
        </p:nvPicPr>
        <p:blipFill>
          <a:blip r:embed="rId8" cstate="print">
            <a:duotone>
              <a:schemeClr val="accent5">
                <a:shade val="45000"/>
                <a:satMod val="135000"/>
              </a:schemeClr>
              <a:prstClr val="white"/>
            </a:duotone>
            <a:extLst>
              <a:ext uri="{BEBA8EAE-BF5A-486C-A8C5-ECC9F3942E4B}">
                <a14:imgProps xmlns:a14="http://schemas.microsoft.com/office/drawing/2010/main">
                  <a14:imgLayer r:embed="rId9">
                    <a14:imgEffect>
                      <a14:backgroundRemoval t="10000" b="90000" l="10000" r="90000">
                        <a14:foregroundMark x1="59667" y1="31000" x2="29667" y2="42333"/>
                        <a14:foregroundMark x1="29667" y1="42333" x2="48000" y2="72333"/>
                        <a14:foregroundMark x1="48000" y1="72333" x2="76333" y2="48833"/>
                        <a14:foregroundMark x1="76333" y1="48833" x2="62000" y2="34000"/>
                        <a14:foregroundMark x1="62000" y1="34000" x2="61333" y2="33667"/>
                        <a14:foregroundMark x1="66333" y1="43333" x2="65167" y2="60500"/>
                        <a14:foregroundMark x1="60500" y1="38000" x2="57333" y2="42667"/>
                        <a14:foregroundMark x1="53833" y1="32833" x2="41167" y2="55833"/>
                        <a14:foregroundMark x1="41167" y1="55833" x2="64333" y2="54667"/>
                        <a14:foregroundMark x1="44500" y1="43333" x2="41500" y2="56667"/>
                        <a14:foregroundMark x1="35167" y1="44500" x2="39167" y2="56167"/>
                        <a14:foregroundMark x1="29833" y1="48000" x2="46500" y2="63667"/>
                        <a14:foregroundMark x1="36000" y1="51167" x2="59333" y2="68333"/>
                        <a14:foregroundMark x1="48000" y1="59333" x2="59000" y2="62500"/>
                        <a14:foregroundMark x1="29833" y1="51167" x2="42667" y2="66333"/>
                        <a14:foregroundMark x1="32500" y1="52000" x2="48000" y2="65500"/>
                        <a14:foregroundMark x1="57333" y1="48833" x2="55833" y2="55833"/>
                        <a14:foregroundMark x1="48000" y1="29833" x2="48000" y2="29833"/>
                        <a14:foregroundMark x1="50333" y1="29000" x2="50333" y2="29000"/>
                      </a14:backgroundRemoval>
                    </a14:imgEffect>
                  </a14:imgLayer>
                </a14:imgProps>
              </a:ext>
              <a:ext uri="{28A0092B-C50C-407E-A947-70E740481C1C}">
                <a14:useLocalDpi xmlns:a14="http://schemas.microsoft.com/office/drawing/2010/main" val="0"/>
              </a:ext>
            </a:extLst>
          </a:blip>
          <a:srcRect/>
          <a:stretch>
            <a:fillRect/>
          </a:stretch>
        </p:blipFill>
        <p:spPr bwMode="auto">
          <a:xfrm>
            <a:off x="6503267" y="6160597"/>
            <a:ext cx="519307" cy="519307"/>
          </a:xfrm>
          <a:prstGeom prst="rect">
            <a:avLst/>
          </a:prstGeom>
          <a:noFill/>
          <a:extLst>
            <a:ext uri="{909E8E84-426E-40DD-AFC4-6F175D3DCCD1}">
              <a14:hiddenFill xmlns:a14="http://schemas.microsoft.com/office/drawing/2010/main">
                <a:solidFill>
                  <a:srgbClr val="FFFFFF"/>
                </a:solidFill>
              </a14:hiddenFill>
            </a:ext>
          </a:extLst>
        </p:spPr>
      </p:pic>
      <p:pic>
        <p:nvPicPr>
          <p:cNvPr id="202" name="Picture 6" descr="26,588 en la categoría «Chat bot icon» de fotos e imágenes de stock libres  de regalías | Shutterstock">
            <a:extLst>
              <a:ext uri="{FF2B5EF4-FFF2-40B4-BE49-F238E27FC236}">
                <a16:creationId xmlns:a16="http://schemas.microsoft.com/office/drawing/2014/main" id="{D7774F6C-5556-7136-31A5-0A6DE4676010}"/>
              </a:ext>
            </a:extLst>
          </p:cNvPr>
          <p:cNvPicPr>
            <a:picLocks noChangeAspect="1" noChangeArrowheads="1"/>
          </p:cNvPicPr>
          <p:nvPr/>
        </p:nvPicPr>
        <p:blipFill>
          <a:blip r:embed="rId8" cstate="print">
            <a:duotone>
              <a:schemeClr val="accent5">
                <a:shade val="45000"/>
                <a:satMod val="135000"/>
              </a:schemeClr>
              <a:prstClr val="white"/>
            </a:duotone>
            <a:extLst>
              <a:ext uri="{BEBA8EAE-BF5A-486C-A8C5-ECC9F3942E4B}">
                <a14:imgProps xmlns:a14="http://schemas.microsoft.com/office/drawing/2010/main">
                  <a14:imgLayer r:embed="rId9">
                    <a14:imgEffect>
                      <a14:backgroundRemoval t="10000" b="90000" l="10000" r="90000">
                        <a14:foregroundMark x1="59667" y1="31000" x2="29667" y2="42333"/>
                        <a14:foregroundMark x1="29667" y1="42333" x2="48000" y2="72333"/>
                        <a14:foregroundMark x1="48000" y1="72333" x2="76333" y2="48833"/>
                        <a14:foregroundMark x1="76333" y1="48833" x2="62000" y2="34000"/>
                        <a14:foregroundMark x1="62000" y1="34000" x2="61333" y2="33667"/>
                        <a14:foregroundMark x1="66333" y1="43333" x2="65167" y2="60500"/>
                        <a14:foregroundMark x1="60500" y1="38000" x2="57333" y2="42667"/>
                        <a14:foregroundMark x1="53833" y1="32833" x2="41167" y2="55833"/>
                        <a14:foregroundMark x1="41167" y1="55833" x2="64333" y2="54667"/>
                        <a14:foregroundMark x1="44500" y1="43333" x2="41500" y2="56667"/>
                        <a14:foregroundMark x1="35167" y1="44500" x2="39167" y2="56167"/>
                        <a14:foregroundMark x1="29833" y1="48000" x2="46500" y2="63667"/>
                        <a14:foregroundMark x1="36000" y1="51167" x2="59333" y2="68333"/>
                        <a14:foregroundMark x1="48000" y1="59333" x2="59000" y2="62500"/>
                        <a14:foregroundMark x1="29833" y1="51167" x2="42667" y2="66333"/>
                        <a14:foregroundMark x1="32500" y1="52000" x2="48000" y2="65500"/>
                        <a14:foregroundMark x1="57333" y1="48833" x2="55833" y2="55833"/>
                        <a14:foregroundMark x1="48000" y1="29833" x2="48000" y2="29833"/>
                        <a14:foregroundMark x1="50333" y1="29000" x2="50333" y2="29000"/>
                      </a14:backgroundRemoval>
                    </a14:imgEffect>
                  </a14:imgLayer>
                </a14:imgProps>
              </a:ext>
              <a:ext uri="{28A0092B-C50C-407E-A947-70E740481C1C}">
                <a14:useLocalDpi xmlns:a14="http://schemas.microsoft.com/office/drawing/2010/main" val="0"/>
              </a:ext>
            </a:extLst>
          </a:blip>
          <a:srcRect/>
          <a:stretch>
            <a:fillRect/>
          </a:stretch>
        </p:blipFill>
        <p:spPr bwMode="auto">
          <a:xfrm>
            <a:off x="4238539" y="6078378"/>
            <a:ext cx="519307" cy="519307"/>
          </a:xfrm>
          <a:prstGeom prst="rect">
            <a:avLst/>
          </a:prstGeom>
          <a:noFill/>
          <a:extLst>
            <a:ext uri="{909E8E84-426E-40DD-AFC4-6F175D3DCCD1}">
              <a14:hiddenFill xmlns:a14="http://schemas.microsoft.com/office/drawing/2010/main">
                <a:solidFill>
                  <a:srgbClr val="FFFFFF"/>
                </a:solidFill>
              </a14:hiddenFill>
            </a:ext>
          </a:extLst>
        </p:spPr>
      </p:pic>
      <p:pic>
        <p:nvPicPr>
          <p:cNvPr id="203" name="Picture 6" descr="26,588 en la categoría «Chat bot icon» de fotos e imágenes de stock libres  de regalías | Shutterstock">
            <a:extLst>
              <a:ext uri="{FF2B5EF4-FFF2-40B4-BE49-F238E27FC236}">
                <a16:creationId xmlns:a16="http://schemas.microsoft.com/office/drawing/2014/main" id="{0C1280C4-936D-A00F-76B6-91BA3515CEF0}"/>
              </a:ext>
            </a:extLst>
          </p:cNvPr>
          <p:cNvPicPr>
            <a:picLocks noChangeAspect="1" noChangeArrowheads="1"/>
          </p:cNvPicPr>
          <p:nvPr/>
        </p:nvPicPr>
        <p:blipFill>
          <a:blip r:embed="rId8" cstate="print">
            <a:duotone>
              <a:schemeClr val="accent5">
                <a:shade val="45000"/>
                <a:satMod val="135000"/>
              </a:schemeClr>
              <a:prstClr val="white"/>
            </a:duotone>
            <a:extLst>
              <a:ext uri="{BEBA8EAE-BF5A-486C-A8C5-ECC9F3942E4B}">
                <a14:imgProps xmlns:a14="http://schemas.microsoft.com/office/drawing/2010/main">
                  <a14:imgLayer r:embed="rId9">
                    <a14:imgEffect>
                      <a14:backgroundRemoval t="10000" b="90000" l="10000" r="90000">
                        <a14:foregroundMark x1="59667" y1="31000" x2="29667" y2="42333"/>
                        <a14:foregroundMark x1="29667" y1="42333" x2="48000" y2="72333"/>
                        <a14:foregroundMark x1="48000" y1="72333" x2="76333" y2="48833"/>
                        <a14:foregroundMark x1="76333" y1="48833" x2="62000" y2="34000"/>
                        <a14:foregroundMark x1="62000" y1="34000" x2="61333" y2="33667"/>
                        <a14:foregroundMark x1="66333" y1="43333" x2="65167" y2="60500"/>
                        <a14:foregroundMark x1="60500" y1="38000" x2="57333" y2="42667"/>
                        <a14:foregroundMark x1="53833" y1="32833" x2="41167" y2="55833"/>
                        <a14:foregroundMark x1="41167" y1="55833" x2="64333" y2="54667"/>
                        <a14:foregroundMark x1="44500" y1="43333" x2="41500" y2="56667"/>
                        <a14:foregroundMark x1="35167" y1="44500" x2="39167" y2="56167"/>
                        <a14:foregroundMark x1="29833" y1="48000" x2="46500" y2="63667"/>
                        <a14:foregroundMark x1="36000" y1="51167" x2="59333" y2="68333"/>
                        <a14:foregroundMark x1="48000" y1="59333" x2="59000" y2="62500"/>
                        <a14:foregroundMark x1="29833" y1="51167" x2="42667" y2="66333"/>
                        <a14:foregroundMark x1="32500" y1="52000" x2="48000" y2="65500"/>
                        <a14:foregroundMark x1="57333" y1="48833" x2="55833" y2="55833"/>
                        <a14:foregroundMark x1="48000" y1="29833" x2="48000" y2="29833"/>
                        <a14:foregroundMark x1="50333" y1="29000" x2="50333" y2="29000"/>
                      </a14:backgroundRemoval>
                    </a14:imgEffect>
                  </a14:imgLayer>
                </a14:imgProps>
              </a:ext>
              <a:ext uri="{28A0092B-C50C-407E-A947-70E740481C1C}">
                <a14:useLocalDpi xmlns:a14="http://schemas.microsoft.com/office/drawing/2010/main" val="0"/>
              </a:ext>
            </a:extLst>
          </a:blip>
          <a:srcRect/>
          <a:stretch>
            <a:fillRect/>
          </a:stretch>
        </p:blipFill>
        <p:spPr bwMode="auto">
          <a:xfrm>
            <a:off x="10546938" y="5243920"/>
            <a:ext cx="519307" cy="519307"/>
          </a:xfrm>
          <a:prstGeom prst="rect">
            <a:avLst/>
          </a:prstGeom>
          <a:noFill/>
          <a:extLst>
            <a:ext uri="{909E8E84-426E-40DD-AFC4-6F175D3DCCD1}">
              <a14:hiddenFill xmlns:a14="http://schemas.microsoft.com/office/drawing/2010/main">
                <a:solidFill>
                  <a:srgbClr val="FFFFFF"/>
                </a:solidFill>
              </a14:hiddenFill>
            </a:ext>
          </a:extLst>
        </p:spPr>
      </p:pic>
      <p:pic>
        <p:nvPicPr>
          <p:cNvPr id="204" name="Picture 6" descr="26,588 en la categoría «Chat bot icon» de fotos e imágenes de stock libres  de regalías | Shutterstock">
            <a:extLst>
              <a:ext uri="{FF2B5EF4-FFF2-40B4-BE49-F238E27FC236}">
                <a16:creationId xmlns:a16="http://schemas.microsoft.com/office/drawing/2014/main" id="{265AB9AE-AF52-2B3F-1139-6E2BF7F69FFC}"/>
              </a:ext>
            </a:extLst>
          </p:cNvPr>
          <p:cNvPicPr>
            <a:picLocks noChangeAspect="1" noChangeArrowheads="1"/>
          </p:cNvPicPr>
          <p:nvPr/>
        </p:nvPicPr>
        <p:blipFill>
          <a:blip r:embed="rId8" cstate="print">
            <a:duotone>
              <a:schemeClr val="accent5">
                <a:shade val="45000"/>
                <a:satMod val="135000"/>
              </a:schemeClr>
              <a:prstClr val="white"/>
            </a:duotone>
            <a:extLst>
              <a:ext uri="{BEBA8EAE-BF5A-486C-A8C5-ECC9F3942E4B}">
                <a14:imgProps xmlns:a14="http://schemas.microsoft.com/office/drawing/2010/main">
                  <a14:imgLayer r:embed="rId9">
                    <a14:imgEffect>
                      <a14:backgroundRemoval t="10000" b="90000" l="10000" r="90000">
                        <a14:foregroundMark x1="59667" y1="31000" x2="29667" y2="42333"/>
                        <a14:foregroundMark x1="29667" y1="42333" x2="48000" y2="72333"/>
                        <a14:foregroundMark x1="48000" y1="72333" x2="76333" y2="48833"/>
                        <a14:foregroundMark x1="76333" y1="48833" x2="62000" y2="34000"/>
                        <a14:foregroundMark x1="62000" y1="34000" x2="61333" y2="33667"/>
                        <a14:foregroundMark x1="66333" y1="43333" x2="65167" y2="60500"/>
                        <a14:foregroundMark x1="60500" y1="38000" x2="57333" y2="42667"/>
                        <a14:foregroundMark x1="53833" y1="32833" x2="41167" y2="55833"/>
                        <a14:foregroundMark x1="41167" y1="55833" x2="64333" y2="54667"/>
                        <a14:foregroundMark x1="44500" y1="43333" x2="41500" y2="56667"/>
                        <a14:foregroundMark x1="35167" y1="44500" x2="39167" y2="56167"/>
                        <a14:foregroundMark x1="29833" y1="48000" x2="46500" y2="63667"/>
                        <a14:foregroundMark x1="36000" y1="51167" x2="59333" y2="68333"/>
                        <a14:foregroundMark x1="48000" y1="59333" x2="59000" y2="62500"/>
                        <a14:foregroundMark x1="29833" y1="51167" x2="42667" y2="66333"/>
                        <a14:foregroundMark x1="32500" y1="52000" x2="48000" y2="65500"/>
                        <a14:foregroundMark x1="57333" y1="48833" x2="55833" y2="55833"/>
                        <a14:foregroundMark x1="48000" y1="29833" x2="48000" y2="29833"/>
                        <a14:foregroundMark x1="50333" y1="29000" x2="50333" y2="29000"/>
                      </a14:backgroundRemoval>
                    </a14:imgEffect>
                  </a14:imgLayer>
                </a14:imgProps>
              </a:ext>
              <a:ext uri="{28A0092B-C50C-407E-A947-70E740481C1C}">
                <a14:useLocalDpi xmlns:a14="http://schemas.microsoft.com/office/drawing/2010/main" val="0"/>
              </a:ext>
            </a:extLst>
          </a:blip>
          <a:srcRect/>
          <a:stretch>
            <a:fillRect/>
          </a:stretch>
        </p:blipFill>
        <p:spPr bwMode="auto">
          <a:xfrm>
            <a:off x="3645920" y="6272728"/>
            <a:ext cx="519307" cy="519307"/>
          </a:xfrm>
          <a:prstGeom prst="rect">
            <a:avLst/>
          </a:prstGeom>
          <a:noFill/>
          <a:extLst>
            <a:ext uri="{909E8E84-426E-40DD-AFC4-6F175D3DCCD1}">
              <a14:hiddenFill xmlns:a14="http://schemas.microsoft.com/office/drawing/2010/main">
                <a:solidFill>
                  <a:srgbClr val="FFFFFF"/>
                </a:solidFill>
              </a14:hiddenFill>
            </a:ext>
          </a:extLst>
        </p:spPr>
      </p:pic>
      <p:grpSp>
        <p:nvGrpSpPr>
          <p:cNvPr id="205" name="Grupo 204">
            <a:extLst>
              <a:ext uri="{FF2B5EF4-FFF2-40B4-BE49-F238E27FC236}">
                <a16:creationId xmlns:a16="http://schemas.microsoft.com/office/drawing/2014/main" id="{79EB8D47-65E1-F5DB-497F-918C0BEE190F}"/>
              </a:ext>
            </a:extLst>
          </p:cNvPr>
          <p:cNvGrpSpPr/>
          <p:nvPr/>
        </p:nvGrpSpPr>
        <p:grpSpPr>
          <a:xfrm>
            <a:off x="2993195" y="6109429"/>
            <a:ext cx="441036" cy="441036"/>
            <a:chOff x="6461352" y="3542086"/>
            <a:chExt cx="661554" cy="661554"/>
          </a:xfrm>
          <a:solidFill>
            <a:schemeClr val="bg1">
              <a:lumMod val="95000"/>
            </a:schemeClr>
          </a:solidFill>
        </p:grpSpPr>
        <p:sp>
          <p:nvSpPr>
            <p:cNvPr id="206" name="Elipse 205">
              <a:extLst>
                <a:ext uri="{FF2B5EF4-FFF2-40B4-BE49-F238E27FC236}">
                  <a16:creationId xmlns:a16="http://schemas.microsoft.com/office/drawing/2014/main" id="{2E636DB7-ED1B-8E3C-622C-206431F2E2E9}"/>
                </a:ext>
              </a:extLst>
            </p:cNvPr>
            <p:cNvSpPr/>
            <p:nvPr/>
          </p:nvSpPr>
          <p:spPr>
            <a:xfrm>
              <a:off x="6461352" y="3542086"/>
              <a:ext cx="661554" cy="661554"/>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60" rtl="0" eaLnBrk="1" fontAlgn="auto" latinLnBrk="0" hangingPunct="1">
                <a:lnSpc>
                  <a:spcPct val="100000"/>
                </a:lnSpc>
                <a:spcBef>
                  <a:spcPts val="0"/>
                </a:spcBef>
                <a:spcAft>
                  <a:spcPts val="0"/>
                </a:spcAft>
                <a:buClrTx/>
                <a:buSzTx/>
                <a:buFontTx/>
                <a:buNone/>
                <a:tabLst/>
                <a:defRPr/>
              </a:pPr>
              <a:endParaRPr kumimoji="0" lang="es-ES" sz="1867" b="0" i="0" u="none" strike="noStrike" kern="1200" cap="none" spc="0" normalizeH="0" baseline="0" noProof="0">
                <a:ln>
                  <a:noFill/>
                </a:ln>
                <a:solidFill>
                  <a:prstClr val="white"/>
                </a:solidFill>
                <a:effectLst/>
                <a:uLnTx/>
                <a:uFillTx/>
                <a:latin typeface="Helvetica Neue" panose="020B0604020202020204" charset="0"/>
                <a:ea typeface="+mn-ea"/>
                <a:cs typeface="Helvetica Neue" panose="020B0604020202020204" charset="0"/>
              </a:endParaRPr>
            </a:p>
          </p:txBody>
        </p:sp>
        <p:pic>
          <p:nvPicPr>
            <p:cNvPr id="207" name="Picture 4">
              <a:extLst>
                <a:ext uri="{FF2B5EF4-FFF2-40B4-BE49-F238E27FC236}">
                  <a16:creationId xmlns:a16="http://schemas.microsoft.com/office/drawing/2014/main" id="{B4DCA9BF-77A2-3148-9D3F-DA7D18F0CDF8}"/>
                </a:ext>
              </a:extLst>
            </p:cNvPr>
            <p:cNvPicPr>
              <a:picLocks noChangeAspect="1"/>
            </p:cNvPicPr>
            <p:nvPr/>
          </p:nvPicPr>
          <p:blipFill rotWithShape="1">
            <a:blip r:embed="rId6">
              <a:biLevel thresh="75000"/>
              <a:extLst>
                <a:ext uri="{BEBA8EAE-BF5A-486C-A8C5-ECC9F3942E4B}">
                  <a14:imgProps xmlns:a14="http://schemas.microsoft.com/office/drawing/2010/main">
                    <a14:imgLayer r:embed="rId7">
                      <a14:imgEffect>
                        <a14:saturation sat="0"/>
                      </a14:imgEffect>
                    </a14:imgLayer>
                  </a14:imgProps>
                </a:ext>
              </a:extLst>
            </a:blip>
            <a:srcRect l="7383" t="71651" r="82539" b="7526"/>
            <a:stretch/>
          </p:blipFill>
          <p:spPr>
            <a:xfrm>
              <a:off x="6669879" y="3676801"/>
              <a:ext cx="244499" cy="423604"/>
            </a:xfrm>
            <a:prstGeom prst="rect">
              <a:avLst/>
            </a:prstGeom>
            <a:grpFill/>
          </p:spPr>
        </p:pic>
      </p:grpSp>
      <p:sp>
        <p:nvSpPr>
          <p:cNvPr id="208" name="Elipse 207">
            <a:extLst>
              <a:ext uri="{FF2B5EF4-FFF2-40B4-BE49-F238E27FC236}">
                <a16:creationId xmlns:a16="http://schemas.microsoft.com/office/drawing/2014/main" id="{752C77D6-A413-D51C-CA7A-E02F30C861C1}"/>
              </a:ext>
            </a:extLst>
          </p:cNvPr>
          <p:cNvSpPr/>
          <p:nvPr/>
        </p:nvSpPr>
        <p:spPr>
          <a:xfrm>
            <a:off x="2219654" y="3100325"/>
            <a:ext cx="929356" cy="92935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a:ea typeface="+mn-ea"/>
              <a:cs typeface="+mn-cs"/>
            </a:endParaRPr>
          </a:p>
        </p:txBody>
      </p:sp>
      <p:pic>
        <p:nvPicPr>
          <p:cNvPr id="11266" name="Picture 2" descr="superpower Icon - Free PNG &amp; SVG 3518962 - Noun Project">
            <a:extLst>
              <a:ext uri="{FF2B5EF4-FFF2-40B4-BE49-F238E27FC236}">
                <a16:creationId xmlns:a16="http://schemas.microsoft.com/office/drawing/2014/main" id="{C688180D-AF97-6188-B724-D64692FC7D3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99012" y="3166964"/>
            <a:ext cx="890981" cy="890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2801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1"/>
                                        </p:tgtEl>
                                        <p:attrNameLst>
                                          <p:attrName>style.visibility</p:attrName>
                                        </p:attrNameLst>
                                      </p:cBhvr>
                                      <p:to>
                                        <p:strVal val="visible"/>
                                      </p:to>
                                    </p:set>
                                    <p:animEffect transition="in" filter="fade">
                                      <p:cBhvr>
                                        <p:cTn id="7" dur="500"/>
                                        <p:tgtEl>
                                          <p:spTgt spid="1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5"/>
                                        </p:tgtEl>
                                        <p:attrNameLst>
                                          <p:attrName>style.visibility</p:attrName>
                                        </p:attrNameLst>
                                      </p:cBhvr>
                                      <p:to>
                                        <p:strVal val="visible"/>
                                      </p:to>
                                    </p:set>
                                    <p:animEffect transition="in" filter="fade">
                                      <p:cBhvr>
                                        <p:cTn id="10" dur="500"/>
                                        <p:tgtEl>
                                          <p:spTgt spid="13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6"/>
                                        </p:tgtEl>
                                        <p:attrNameLst>
                                          <p:attrName>style.visibility</p:attrName>
                                        </p:attrNameLst>
                                      </p:cBhvr>
                                      <p:to>
                                        <p:strVal val="visible"/>
                                      </p:to>
                                    </p:set>
                                    <p:animEffect transition="in" filter="fade">
                                      <p:cBhvr>
                                        <p:cTn id="13" dur="500"/>
                                        <p:tgtEl>
                                          <p:spTgt spid="14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2"/>
                                        </p:tgtEl>
                                        <p:attrNameLst>
                                          <p:attrName>style.visibility</p:attrName>
                                        </p:attrNameLst>
                                      </p:cBhvr>
                                      <p:to>
                                        <p:strVal val="visible"/>
                                      </p:to>
                                    </p:set>
                                    <p:animEffect transition="in" filter="fade">
                                      <p:cBhvr>
                                        <p:cTn id="18" dur="500"/>
                                        <p:tgtEl>
                                          <p:spTgt spid="13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6"/>
                                        </p:tgtEl>
                                        <p:attrNameLst>
                                          <p:attrName>style.visibility</p:attrName>
                                        </p:attrNameLst>
                                      </p:cBhvr>
                                      <p:to>
                                        <p:strVal val="visible"/>
                                      </p:to>
                                    </p:set>
                                    <p:animEffect transition="in" filter="fade">
                                      <p:cBhvr>
                                        <p:cTn id="21" dur="500"/>
                                        <p:tgtEl>
                                          <p:spTgt spid="13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7"/>
                                        </p:tgtEl>
                                        <p:attrNameLst>
                                          <p:attrName>style.visibility</p:attrName>
                                        </p:attrNameLst>
                                      </p:cBhvr>
                                      <p:to>
                                        <p:strVal val="visible"/>
                                      </p:to>
                                    </p:set>
                                    <p:animEffect transition="in" filter="fade">
                                      <p:cBhvr>
                                        <p:cTn id="24" dur="500"/>
                                        <p:tgtEl>
                                          <p:spTgt spid="14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33"/>
                                        </p:tgtEl>
                                        <p:attrNameLst>
                                          <p:attrName>style.visibility</p:attrName>
                                        </p:attrNameLst>
                                      </p:cBhvr>
                                      <p:to>
                                        <p:strVal val="visible"/>
                                      </p:to>
                                    </p:set>
                                    <p:animEffect transition="in" filter="fade">
                                      <p:cBhvr>
                                        <p:cTn id="29" dur="500"/>
                                        <p:tgtEl>
                                          <p:spTgt spid="13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37"/>
                                        </p:tgtEl>
                                        <p:attrNameLst>
                                          <p:attrName>style.visibility</p:attrName>
                                        </p:attrNameLst>
                                      </p:cBhvr>
                                      <p:to>
                                        <p:strVal val="visible"/>
                                      </p:to>
                                    </p:set>
                                    <p:animEffect transition="in" filter="fade">
                                      <p:cBhvr>
                                        <p:cTn id="32" dur="500"/>
                                        <p:tgtEl>
                                          <p:spTgt spid="13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48"/>
                                        </p:tgtEl>
                                        <p:attrNameLst>
                                          <p:attrName>style.visibility</p:attrName>
                                        </p:attrNameLst>
                                      </p:cBhvr>
                                      <p:to>
                                        <p:strVal val="visible"/>
                                      </p:to>
                                    </p:set>
                                    <p:animEffect transition="in" filter="fade">
                                      <p:cBhvr>
                                        <p:cTn id="35" dur="500"/>
                                        <p:tgtEl>
                                          <p:spTgt spid="14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28"/>
                                        </p:tgtEl>
                                        <p:attrNameLst>
                                          <p:attrName>style.visibility</p:attrName>
                                        </p:attrNameLst>
                                      </p:cBhvr>
                                      <p:to>
                                        <p:strVal val="visible"/>
                                      </p:to>
                                    </p:set>
                                    <p:animEffect transition="in" filter="fade">
                                      <p:cBhvr>
                                        <p:cTn id="40" dur="500"/>
                                        <p:tgtEl>
                                          <p:spTgt spid="12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38"/>
                                        </p:tgtEl>
                                        <p:attrNameLst>
                                          <p:attrName>style.visibility</p:attrName>
                                        </p:attrNameLst>
                                      </p:cBhvr>
                                      <p:to>
                                        <p:strVal val="visible"/>
                                      </p:to>
                                    </p:set>
                                    <p:animEffect transition="in" filter="fade">
                                      <p:cBhvr>
                                        <p:cTn id="43" dur="500"/>
                                        <p:tgtEl>
                                          <p:spTgt spid="138"/>
                                        </p:tgtEl>
                                      </p:cBhvr>
                                    </p:animEffect>
                                  </p:childTnLst>
                                </p:cTn>
                              </p:par>
                              <p:par>
                                <p:cTn id="44" presetID="10" presetClass="entr" presetSubtype="0" fill="hold" nodeType="withEffect">
                                  <p:stCondLst>
                                    <p:cond delay="0"/>
                                  </p:stCondLst>
                                  <p:childTnLst>
                                    <p:set>
                                      <p:cBhvr>
                                        <p:cTn id="45" dur="1" fill="hold">
                                          <p:stCondLst>
                                            <p:cond delay="0"/>
                                          </p:stCondLst>
                                        </p:cTn>
                                        <p:tgtEl>
                                          <p:spTgt spid="142"/>
                                        </p:tgtEl>
                                        <p:attrNameLst>
                                          <p:attrName>style.visibility</p:attrName>
                                        </p:attrNameLst>
                                      </p:cBhvr>
                                      <p:to>
                                        <p:strVal val="visible"/>
                                      </p:to>
                                    </p:set>
                                    <p:animEffect transition="in" filter="fade">
                                      <p:cBhvr>
                                        <p:cTn id="46" dur="500"/>
                                        <p:tgtEl>
                                          <p:spTgt spid="14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29"/>
                                        </p:tgtEl>
                                        <p:attrNameLst>
                                          <p:attrName>style.visibility</p:attrName>
                                        </p:attrNameLst>
                                      </p:cBhvr>
                                      <p:to>
                                        <p:strVal val="visible"/>
                                      </p:to>
                                    </p:set>
                                    <p:animEffect transition="in" filter="fade">
                                      <p:cBhvr>
                                        <p:cTn id="51" dur="500"/>
                                        <p:tgtEl>
                                          <p:spTgt spid="12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39"/>
                                        </p:tgtEl>
                                        <p:attrNameLst>
                                          <p:attrName>style.visibility</p:attrName>
                                        </p:attrNameLst>
                                      </p:cBhvr>
                                      <p:to>
                                        <p:strVal val="visible"/>
                                      </p:to>
                                    </p:set>
                                    <p:animEffect transition="in" filter="fade">
                                      <p:cBhvr>
                                        <p:cTn id="54" dur="500"/>
                                        <p:tgtEl>
                                          <p:spTgt spid="139"/>
                                        </p:tgtEl>
                                      </p:cBhvr>
                                    </p:animEffect>
                                  </p:childTnLst>
                                </p:cTn>
                              </p:par>
                              <p:par>
                                <p:cTn id="55" presetID="10" presetClass="entr" presetSubtype="0" fill="hold" nodeType="withEffect">
                                  <p:stCondLst>
                                    <p:cond delay="0"/>
                                  </p:stCondLst>
                                  <p:childTnLst>
                                    <p:set>
                                      <p:cBhvr>
                                        <p:cTn id="56" dur="1" fill="hold">
                                          <p:stCondLst>
                                            <p:cond delay="0"/>
                                          </p:stCondLst>
                                        </p:cTn>
                                        <p:tgtEl>
                                          <p:spTgt spid="143"/>
                                        </p:tgtEl>
                                        <p:attrNameLst>
                                          <p:attrName>style.visibility</p:attrName>
                                        </p:attrNameLst>
                                      </p:cBhvr>
                                      <p:to>
                                        <p:strVal val="visible"/>
                                      </p:to>
                                    </p:set>
                                    <p:animEffect transition="in" filter="fade">
                                      <p:cBhvr>
                                        <p:cTn id="57" dur="500"/>
                                        <p:tgtEl>
                                          <p:spTgt spid="14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30"/>
                                        </p:tgtEl>
                                        <p:attrNameLst>
                                          <p:attrName>style.visibility</p:attrName>
                                        </p:attrNameLst>
                                      </p:cBhvr>
                                      <p:to>
                                        <p:strVal val="visible"/>
                                      </p:to>
                                    </p:set>
                                    <p:animEffect transition="in" filter="fade">
                                      <p:cBhvr>
                                        <p:cTn id="62" dur="500"/>
                                        <p:tgtEl>
                                          <p:spTgt spid="130"/>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40"/>
                                        </p:tgtEl>
                                        <p:attrNameLst>
                                          <p:attrName>style.visibility</p:attrName>
                                        </p:attrNameLst>
                                      </p:cBhvr>
                                      <p:to>
                                        <p:strVal val="visible"/>
                                      </p:to>
                                    </p:set>
                                    <p:animEffect transition="in" filter="fade">
                                      <p:cBhvr>
                                        <p:cTn id="65" dur="500"/>
                                        <p:tgtEl>
                                          <p:spTgt spid="140"/>
                                        </p:tgtEl>
                                      </p:cBhvr>
                                    </p:animEffect>
                                  </p:childTnLst>
                                </p:cTn>
                              </p:par>
                              <p:par>
                                <p:cTn id="66" presetID="10" presetClass="entr" presetSubtype="0" fill="hold" nodeType="withEffect">
                                  <p:stCondLst>
                                    <p:cond delay="0"/>
                                  </p:stCondLst>
                                  <p:childTnLst>
                                    <p:set>
                                      <p:cBhvr>
                                        <p:cTn id="67" dur="1" fill="hold">
                                          <p:stCondLst>
                                            <p:cond delay="0"/>
                                          </p:stCondLst>
                                        </p:cTn>
                                        <p:tgtEl>
                                          <p:spTgt spid="144"/>
                                        </p:tgtEl>
                                        <p:attrNameLst>
                                          <p:attrName>style.visibility</p:attrName>
                                        </p:attrNameLst>
                                      </p:cBhvr>
                                      <p:to>
                                        <p:strVal val="visible"/>
                                      </p:to>
                                    </p:set>
                                    <p:animEffect transition="in" filter="fade">
                                      <p:cBhvr>
                                        <p:cTn id="68" dur="500"/>
                                        <p:tgtEl>
                                          <p:spTgt spid="144"/>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125"/>
                                        </p:tgtEl>
                                        <p:attrNameLst>
                                          <p:attrName>style.visibility</p:attrName>
                                        </p:attrNameLst>
                                      </p:cBhvr>
                                      <p:to>
                                        <p:strVal val="visible"/>
                                      </p:to>
                                    </p:set>
                                    <p:animEffect transition="in" filter="fade">
                                      <p:cBhvr>
                                        <p:cTn id="73" dur="500"/>
                                        <p:tgtEl>
                                          <p:spTgt spid="125"/>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27"/>
                                        </p:tgtEl>
                                        <p:attrNameLst>
                                          <p:attrName>style.visibility</p:attrName>
                                        </p:attrNameLst>
                                      </p:cBhvr>
                                      <p:to>
                                        <p:strVal val="visible"/>
                                      </p:to>
                                    </p:set>
                                    <p:animEffect transition="in" filter="fade">
                                      <p:cBhvr>
                                        <p:cTn id="76" dur="500"/>
                                        <p:tgtEl>
                                          <p:spTgt spid="127"/>
                                        </p:tgtEl>
                                      </p:cBhvr>
                                    </p:animEffect>
                                  </p:childTnLst>
                                </p:cTn>
                              </p:par>
                              <p:par>
                                <p:cTn id="77" presetID="10" presetClass="entr" presetSubtype="0" fill="hold" nodeType="withEffect">
                                  <p:stCondLst>
                                    <p:cond delay="0"/>
                                  </p:stCondLst>
                                  <p:childTnLst>
                                    <p:set>
                                      <p:cBhvr>
                                        <p:cTn id="78" dur="1" fill="hold">
                                          <p:stCondLst>
                                            <p:cond delay="0"/>
                                          </p:stCondLst>
                                        </p:cTn>
                                        <p:tgtEl>
                                          <p:spTgt spid="151"/>
                                        </p:tgtEl>
                                        <p:attrNameLst>
                                          <p:attrName>style.visibility</p:attrName>
                                        </p:attrNameLst>
                                      </p:cBhvr>
                                      <p:to>
                                        <p:strVal val="visible"/>
                                      </p:to>
                                    </p:set>
                                    <p:animEffect transition="in" filter="fade">
                                      <p:cBhvr>
                                        <p:cTn id="79" dur="500"/>
                                        <p:tgtEl>
                                          <p:spTgt spid="151"/>
                                        </p:tgtEl>
                                      </p:cBhvr>
                                    </p:animEffect>
                                  </p:childTnLst>
                                </p:cTn>
                              </p:par>
                              <p:par>
                                <p:cTn id="80" presetID="10" presetClass="entr" presetSubtype="0" fill="hold" nodeType="withEffect">
                                  <p:stCondLst>
                                    <p:cond delay="0"/>
                                  </p:stCondLst>
                                  <p:childTnLst>
                                    <p:set>
                                      <p:cBhvr>
                                        <p:cTn id="81" dur="1" fill="hold">
                                          <p:stCondLst>
                                            <p:cond delay="0"/>
                                          </p:stCondLst>
                                        </p:cTn>
                                        <p:tgtEl>
                                          <p:spTgt spid="152"/>
                                        </p:tgtEl>
                                        <p:attrNameLst>
                                          <p:attrName>style.visibility</p:attrName>
                                        </p:attrNameLst>
                                      </p:cBhvr>
                                      <p:to>
                                        <p:strVal val="visible"/>
                                      </p:to>
                                    </p:set>
                                    <p:animEffect transition="in" filter="fade">
                                      <p:cBhvr>
                                        <p:cTn id="82" dur="500"/>
                                        <p:tgtEl>
                                          <p:spTgt spid="152"/>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153"/>
                                        </p:tgtEl>
                                        <p:attrNameLst>
                                          <p:attrName>style.visibility</p:attrName>
                                        </p:attrNameLst>
                                      </p:cBhvr>
                                      <p:to>
                                        <p:strVal val="visible"/>
                                      </p:to>
                                    </p:set>
                                    <p:animEffect transition="in" filter="fade">
                                      <p:cBhvr>
                                        <p:cTn id="85" dur="500"/>
                                        <p:tgtEl>
                                          <p:spTgt spid="153"/>
                                        </p:tgtEl>
                                      </p:cBhvr>
                                    </p:animEffect>
                                  </p:childTnLst>
                                </p:cTn>
                              </p:par>
                              <p:par>
                                <p:cTn id="86" presetID="10" presetClass="entr" presetSubtype="0" fill="hold" nodeType="withEffect">
                                  <p:stCondLst>
                                    <p:cond delay="0"/>
                                  </p:stCondLst>
                                  <p:childTnLst>
                                    <p:set>
                                      <p:cBhvr>
                                        <p:cTn id="87" dur="1" fill="hold">
                                          <p:stCondLst>
                                            <p:cond delay="0"/>
                                          </p:stCondLst>
                                        </p:cTn>
                                        <p:tgtEl>
                                          <p:spTgt spid="154"/>
                                        </p:tgtEl>
                                        <p:attrNameLst>
                                          <p:attrName>style.visibility</p:attrName>
                                        </p:attrNameLst>
                                      </p:cBhvr>
                                      <p:to>
                                        <p:strVal val="visible"/>
                                      </p:to>
                                    </p:set>
                                    <p:animEffect transition="in" filter="fade">
                                      <p:cBhvr>
                                        <p:cTn id="88" dur="500"/>
                                        <p:tgtEl>
                                          <p:spTgt spid="154"/>
                                        </p:tgtEl>
                                      </p:cBhvr>
                                    </p:animEffect>
                                  </p:childTnLst>
                                </p:cTn>
                              </p:par>
                              <p:par>
                                <p:cTn id="89" presetID="10" presetClass="entr" presetSubtype="0" fill="hold" nodeType="withEffect">
                                  <p:stCondLst>
                                    <p:cond delay="0"/>
                                  </p:stCondLst>
                                  <p:childTnLst>
                                    <p:set>
                                      <p:cBhvr>
                                        <p:cTn id="90" dur="1" fill="hold">
                                          <p:stCondLst>
                                            <p:cond delay="0"/>
                                          </p:stCondLst>
                                        </p:cTn>
                                        <p:tgtEl>
                                          <p:spTgt spid="157"/>
                                        </p:tgtEl>
                                        <p:attrNameLst>
                                          <p:attrName>style.visibility</p:attrName>
                                        </p:attrNameLst>
                                      </p:cBhvr>
                                      <p:to>
                                        <p:strVal val="visible"/>
                                      </p:to>
                                    </p:set>
                                    <p:animEffect transition="in" filter="fade">
                                      <p:cBhvr>
                                        <p:cTn id="91" dur="500"/>
                                        <p:tgtEl>
                                          <p:spTgt spid="157"/>
                                        </p:tgtEl>
                                      </p:cBhvr>
                                    </p:animEffect>
                                  </p:childTnLst>
                                </p:cTn>
                              </p:par>
                              <p:par>
                                <p:cTn id="92" presetID="10" presetClass="entr" presetSubtype="0" fill="hold" nodeType="withEffect">
                                  <p:stCondLst>
                                    <p:cond delay="0"/>
                                  </p:stCondLst>
                                  <p:childTnLst>
                                    <p:set>
                                      <p:cBhvr>
                                        <p:cTn id="93" dur="1" fill="hold">
                                          <p:stCondLst>
                                            <p:cond delay="0"/>
                                          </p:stCondLst>
                                        </p:cTn>
                                        <p:tgtEl>
                                          <p:spTgt spid="160"/>
                                        </p:tgtEl>
                                        <p:attrNameLst>
                                          <p:attrName>style.visibility</p:attrName>
                                        </p:attrNameLst>
                                      </p:cBhvr>
                                      <p:to>
                                        <p:strVal val="visible"/>
                                      </p:to>
                                    </p:set>
                                    <p:animEffect transition="in" filter="fade">
                                      <p:cBhvr>
                                        <p:cTn id="94" dur="500"/>
                                        <p:tgtEl>
                                          <p:spTgt spid="160"/>
                                        </p:tgtEl>
                                      </p:cBhvr>
                                    </p:animEffect>
                                  </p:childTnLst>
                                </p:cTn>
                              </p:par>
                              <p:par>
                                <p:cTn id="95" presetID="10" presetClass="entr" presetSubtype="0" fill="hold" nodeType="withEffect">
                                  <p:stCondLst>
                                    <p:cond delay="0"/>
                                  </p:stCondLst>
                                  <p:childTnLst>
                                    <p:set>
                                      <p:cBhvr>
                                        <p:cTn id="96" dur="1" fill="hold">
                                          <p:stCondLst>
                                            <p:cond delay="0"/>
                                          </p:stCondLst>
                                        </p:cTn>
                                        <p:tgtEl>
                                          <p:spTgt spid="163"/>
                                        </p:tgtEl>
                                        <p:attrNameLst>
                                          <p:attrName>style.visibility</p:attrName>
                                        </p:attrNameLst>
                                      </p:cBhvr>
                                      <p:to>
                                        <p:strVal val="visible"/>
                                      </p:to>
                                    </p:set>
                                    <p:animEffect transition="in" filter="fade">
                                      <p:cBhvr>
                                        <p:cTn id="97" dur="500"/>
                                        <p:tgtEl>
                                          <p:spTgt spid="163"/>
                                        </p:tgtEl>
                                      </p:cBhvr>
                                    </p:animEffect>
                                  </p:childTnLst>
                                </p:cTn>
                              </p:par>
                              <p:par>
                                <p:cTn id="98" presetID="10" presetClass="entr" presetSubtype="0" fill="hold" nodeType="withEffect">
                                  <p:stCondLst>
                                    <p:cond delay="0"/>
                                  </p:stCondLst>
                                  <p:childTnLst>
                                    <p:set>
                                      <p:cBhvr>
                                        <p:cTn id="99" dur="1" fill="hold">
                                          <p:stCondLst>
                                            <p:cond delay="0"/>
                                          </p:stCondLst>
                                        </p:cTn>
                                        <p:tgtEl>
                                          <p:spTgt spid="166"/>
                                        </p:tgtEl>
                                        <p:attrNameLst>
                                          <p:attrName>style.visibility</p:attrName>
                                        </p:attrNameLst>
                                      </p:cBhvr>
                                      <p:to>
                                        <p:strVal val="visible"/>
                                      </p:to>
                                    </p:set>
                                    <p:animEffect transition="in" filter="fade">
                                      <p:cBhvr>
                                        <p:cTn id="100" dur="500"/>
                                        <p:tgtEl>
                                          <p:spTgt spid="166"/>
                                        </p:tgtEl>
                                      </p:cBhvr>
                                    </p:animEffect>
                                  </p:childTnLst>
                                </p:cTn>
                              </p:par>
                              <p:par>
                                <p:cTn id="101" presetID="10" presetClass="entr" presetSubtype="0" fill="hold" nodeType="withEffect">
                                  <p:stCondLst>
                                    <p:cond delay="0"/>
                                  </p:stCondLst>
                                  <p:childTnLst>
                                    <p:set>
                                      <p:cBhvr>
                                        <p:cTn id="102" dur="1" fill="hold">
                                          <p:stCondLst>
                                            <p:cond delay="0"/>
                                          </p:stCondLst>
                                        </p:cTn>
                                        <p:tgtEl>
                                          <p:spTgt spid="169"/>
                                        </p:tgtEl>
                                        <p:attrNameLst>
                                          <p:attrName>style.visibility</p:attrName>
                                        </p:attrNameLst>
                                      </p:cBhvr>
                                      <p:to>
                                        <p:strVal val="visible"/>
                                      </p:to>
                                    </p:set>
                                    <p:animEffect transition="in" filter="fade">
                                      <p:cBhvr>
                                        <p:cTn id="103" dur="500"/>
                                        <p:tgtEl>
                                          <p:spTgt spid="169"/>
                                        </p:tgtEl>
                                      </p:cBhvr>
                                    </p:animEffect>
                                  </p:childTnLst>
                                </p:cTn>
                              </p:par>
                              <p:par>
                                <p:cTn id="104" presetID="10" presetClass="entr" presetSubtype="0" fill="hold" nodeType="withEffect">
                                  <p:stCondLst>
                                    <p:cond delay="0"/>
                                  </p:stCondLst>
                                  <p:childTnLst>
                                    <p:set>
                                      <p:cBhvr>
                                        <p:cTn id="105" dur="1" fill="hold">
                                          <p:stCondLst>
                                            <p:cond delay="0"/>
                                          </p:stCondLst>
                                        </p:cTn>
                                        <p:tgtEl>
                                          <p:spTgt spid="172"/>
                                        </p:tgtEl>
                                        <p:attrNameLst>
                                          <p:attrName>style.visibility</p:attrName>
                                        </p:attrNameLst>
                                      </p:cBhvr>
                                      <p:to>
                                        <p:strVal val="visible"/>
                                      </p:to>
                                    </p:set>
                                    <p:animEffect transition="in" filter="fade">
                                      <p:cBhvr>
                                        <p:cTn id="106" dur="500"/>
                                        <p:tgtEl>
                                          <p:spTgt spid="172"/>
                                        </p:tgtEl>
                                      </p:cBhvr>
                                    </p:animEffect>
                                  </p:childTnLst>
                                </p:cTn>
                              </p:par>
                              <p:par>
                                <p:cTn id="107" presetID="10" presetClass="entr" presetSubtype="0" fill="hold" nodeType="withEffect">
                                  <p:stCondLst>
                                    <p:cond delay="0"/>
                                  </p:stCondLst>
                                  <p:childTnLst>
                                    <p:set>
                                      <p:cBhvr>
                                        <p:cTn id="108" dur="1" fill="hold">
                                          <p:stCondLst>
                                            <p:cond delay="0"/>
                                          </p:stCondLst>
                                        </p:cTn>
                                        <p:tgtEl>
                                          <p:spTgt spid="175"/>
                                        </p:tgtEl>
                                        <p:attrNameLst>
                                          <p:attrName>style.visibility</p:attrName>
                                        </p:attrNameLst>
                                      </p:cBhvr>
                                      <p:to>
                                        <p:strVal val="visible"/>
                                      </p:to>
                                    </p:set>
                                    <p:animEffect transition="in" filter="fade">
                                      <p:cBhvr>
                                        <p:cTn id="109" dur="500"/>
                                        <p:tgtEl>
                                          <p:spTgt spid="175"/>
                                        </p:tgtEl>
                                      </p:cBhvr>
                                    </p:animEffect>
                                  </p:childTnLst>
                                </p:cTn>
                              </p:par>
                              <p:par>
                                <p:cTn id="110" presetID="10" presetClass="entr" presetSubtype="0" fill="hold" nodeType="withEffect">
                                  <p:stCondLst>
                                    <p:cond delay="0"/>
                                  </p:stCondLst>
                                  <p:childTnLst>
                                    <p:set>
                                      <p:cBhvr>
                                        <p:cTn id="111" dur="1" fill="hold">
                                          <p:stCondLst>
                                            <p:cond delay="0"/>
                                          </p:stCondLst>
                                        </p:cTn>
                                        <p:tgtEl>
                                          <p:spTgt spid="178"/>
                                        </p:tgtEl>
                                        <p:attrNameLst>
                                          <p:attrName>style.visibility</p:attrName>
                                        </p:attrNameLst>
                                      </p:cBhvr>
                                      <p:to>
                                        <p:strVal val="visible"/>
                                      </p:to>
                                    </p:set>
                                    <p:animEffect transition="in" filter="fade">
                                      <p:cBhvr>
                                        <p:cTn id="112" dur="500"/>
                                        <p:tgtEl>
                                          <p:spTgt spid="178"/>
                                        </p:tgtEl>
                                      </p:cBhvr>
                                    </p:animEffect>
                                  </p:childTnLst>
                                </p:cTn>
                              </p:par>
                              <p:par>
                                <p:cTn id="113" presetID="10" presetClass="entr" presetSubtype="0" fill="hold" nodeType="withEffect">
                                  <p:stCondLst>
                                    <p:cond delay="0"/>
                                  </p:stCondLst>
                                  <p:childTnLst>
                                    <p:set>
                                      <p:cBhvr>
                                        <p:cTn id="114" dur="1" fill="hold">
                                          <p:stCondLst>
                                            <p:cond delay="0"/>
                                          </p:stCondLst>
                                        </p:cTn>
                                        <p:tgtEl>
                                          <p:spTgt spid="181"/>
                                        </p:tgtEl>
                                        <p:attrNameLst>
                                          <p:attrName>style.visibility</p:attrName>
                                        </p:attrNameLst>
                                      </p:cBhvr>
                                      <p:to>
                                        <p:strVal val="visible"/>
                                      </p:to>
                                    </p:set>
                                    <p:animEffect transition="in" filter="fade">
                                      <p:cBhvr>
                                        <p:cTn id="115" dur="500"/>
                                        <p:tgtEl>
                                          <p:spTgt spid="181"/>
                                        </p:tgtEl>
                                      </p:cBhvr>
                                    </p:animEffect>
                                  </p:childTnLst>
                                </p:cTn>
                              </p:par>
                              <p:par>
                                <p:cTn id="116" presetID="10" presetClass="entr" presetSubtype="0" fill="hold" nodeType="withEffect">
                                  <p:stCondLst>
                                    <p:cond delay="0"/>
                                  </p:stCondLst>
                                  <p:childTnLst>
                                    <p:set>
                                      <p:cBhvr>
                                        <p:cTn id="117" dur="1" fill="hold">
                                          <p:stCondLst>
                                            <p:cond delay="0"/>
                                          </p:stCondLst>
                                        </p:cTn>
                                        <p:tgtEl>
                                          <p:spTgt spid="184"/>
                                        </p:tgtEl>
                                        <p:attrNameLst>
                                          <p:attrName>style.visibility</p:attrName>
                                        </p:attrNameLst>
                                      </p:cBhvr>
                                      <p:to>
                                        <p:strVal val="visible"/>
                                      </p:to>
                                    </p:set>
                                    <p:animEffect transition="in" filter="fade">
                                      <p:cBhvr>
                                        <p:cTn id="118" dur="500"/>
                                        <p:tgtEl>
                                          <p:spTgt spid="184"/>
                                        </p:tgtEl>
                                      </p:cBhvr>
                                    </p:animEffect>
                                  </p:childTnLst>
                                </p:cTn>
                              </p:par>
                              <p:par>
                                <p:cTn id="119" presetID="10" presetClass="entr" presetSubtype="0" fill="hold" nodeType="withEffect">
                                  <p:stCondLst>
                                    <p:cond delay="0"/>
                                  </p:stCondLst>
                                  <p:childTnLst>
                                    <p:set>
                                      <p:cBhvr>
                                        <p:cTn id="120" dur="1" fill="hold">
                                          <p:stCondLst>
                                            <p:cond delay="0"/>
                                          </p:stCondLst>
                                        </p:cTn>
                                        <p:tgtEl>
                                          <p:spTgt spid="185"/>
                                        </p:tgtEl>
                                        <p:attrNameLst>
                                          <p:attrName>style.visibility</p:attrName>
                                        </p:attrNameLst>
                                      </p:cBhvr>
                                      <p:to>
                                        <p:strVal val="visible"/>
                                      </p:to>
                                    </p:set>
                                    <p:animEffect transition="in" filter="fade">
                                      <p:cBhvr>
                                        <p:cTn id="121" dur="500"/>
                                        <p:tgtEl>
                                          <p:spTgt spid="185"/>
                                        </p:tgtEl>
                                      </p:cBhvr>
                                    </p:animEffect>
                                  </p:childTnLst>
                                </p:cTn>
                              </p:par>
                              <p:par>
                                <p:cTn id="122" presetID="10" presetClass="entr" presetSubtype="0" fill="hold" nodeType="withEffect">
                                  <p:stCondLst>
                                    <p:cond delay="0"/>
                                  </p:stCondLst>
                                  <p:childTnLst>
                                    <p:set>
                                      <p:cBhvr>
                                        <p:cTn id="123" dur="1" fill="hold">
                                          <p:stCondLst>
                                            <p:cond delay="0"/>
                                          </p:stCondLst>
                                        </p:cTn>
                                        <p:tgtEl>
                                          <p:spTgt spid="186"/>
                                        </p:tgtEl>
                                        <p:attrNameLst>
                                          <p:attrName>style.visibility</p:attrName>
                                        </p:attrNameLst>
                                      </p:cBhvr>
                                      <p:to>
                                        <p:strVal val="visible"/>
                                      </p:to>
                                    </p:set>
                                    <p:animEffect transition="in" filter="fade">
                                      <p:cBhvr>
                                        <p:cTn id="124" dur="500"/>
                                        <p:tgtEl>
                                          <p:spTgt spid="186"/>
                                        </p:tgtEl>
                                      </p:cBhvr>
                                    </p:animEffect>
                                  </p:childTnLst>
                                </p:cTn>
                              </p:par>
                              <p:par>
                                <p:cTn id="125" presetID="10" presetClass="entr" presetSubtype="0" fill="hold" nodeType="withEffect">
                                  <p:stCondLst>
                                    <p:cond delay="0"/>
                                  </p:stCondLst>
                                  <p:childTnLst>
                                    <p:set>
                                      <p:cBhvr>
                                        <p:cTn id="126" dur="1" fill="hold">
                                          <p:stCondLst>
                                            <p:cond delay="0"/>
                                          </p:stCondLst>
                                        </p:cTn>
                                        <p:tgtEl>
                                          <p:spTgt spid="189"/>
                                        </p:tgtEl>
                                        <p:attrNameLst>
                                          <p:attrName>style.visibility</p:attrName>
                                        </p:attrNameLst>
                                      </p:cBhvr>
                                      <p:to>
                                        <p:strVal val="visible"/>
                                      </p:to>
                                    </p:set>
                                    <p:animEffect transition="in" filter="fade">
                                      <p:cBhvr>
                                        <p:cTn id="127" dur="500"/>
                                        <p:tgtEl>
                                          <p:spTgt spid="189"/>
                                        </p:tgtEl>
                                      </p:cBhvr>
                                    </p:animEffect>
                                  </p:childTnLst>
                                </p:cTn>
                              </p:par>
                              <p:par>
                                <p:cTn id="128" presetID="10" presetClass="entr" presetSubtype="0" fill="hold" nodeType="withEffect">
                                  <p:stCondLst>
                                    <p:cond delay="0"/>
                                  </p:stCondLst>
                                  <p:childTnLst>
                                    <p:set>
                                      <p:cBhvr>
                                        <p:cTn id="129" dur="1" fill="hold">
                                          <p:stCondLst>
                                            <p:cond delay="0"/>
                                          </p:stCondLst>
                                        </p:cTn>
                                        <p:tgtEl>
                                          <p:spTgt spid="192"/>
                                        </p:tgtEl>
                                        <p:attrNameLst>
                                          <p:attrName>style.visibility</p:attrName>
                                        </p:attrNameLst>
                                      </p:cBhvr>
                                      <p:to>
                                        <p:strVal val="visible"/>
                                      </p:to>
                                    </p:set>
                                    <p:animEffect transition="in" filter="fade">
                                      <p:cBhvr>
                                        <p:cTn id="130" dur="500"/>
                                        <p:tgtEl>
                                          <p:spTgt spid="192"/>
                                        </p:tgtEl>
                                      </p:cBhvr>
                                    </p:animEffect>
                                  </p:childTnLst>
                                </p:cTn>
                              </p:par>
                              <p:par>
                                <p:cTn id="131" presetID="10" presetClass="entr" presetSubtype="0" fill="hold" nodeType="withEffect">
                                  <p:stCondLst>
                                    <p:cond delay="0"/>
                                  </p:stCondLst>
                                  <p:childTnLst>
                                    <p:set>
                                      <p:cBhvr>
                                        <p:cTn id="132" dur="1" fill="hold">
                                          <p:stCondLst>
                                            <p:cond delay="0"/>
                                          </p:stCondLst>
                                        </p:cTn>
                                        <p:tgtEl>
                                          <p:spTgt spid="195"/>
                                        </p:tgtEl>
                                        <p:attrNameLst>
                                          <p:attrName>style.visibility</p:attrName>
                                        </p:attrNameLst>
                                      </p:cBhvr>
                                      <p:to>
                                        <p:strVal val="visible"/>
                                      </p:to>
                                    </p:set>
                                    <p:animEffect transition="in" filter="fade">
                                      <p:cBhvr>
                                        <p:cTn id="133" dur="500"/>
                                        <p:tgtEl>
                                          <p:spTgt spid="195"/>
                                        </p:tgtEl>
                                      </p:cBhvr>
                                    </p:animEffect>
                                  </p:childTnLst>
                                </p:cTn>
                              </p:par>
                              <p:par>
                                <p:cTn id="134" presetID="10" presetClass="entr" presetSubtype="0" fill="hold" nodeType="withEffect">
                                  <p:stCondLst>
                                    <p:cond delay="0"/>
                                  </p:stCondLst>
                                  <p:childTnLst>
                                    <p:set>
                                      <p:cBhvr>
                                        <p:cTn id="135" dur="1" fill="hold">
                                          <p:stCondLst>
                                            <p:cond delay="0"/>
                                          </p:stCondLst>
                                        </p:cTn>
                                        <p:tgtEl>
                                          <p:spTgt spid="196"/>
                                        </p:tgtEl>
                                        <p:attrNameLst>
                                          <p:attrName>style.visibility</p:attrName>
                                        </p:attrNameLst>
                                      </p:cBhvr>
                                      <p:to>
                                        <p:strVal val="visible"/>
                                      </p:to>
                                    </p:set>
                                    <p:animEffect transition="in" filter="fade">
                                      <p:cBhvr>
                                        <p:cTn id="136" dur="500"/>
                                        <p:tgtEl>
                                          <p:spTgt spid="196"/>
                                        </p:tgtEl>
                                      </p:cBhvr>
                                    </p:animEffect>
                                  </p:childTnLst>
                                </p:cTn>
                              </p:par>
                              <p:par>
                                <p:cTn id="137" presetID="10" presetClass="entr" presetSubtype="0" fill="hold" nodeType="withEffect">
                                  <p:stCondLst>
                                    <p:cond delay="0"/>
                                  </p:stCondLst>
                                  <p:childTnLst>
                                    <p:set>
                                      <p:cBhvr>
                                        <p:cTn id="138" dur="1" fill="hold">
                                          <p:stCondLst>
                                            <p:cond delay="0"/>
                                          </p:stCondLst>
                                        </p:cTn>
                                        <p:tgtEl>
                                          <p:spTgt spid="197"/>
                                        </p:tgtEl>
                                        <p:attrNameLst>
                                          <p:attrName>style.visibility</p:attrName>
                                        </p:attrNameLst>
                                      </p:cBhvr>
                                      <p:to>
                                        <p:strVal val="visible"/>
                                      </p:to>
                                    </p:set>
                                    <p:animEffect transition="in" filter="fade">
                                      <p:cBhvr>
                                        <p:cTn id="139" dur="500"/>
                                        <p:tgtEl>
                                          <p:spTgt spid="197"/>
                                        </p:tgtEl>
                                      </p:cBhvr>
                                    </p:animEffect>
                                  </p:childTnLst>
                                </p:cTn>
                              </p:par>
                              <p:par>
                                <p:cTn id="140" presetID="10" presetClass="entr" presetSubtype="0" fill="hold" nodeType="withEffect">
                                  <p:stCondLst>
                                    <p:cond delay="0"/>
                                  </p:stCondLst>
                                  <p:childTnLst>
                                    <p:set>
                                      <p:cBhvr>
                                        <p:cTn id="141" dur="1" fill="hold">
                                          <p:stCondLst>
                                            <p:cond delay="0"/>
                                          </p:stCondLst>
                                        </p:cTn>
                                        <p:tgtEl>
                                          <p:spTgt spid="198"/>
                                        </p:tgtEl>
                                        <p:attrNameLst>
                                          <p:attrName>style.visibility</p:attrName>
                                        </p:attrNameLst>
                                      </p:cBhvr>
                                      <p:to>
                                        <p:strVal val="visible"/>
                                      </p:to>
                                    </p:set>
                                    <p:animEffect transition="in" filter="fade">
                                      <p:cBhvr>
                                        <p:cTn id="142" dur="500"/>
                                        <p:tgtEl>
                                          <p:spTgt spid="198"/>
                                        </p:tgtEl>
                                      </p:cBhvr>
                                    </p:animEffect>
                                  </p:childTnLst>
                                </p:cTn>
                              </p:par>
                              <p:par>
                                <p:cTn id="143" presetID="10" presetClass="entr" presetSubtype="0" fill="hold" nodeType="withEffect">
                                  <p:stCondLst>
                                    <p:cond delay="0"/>
                                  </p:stCondLst>
                                  <p:childTnLst>
                                    <p:set>
                                      <p:cBhvr>
                                        <p:cTn id="144" dur="1" fill="hold">
                                          <p:stCondLst>
                                            <p:cond delay="0"/>
                                          </p:stCondLst>
                                        </p:cTn>
                                        <p:tgtEl>
                                          <p:spTgt spid="199"/>
                                        </p:tgtEl>
                                        <p:attrNameLst>
                                          <p:attrName>style.visibility</p:attrName>
                                        </p:attrNameLst>
                                      </p:cBhvr>
                                      <p:to>
                                        <p:strVal val="visible"/>
                                      </p:to>
                                    </p:set>
                                    <p:animEffect transition="in" filter="fade">
                                      <p:cBhvr>
                                        <p:cTn id="145" dur="500"/>
                                        <p:tgtEl>
                                          <p:spTgt spid="199"/>
                                        </p:tgtEl>
                                      </p:cBhvr>
                                    </p:animEffect>
                                  </p:childTnLst>
                                </p:cTn>
                              </p:par>
                              <p:par>
                                <p:cTn id="146" presetID="10" presetClass="entr" presetSubtype="0" fill="hold" nodeType="withEffect">
                                  <p:stCondLst>
                                    <p:cond delay="0"/>
                                  </p:stCondLst>
                                  <p:childTnLst>
                                    <p:set>
                                      <p:cBhvr>
                                        <p:cTn id="147" dur="1" fill="hold">
                                          <p:stCondLst>
                                            <p:cond delay="0"/>
                                          </p:stCondLst>
                                        </p:cTn>
                                        <p:tgtEl>
                                          <p:spTgt spid="200"/>
                                        </p:tgtEl>
                                        <p:attrNameLst>
                                          <p:attrName>style.visibility</p:attrName>
                                        </p:attrNameLst>
                                      </p:cBhvr>
                                      <p:to>
                                        <p:strVal val="visible"/>
                                      </p:to>
                                    </p:set>
                                    <p:animEffect transition="in" filter="fade">
                                      <p:cBhvr>
                                        <p:cTn id="148" dur="500"/>
                                        <p:tgtEl>
                                          <p:spTgt spid="200"/>
                                        </p:tgtEl>
                                      </p:cBhvr>
                                    </p:animEffect>
                                  </p:childTnLst>
                                </p:cTn>
                              </p:par>
                              <p:par>
                                <p:cTn id="149" presetID="10" presetClass="entr" presetSubtype="0" fill="hold" nodeType="withEffect">
                                  <p:stCondLst>
                                    <p:cond delay="0"/>
                                  </p:stCondLst>
                                  <p:childTnLst>
                                    <p:set>
                                      <p:cBhvr>
                                        <p:cTn id="150" dur="1" fill="hold">
                                          <p:stCondLst>
                                            <p:cond delay="0"/>
                                          </p:stCondLst>
                                        </p:cTn>
                                        <p:tgtEl>
                                          <p:spTgt spid="201"/>
                                        </p:tgtEl>
                                        <p:attrNameLst>
                                          <p:attrName>style.visibility</p:attrName>
                                        </p:attrNameLst>
                                      </p:cBhvr>
                                      <p:to>
                                        <p:strVal val="visible"/>
                                      </p:to>
                                    </p:set>
                                    <p:animEffect transition="in" filter="fade">
                                      <p:cBhvr>
                                        <p:cTn id="151" dur="500"/>
                                        <p:tgtEl>
                                          <p:spTgt spid="201"/>
                                        </p:tgtEl>
                                      </p:cBhvr>
                                    </p:animEffect>
                                  </p:childTnLst>
                                </p:cTn>
                              </p:par>
                              <p:par>
                                <p:cTn id="152" presetID="10" presetClass="entr" presetSubtype="0" fill="hold" nodeType="withEffect">
                                  <p:stCondLst>
                                    <p:cond delay="0"/>
                                  </p:stCondLst>
                                  <p:childTnLst>
                                    <p:set>
                                      <p:cBhvr>
                                        <p:cTn id="153" dur="1" fill="hold">
                                          <p:stCondLst>
                                            <p:cond delay="0"/>
                                          </p:stCondLst>
                                        </p:cTn>
                                        <p:tgtEl>
                                          <p:spTgt spid="202"/>
                                        </p:tgtEl>
                                        <p:attrNameLst>
                                          <p:attrName>style.visibility</p:attrName>
                                        </p:attrNameLst>
                                      </p:cBhvr>
                                      <p:to>
                                        <p:strVal val="visible"/>
                                      </p:to>
                                    </p:set>
                                    <p:animEffect transition="in" filter="fade">
                                      <p:cBhvr>
                                        <p:cTn id="154" dur="500"/>
                                        <p:tgtEl>
                                          <p:spTgt spid="202"/>
                                        </p:tgtEl>
                                      </p:cBhvr>
                                    </p:animEffect>
                                  </p:childTnLst>
                                </p:cTn>
                              </p:par>
                              <p:par>
                                <p:cTn id="155" presetID="10" presetClass="entr" presetSubtype="0" fill="hold" nodeType="withEffect">
                                  <p:stCondLst>
                                    <p:cond delay="0"/>
                                  </p:stCondLst>
                                  <p:childTnLst>
                                    <p:set>
                                      <p:cBhvr>
                                        <p:cTn id="156" dur="1" fill="hold">
                                          <p:stCondLst>
                                            <p:cond delay="0"/>
                                          </p:stCondLst>
                                        </p:cTn>
                                        <p:tgtEl>
                                          <p:spTgt spid="203"/>
                                        </p:tgtEl>
                                        <p:attrNameLst>
                                          <p:attrName>style.visibility</p:attrName>
                                        </p:attrNameLst>
                                      </p:cBhvr>
                                      <p:to>
                                        <p:strVal val="visible"/>
                                      </p:to>
                                    </p:set>
                                    <p:animEffect transition="in" filter="fade">
                                      <p:cBhvr>
                                        <p:cTn id="157" dur="500"/>
                                        <p:tgtEl>
                                          <p:spTgt spid="203"/>
                                        </p:tgtEl>
                                      </p:cBhvr>
                                    </p:animEffect>
                                  </p:childTnLst>
                                </p:cTn>
                              </p:par>
                              <p:par>
                                <p:cTn id="158" presetID="10" presetClass="entr" presetSubtype="0" fill="hold" nodeType="withEffect">
                                  <p:stCondLst>
                                    <p:cond delay="0"/>
                                  </p:stCondLst>
                                  <p:childTnLst>
                                    <p:set>
                                      <p:cBhvr>
                                        <p:cTn id="159" dur="1" fill="hold">
                                          <p:stCondLst>
                                            <p:cond delay="0"/>
                                          </p:stCondLst>
                                        </p:cTn>
                                        <p:tgtEl>
                                          <p:spTgt spid="204"/>
                                        </p:tgtEl>
                                        <p:attrNameLst>
                                          <p:attrName>style.visibility</p:attrName>
                                        </p:attrNameLst>
                                      </p:cBhvr>
                                      <p:to>
                                        <p:strVal val="visible"/>
                                      </p:to>
                                    </p:set>
                                    <p:animEffect transition="in" filter="fade">
                                      <p:cBhvr>
                                        <p:cTn id="160" dur="500"/>
                                        <p:tgtEl>
                                          <p:spTgt spid="204"/>
                                        </p:tgtEl>
                                      </p:cBhvr>
                                    </p:animEffect>
                                  </p:childTnLst>
                                </p:cTn>
                              </p:par>
                              <p:par>
                                <p:cTn id="161" presetID="10" presetClass="entr" presetSubtype="0" fill="hold" nodeType="withEffect">
                                  <p:stCondLst>
                                    <p:cond delay="0"/>
                                  </p:stCondLst>
                                  <p:childTnLst>
                                    <p:set>
                                      <p:cBhvr>
                                        <p:cTn id="162" dur="1" fill="hold">
                                          <p:stCondLst>
                                            <p:cond delay="0"/>
                                          </p:stCondLst>
                                        </p:cTn>
                                        <p:tgtEl>
                                          <p:spTgt spid="205"/>
                                        </p:tgtEl>
                                        <p:attrNameLst>
                                          <p:attrName>style.visibility</p:attrName>
                                        </p:attrNameLst>
                                      </p:cBhvr>
                                      <p:to>
                                        <p:strVal val="visible"/>
                                      </p:to>
                                    </p:set>
                                    <p:animEffect transition="in" filter="fade">
                                      <p:cBhvr>
                                        <p:cTn id="163" dur="500"/>
                                        <p:tgtEl>
                                          <p:spTgt spid="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animBg="1"/>
      <p:bldP spid="127" grpId="0" animBg="1"/>
      <p:bldP spid="128" grpId="0" animBg="1"/>
      <p:bldP spid="129" grpId="0" animBg="1"/>
      <p:bldP spid="130" grpId="0" animBg="1"/>
      <p:bldP spid="131" grpId="0" animBg="1"/>
      <p:bldP spid="132" grpId="0" animBg="1"/>
      <p:bldP spid="133" grpId="0" animBg="1"/>
      <p:bldP spid="135" grpId="0"/>
      <p:bldP spid="136" grpId="0"/>
      <p:bldP spid="137" grpId="0"/>
      <p:bldP spid="138" grpId="0"/>
      <p:bldP spid="139" grpId="0"/>
      <p:bldP spid="140" grpId="0"/>
      <p:bldP spid="146" grpId="0"/>
      <p:bldP spid="147" grpId="0"/>
      <p:bldP spid="148" grpId="0"/>
      <p:bldP spid="15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0">
          <a:extLst>
            <a:ext uri="{FF2B5EF4-FFF2-40B4-BE49-F238E27FC236}">
              <a16:creationId xmlns:a16="http://schemas.microsoft.com/office/drawing/2014/main" id="{6F328268-2B4D-6704-E462-569CB5337C37}"/>
            </a:ext>
          </a:extLst>
        </p:cNvPr>
        <p:cNvGrpSpPr/>
        <p:nvPr/>
      </p:nvGrpSpPr>
      <p:grpSpPr>
        <a:xfrm>
          <a:off x="0" y="0"/>
          <a:ext cx="0" cy="0"/>
          <a:chOff x="0" y="0"/>
          <a:chExt cx="0" cy="0"/>
        </a:xfrm>
      </p:grpSpPr>
      <p:sp>
        <p:nvSpPr>
          <p:cNvPr id="4" name="Rectángulo 3">
            <a:extLst>
              <a:ext uri="{FF2B5EF4-FFF2-40B4-BE49-F238E27FC236}">
                <a16:creationId xmlns:a16="http://schemas.microsoft.com/office/drawing/2014/main" id="{2C8D0AE6-8700-499F-56D5-0A2B7029FD68}"/>
              </a:ext>
            </a:extLst>
          </p:cNvPr>
          <p:cNvSpPr/>
          <p:nvPr/>
        </p:nvSpPr>
        <p:spPr>
          <a:xfrm>
            <a:off x="0" y="1006747"/>
            <a:ext cx="12192000" cy="4771883"/>
          </a:xfrm>
          <a:prstGeom prst="rect">
            <a:avLst/>
          </a:prstGeom>
          <a:gradFill>
            <a:gsLst>
              <a:gs pos="0">
                <a:schemeClr val="bg1"/>
              </a:gs>
              <a:gs pos="100000">
                <a:srgbClr val="EEEEEE"/>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srgbClr val="FFFFFF"/>
              </a:solidFill>
              <a:effectLst/>
              <a:uLnTx/>
              <a:uFillTx/>
              <a:latin typeface="Helvetica Neue" panose="020B0604020202020204" charset="0"/>
              <a:ea typeface="+mn-ea"/>
              <a:cs typeface="+mn-cs"/>
            </a:endParaRPr>
          </a:p>
        </p:txBody>
      </p:sp>
      <p:sp>
        <p:nvSpPr>
          <p:cNvPr id="5" name="Forma libre: forma 4">
            <a:extLst>
              <a:ext uri="{FF2B5EF4-FFF2-40B4-BE49-F238E27FC236}">
                <a16:creationId xmlns:a16="http://schemas.microsoft.com/office/drawing/2014/main" id="{F46FCA8E-741B-05E3-59B2-8C06A474F3BC}"/>
              </a:ext>
            </a:extLst>
          </p:cNvPr>
          <p:cNvSpPr/>
          <p:nvPr/>
        </p:nvSpPr>
        <p:spPr>
          <a:xfrm>
            <a:off x="444056" y="1706566"/>
            <a:ext cx="10278173" cy="3147287"/>
          </a:xfrm>
          <a:custGeom>
            <a:avLst/>
            <a:gdLst>
              <a:gd name="csX0" fmla="*/ 0 w 5052291"/>
              <a:gd name="csY0" fmla="*/ 2429164 h 2475578"/>
              <a:gd name="csX1" fmla="*/ 1985818 w 5052291"/>
              <a:gd name="csY1" fmla="*/ 2207491 h 2475578"/>
              <a:gd name="csX2" fmla="*/ 3491346 w 5052291"/>
              <a:gd name="csY2" fmla="*/ 378691 h 2475578"/>
              <a:gd name="csX3" fmla="*/ 5052291 w 5052291"/>
              <a:gd name="csY3" fmla="*/ 0 h 2475578"/>
              <a:gd name="csX4" fmla="*/ 5052291 w 5052291"/>
              <a:gd name="csY4" fmla="*/ 0 h 2475578"/>
              <a:gd name="csX0" fmla="*/ 0 w 5052291"/>
              <a:gd name="csY0" fmla="*/ 2429164 h 2465994"/>
              <a:gd name="csX1" fmla="*/ 1985818 w 5052291"/>
              <a:gd name="csY1" fmla="*/ 2207491 h 2465994"/>
              <a:gd name="csX2" fmla="*/ 3480340 w 5052291"/>
              <a:gd name="csY2" fmla="*/ 604686 h 2465994"/>
              <a:gd name="csX3" fmla="*/ 5052291 w 5052291"/>
              <a:gd name="csY3" fmla="*/ 0 h 2465994"/>
              <a:gd name="csX4" fmla="*/ 5052291 w 5052291"/>
              <a:gd name="csY4" fmla="*/ 0 h 2465994"/>
              <a:gd name="csX0" fmla="*/ 0 w 5052291"/>
              <a:gd name="csY0" fmla="*/ 2429164 h 2465994"/>
              <a:gd name="csX1" fmla="*/ 1985818 w 5052291"/>
              <a:gd name="csY1" fmla="*/ 2207491 h 2465994"/>
              <a:gd name="csX2" fmla="*/ 3480340 w 5052291"/>
              <a:gd name="csY2" fmla="*/ 604686 h 2465994"/>
              <a:gd name="csX3" fmla="*/ 5052291 w 5052291"/>
              <a:gd name="csY3" fmla="*/ 0 h 2465994"/>
              <a:gd name="csX4" fmla="*/ 5052291 w 5052291"/>
              <a:gd name="csY4" fmla="*/ 0 h 2465994"/>
              <a:gd name="csX0" fmla="*/ 0 w 5052291"/>
              <a:gd name="csY0" fmla="*/ 2429164 h 2436619"/>
              <a:gd name="csX1" fmla="*/ 1947296 w 5052291"/>
              <a:gd name="csY1" fmla="*/ 1871922 h 2436619"/>
              <a:gd name="csX2" fmla="*/ 3480340 w 5052291"/>
              <a:gd name="csY2" fmla="*/ 604686 h 2436619"/>
              <a:gd name="csX3" fmla="*/ 5052291 w 5052291"/>
              <a:gd name="csY3" fmla="*/ 0 h 2436619"/>
              <a:gd name="csX4" fmla="*/ 5052291 w 5052291"/>
              <a:gd name="csY4" fmla="*/ 0 h 2436619"/>
              <a:gd name="csX0" fmla="*/ 0 w 4986254"/>
              <a:gd name="csY0" fmla="*/ 2155230 h 2173632"/>
              <a:gd name="csX1" fmla="*/ 1881259 w 4986254"/>
              <a:gd name="csY1" fmla="*/ 1871922 h 2173632"/>
              <a:gd name="csX2" fmla="*/ 3414303 w 4986254"/>
              <a:gd name="csY2" fmla="*/ 604686 h 2173632"/>
              <a:gd name="csX3" fmla="*/ 4986254 w 4986254"/>
              <a:gd name="csY3" fmla="*/ 0 h 2173632"/>
              <a:gd name="csX4" fmla="*/ 4986254 w 4986254"/>
              <a:gd name="csY4" fmla="*/ 0 h 2173632"/>
              <a:gd name="csX0" fmla="*/ 0 w 4986254"/>
              <a:gd name="csY0" fmla="*/ 2155230 h 2155230"/>
              <a:gd name="csX1" fmla="*/ 1881259 w 4986254"/>
              <a:gd name="csY1" fmla="*/ 1871922 h 2155230"/>
              <a:gd name="csX2" fmla="*/ 3414303 w 4986254"/>
              <a:gd name="csY2" fmla="*/ 604686 h 2155230"/>
              <a:gd name="csX3" fmla="*/ 4986254 w 4986254"/>
              <a:gd name="csY3" fmla="*/ 0 h 2155230"/>
              <a:gd name="csX4" fmla="*/ 4986254 w 4986254"/>
              <a:gd name="csY4" fmla="*/ 0 h 2155230"/>
              <a:gd name="csX0" fmla="*/ 0 w 4986254"/>
              <a:gd name="csY0" fmla="*/ 2155230 h 2155230"/>
              <a:gd name="csX1" fmla="*/ 1650129 w 4986254"/>
              <a:gd name="csY1" fmla="*/ 1762348 h 2155230"/>
              <a:gd name="csX2" fmla="*/ 3414303 w 4986254"/>
              <a:gd name="csY2" fmla="*/ 604686 h 2155230"/>
              <a:gd name="csX3" fmla="*/ 4986254 w 4986254"/>
              <a:gd name="csY3" fmla="*/ 0 h 2155230"/>
              <a:gd name="csX4" fmla="*/ 4986254 w 4986254"/>
              <a:gd name="csY4" fmla="*/ 0 h 2155230"/>
              <a:gd name="csX0" fmla="*/ 0 w 4986254"/>
              <a:gd name="csY0" fmla="*/ 2155230 h 2155230"/>
              <a:gd name="csX1" fmla="*/ 1650129 w 4986254"/>
              <a:gd name="csY1" fmla="*/ 1762348 h 2155230"/>
              <a:gd name="csX2" fmla="*/ 3414303 w 4986254"/>
              <a:gd name="csY2" fmla="*/ 604686 h 2155230"/>
              <a:gd name="csX3" fmla="*/ 4986254 w 4986254"/>
              <a:gd name="csY3" fmla="*/ 0 h 2155230"/>
              <a:gd name="csX4" fmla="*/ 4986254 w 4986254"/>
              <a:gd name="csY4" fmla="*/ 0 h 2155230"/>
              <a:gd name="csX0" fmla="*/ 0 w 4986254"/>
              <a:gd name="csY0" fmla="*/ 2155230 h 2155230"/>
              <a:gd name="csX1" fmla="*/ 1732989 w 4986254"/>
              <a:gd name="csY1" fmla="*/ 1841709 h 2155230"/>
              <a:gd name="csX2" fmla="*/ 3414303 w 4986254"/>
              <a:gd name="csY2" fmla="*/ 604686 h 2155230"/>
              <a:gd name="csX3" fmla="*/ 4986254 w 4986254"/>
              <a:gd name="csY3" fmla="*/ 0 h 2155230"/>
              <a:gd name="csX4" fmla="*/ 4986254 w 4986254"/>
              <a:gd name="csY4" fmla="*/ 0 h 2155230"/>
              <a:gd name="csX0" fmla="*/ 0 w 4986254"/>
              <a:gd name="csY0" fmla="*/ 2155230 h 2155230"/>
              <a:gd name="csX1" fmla="*/ 1915280 w 4986254"/>
              <a:gd name="csY1" fmla="*/ 1841709 h 2155230"/>
              <a:gd name="csX2" fmla="*/ 3414303 w 4986254"/>
              <a:gd name="csY2" fmla="*/ 604686 h 2155230"/>
              <a:gd name="csX3" fmla="*/ 4986254 w 4986254"/>
              <a:gd name="csY3" fmla="*/ 0 h 2155230"/>
              <a:gd name="csX4" fmla="*/ 4986254 w 4986254"/>
              <a:gd name="csY4" fmla="*/ 0 h 2155230"/>
              <a:gd name="csX0" fmla="*/ 0 w 4986254"/>
              <a:gd name="csY0" fmla="*/ 2155230 h 2155230"/>
              <a:gd name="csX1" fmla="*/ 1932019 w 4986254"/>
              <a:gd name="csY1" fmla="*/ 1873774 h 2155230"/>
              <a:gd name="csX2" fmla="*/ 3414303 w 4986254"/>
              <a:gd name="csY2" fmla="*/ 604686 h 2155230"/>
              <a:gd name="csX3" fmla="*/ 4986254 w 4986254"/>
              <a:gd name="csY3" fmla="*/ 0 h 2155230"/>
              <a:gd name="csX4" fmla="*/ 4986254 w 4986254"/>
              <a:gd name="csY4" fmla="*/ 0 h 2155230"/>
            </a:gdLst>
            <a:ahLst/>
            <a:cxnLst>
              <a:cxn ang="0">
                <a:pos x="csX0" y="csY0"/>
              </a:cxn>
              <a:cxn ang="0">
                <a:pos x="csX1" y="csY1"/>
              </a:cxn>
              <a:cxn ang="0">
                <a:pos x="csX2" y="csY2"/>
              </a:cxn>
              <a:cxn ang="0">
                <a:pos x="csX3" y="csY3"/>
              </a:cxn>
              <a:cxn ang="0">
                <a:pos x="csX4" y="csY4"/>
              </a:cxn>
            </a:cxnLst>
            <a:rect l="l" t="t" r="r" b="b"/>
            <a:pathLst>
              <a:path w="4986254" h="2155230">
                <a:moveTo>
                  <a:pt x="0" y="2155230"/>
                </a:moveTo>
                <a:cubicBezTo>
                  <a:pt x="911081" y="1996119"/>
                  <a:pt x="1362969" y="2132198"/>
                  <a:pt x="1932019" y="1873774"/>
                </a:cubicBezTo>
                <a:cubicBezTo>
                  <a:pt x="2501069" y="1615350"/>
                  <a:pt x="2905264" y="916982"/>
                  <a:pt x="3414303" y="604686"/>
                </a:cubicBezTo>
                <a:cubicBezTo>
                  <a:pt x="3923342" y="292390"/>
                  <a:pt x="4986254" y="0"/>
                  <a:pt x="4986254" y="0"/>
                </a:cubicBezTo>
                <a:lnTo>
                  <a:pt x="4986254" y="0"/>
                </a:lnTo>
              </a:path>
            </a:pathLst>
          </a:custGeom>
          <a:ln w="28575">
            <a:solidFill>
              <a:schemeClr val="bg2">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srgbClr val="000000"/>
              </a:solidFill>
              <a:effectLst/>
              <a:uLnTx/>
              <a:uFillTx/>
              <a:latin typeface="Helvetica Neue" panose="020B0604020202020204" charset="0"/>
              <a:ea typeface="+mn-ea"/>
              <a:cs typeface="+mn-cs"/>
            </a:endParaRPr>
          </a:p>
        </p:txBody>
      </p:sp>
      <p:sp>
        <p:nvSpPr>
          <p:cNvPr id="6" name="Elipse 5">
            <a:extLst>
              <a:ext uri="{FF2B5EF4-FFF2-40B4-BE49-F238E27FC236}">
                <a16:creationId xmlns:a16="http://schemas.microsoft.com/office/drawing/2014/main" id="{2189493B-3DE3-BFB3-DFF6-F1A792525430}"/>
              </a:ext>
            </a:extLst>
          </p:cNvPr>
          <p:cNvSpPr/>
          <p:nvPr/>
        </p:nvSpPr>
        <p:spPr>
          <a:xfrm>
            <a:off x="4374545" y="4268197"/>
            <a:ext cx="351384" cy="285762"/>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srgbClr val="FFFFFF"/>
              </a:solidFill>
              <a:effectLst/>
              <a:uLnTx/>
              <a:uFillTx/>
              <a:latin typeface="Helvetica Neue" panose="020B0604020202020204" charset="0"/>
              <a:ea typeface="+mn-ea"/>
              <a:cs typeface="+mn-cs"/>
            </a:endParaRPr>
          </a:p>
        </p:txBody>
      </p:sp>
      <p:sp>
        <p:nvSpPr>
          <p:cNvPr id="7" name="CuadroTexto 6">
            <a:extLst>
              <a:ext uri="{FF2B5EF4-FFF2-40B4-BE49-F238E27FC236}">
                <a16:creationId xmlns:a16="http://schemas.microsoft.com/office/drawing/2014/main" id="{C3FDD305-FBF6-A900-FC59-60E22E96DABE}"/>
              </a:ext>
            </a:extLst>
          </p:cNvPr>
          <p:cNvSpPr txBox="1"/>
          <p:nvPr/>
        </p:nvSpPr>
        <p:spPr>
          <a:xfrm>
            <a:off x="4376253" y="4544766"/>
            <a:ext cx="727352"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err="1">
                <a:ln>
                  <a:noFill/>
                </a:ln>
                <a:solidFill>
                  <a:srgbClr val="000000"/>
                </a:solidFill>
                <a:effectLst/>
                <a:uLnTx/>
                <a:uFillTx/>
                <a:latin typeface="Helvetica Neue" panose="020B0604020202020204" charset="0"/>
                <a:ea typeface="+mn-ea"/>
                <a:cs typeface="+mn-cs"/>
              </a:rPr>
              <a:t>ChatGPT</a:t>
            </a:r>
            <a:endParaRPr kumimoji="0" lang="es-ES" sz="800" b="1" i="0" u="none" strike="noStrike" kern="1200" cap="none" spc="0" normalizeH="0" baseline="0" noProof="0">
              <a:ln>
                <a:noFill/>
              </a:ln>
              <a:solidFill>
                <a:srgbClr val="000000"/>
              </a:solidFill>
              <a:effectLst/>
              <a:uLnTx/>
              <a:uFillTx/>
              <a:latin typeface="Helvetica Neue" panose="020B0604020202020204" charset="0"/>
              <a:ea typeface="+mn-ea"/>
              <a:cs typeface="+mn-cs"/>
            </a:endParaRPr>
          </a:p>
        </p:txBody>
      </p:sp>
      <p:sp>
        <p:nvSpPr>
          <p:cNvPr id="8" name="CuadroTexto 7">
            <a:extLst>
              <a:ext uri="{FF2B5EF4-FFF2-40B4-BE49-F238E27FC236}">
                <a16:creationId xmlns:a16="http://schemas.microsoft.com/office/drawing/2014/main" id="{077AF25D-FCB9-543C-9598-7160A0FD55DD}"/>
              </a:ext>
            </a:extLst>
          </p:cNvPr>
          <p:cNvSpPr txBox="1"/>
          <p:nvPr/>
        </p:nvSpPr>
        <p:spPr>
          <a:xfrm>
            <a:off x="6480217" y="2392909"/>
            <a:ext cx="102432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700" b="1" i="0" u="none" strike="noStrike" kern="1200" cap="none" spc="0" normalizeH="0" baseline="0" noProof="0">
                <a:ln>
                  <a:noFill/>
                </a:ln>
                <a:solidFill>
                  <a:srgbClr val="000000"/>
                </a:solidFill>
                <a:effectLst/>
                <a:uLnTx/>
                <a:uFillTx/>
                <a:latin typeface="Helvetica Neue" panose="020B0604020202020204" charset="0"/>
                <a:ea typeface="+mn-ea"/>
                <a:cs typeface="+mn-cs"/>
              </a:rPr>
              <a:t>Primeros agentes autónomos</a:t>
            </a:r>
          </a:p>
        </p:txBody>
      </p:sp>
      <p:sp>
        <p:nvSpPr>
          <p:cNvPr id="9" name="Elipse 8">
            <a:extLst>
              <a:ext uri="{FF2B5EF4-FFF2-40B4-BE49-F238E27FC236}">
                <a16:creationId xmlns:a16="http://schemas.microsoft.com/office/drawing/2014/main" id="{ACE9ABAD-624B-293D-7479-50CFC17AAA94}"/>
              </a:ext>
            </a:extLst>
          </p:cNvPr>
          <p:cNvSpPr/>
          <p:nvPr/>
        </p:nvSpPr>
        <p:spPr>
          <a:xfrm>
            <a:off x="5548915" y="3707877"/>
            <a:ext cx="211138" cy="20785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srgbClr val="FFFFFF"/>
              </a:solidFill>
              <a:effectLst/>
              <a:uLnTx/>
              <a:uFillTx/>
              <a:latin typeface="Helvetica Neue" panose="020B0604020202020204" charset="0"/>
              <a:ea typeface="+mn-ea"/>
              <a:cs typeface="+mn-cs"/>
            </a:endParaRPr>
          </a:p>
        </p:txBody>
      </p:sp>
      <p:sp>
        <p:nvSpPr>
          <p:cNvPr id="10" name="CuadroTexto 9">
            <a:extLst>
              <a:ext uri="{FF2B5EF4-FFF2-40B4-BE49-F238E27FC236}">
                <a16:creationId xmlns:a16="http://schemas.microsoft.com/office/drawing/2014/main" id="{339CC1D8-45B2-B05B-731F-0395AC1FB0DE}"/>
              </a:ext>
            </a:extLst>
          </p:cNvPr>
          <p:cNvSpPr txBox="1"/>
          <p:nvPr/>
        </p:nvSpPr>
        <p:spPr>
          <a:xfrm>
            <a:off x="5575638" y="3951952"/>
            <a:ext cx="117082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a:ln>
                  <a:noFill/>
                </a:ln>
                <a:solidFill>
                  <a:srgbClr val="000000"/>
                </a:solidFill>
                <a:effectLst/>
                <a:uLnTx/>
                <a:uFillTx/>
                <a:latin typeface="Helvetica Neue" panose="020B0604020202020204" charset="0"/>
                <a:ea typeface="+mn-ea"/>
                <a:cs typeface="+mn-cs"/>
              </a:rPr>
              <a:t>Primeras apps que  realizan tareas</a:t>
            </a:r>
          </a:p>
        </p:txBody>
      </p:sp>
      <p:sp>
        <p:nvSpPr>
          <p:cNvPr id="11" name="CuadroTexto 10">
            <a:extLst>
              <a:ext uri="{FF2B5EF4-FFF2-40B4-BE49-F238E27FC236}">
                <a16:creationId xmlns:a16="http://schemas.microsoft.com/office/drawing/2014/main" id="{81A0EA96-2572-50D8-78C4-9023A4A477A6}"/>
              </a:ext>
            </a:extLst>
          </p:cNvPr>
          <p:cNvSpPr txBox="1"/>
          <p:nvPr/>
        </p:nvSpPr>
        <p:spPr>
          <a:xfrm>
            <a:off x="8412249" y="2285099"/>
            <a:ext cx="87351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a:ln>
                  <a:noFill/>
                </a:ln>
                <a:solidFill>
                  <a:srgbClr val="000000"/>
                </a:solidFill>
                <a:effectLst/>
                <a:uLnTx/>
                <a:uFillTx/>
                <a:latin typeface="Helvetica Neue" panose="020B0604020202020204" charset="0"/>
                <a:ea typeface="+mn-ea"/>
                <a:cs typeface="+mn-cs"/>
              </a:rPr>
              <a:t>Sistemas </a:t>
            </a:r>
            <a:r>
              <a:rPr kumimoji="0" lang="es-ES" sz="800" b="0" i="0" u="none" strike="noStrike" kern="1200" cap="none" spc="0" normalizeH="0" baseline="0" noProof="0" err="1">
                <a:ln>
                  <a:noFill/>
                </a:ln>
                <a:solidFill>
                  <a:srgbClr val="000000"/>
                </a:solidFill>
                <a:effectLst/>
                <a:uLnTx/>
                <a:uFillTx/>
                <a:latin typeface="Helvetica Neue" panose="020B0604020202020204" charset="0"/>
                <a:ea typeface="+mn-ea"/>
                <a:cs typeface="+mn-cs"/>
              </a:rPr>
              <a:t>multiagentes</a:t>
            </a:r>
            <a:endParaRPr kumimoji="0" lang="es-ES" sz="800" b="0" i="0" u="none" strike="noStrike" kern="1200" cap="none" spc="0" normalizeH="0" baseline="0" noProof="0">
              <a:ln>
                <a:noFill/>
              </a:ln>
              <a:solidFill>
                <a:srgbClr val="000000"/>
              </a:solidFill>
              <a:effectLst/>
              <a:uLnTx/>
              <a:uFillTx/>
              <a:latin typeface="Helvetica Neue" panose="020B0604020202020204" charset="0"/>
              <a:ea typeface="+mn-ea"/>
              <a:cs typeface="+mn-cs"/>
            </a:endParaRPr>
          </a:p>
        </p:txBody>
      </p:sp>
      <p:sp>
        <p:nvSpPr>
          <p:cNvPr id="12" name="CuadroTexto 11">
            <a:extLst>
              <a:ext uri="{FF2B5EF4-FFF2-40B4-BE49-F238E27FC236}">
                <a16:creationId xmlns:a16="http://schemas.microsoft.com/office/drawing/2014/main" id="{1365BA13-9B1B-B1FA-F15B-D42D69A8A38D}"/>
              </a:ext>
            </a:extLst>
          </p:cNvPr>
          <p:cNvSpPr txBox="1"/>
          <p:nvPr/>
        </p:nvSpPr>
        <p:spPr>
          <a:xfrm>
            <a:off x="9285766" y="2093605"/>
            <a:ext cx="98151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a:ln>
                  <a:noFill/>
                </a:ln>
                <a:solidFill>
                  <a:srgbClr val="000000"/>
                </a:solidFill>
                <a:effectLst/>
                <a:uLnTx/>
                <a:uFillTx/>
                <a:latin typeface="Helvetica Neue" panose="020B0604020202020204" charset="0"/>
                <a:ea typeface="+mn-ea"/>
                <a:cs typeface="+mn-cs"/>
              </a:rPr>
              <a:t>Agentes que </a:t>
            </a:r>
            <a:br>
              <a:rPr kumimoji="0" lang="es-ES" sz="800" b="0" i="0" u="none" strike="noStrike" kern="1200" cap="none" spc="0" normalizeH="0" baseline="0" noProof="0">
                <a:ln>
                  <a:noFill/>
                </a:ln>
                <a:solidFill>
                  <a:srgbClr val="000000"/>
                </a:solidFill>
                <a:effectLst/>
                <a:uLnTx/>
                <a:uFillTx/>
                <a:latin typeface="Helvetica Neue" panose="020B0604020202020204" charset="0"/>
                <a:ea typeface="+mn-ea"/>
                <a:cs typeface="+mn-cs"/>
              </a:rPr>
            </a:br>
            <a:r>
              <a:rPr kumimoji="0" lang="es-ES" sz="800" b="0" i="0" u="none" strike="noStrike" kern="1200" cap="none" spc="0" normalizeH="0" baseline="0" noProof="0">
                <a:ln>
                  <a:noFill/>
                </a:ln>
                <a:solidFill>
                  <a:srgbClr val="000000"/>
                </a:solidFill>
                <a:effectLst/>
                <a:uLnTx/>
                <a:uFillTx/>
                <a:latin typeface="Helvetica Neue" panose="020B0604020202020204" charset="0"/>
                <a:ea typeface="+mn-ea"/>
                <a:cs typeface="+mn-cs"/>
              </a:rPr>
              <a:t>aprenden solos </a:t>
            </a:r>
          </a:p>
        </p:txBody>
      </p:sp>
      <p:sp>
        <p:nvSpPr>
          <p:cNvPr id="13" name="CuadroTexto 12">
            <a:extLst>
              <a:ext uri="{FF2B5EF4-FFF2-40B4-BE49-F238E27FC236}">
                <a16:creationId xmlns:a16="http://schemas.microsoft.com/office/drawing/2014/main" id="{A93FFF1F-9EBF-A9DA-E165-FF442BDCA8C8}"/>
              </a:ext>
            </a:extLst>
          </p:cNvPr>
          <p:cNvSpPr txBox="1"/>
          <p:nvPr/>
        </p:nvSpPr>
        <p:spPr>
          <a:xfrm>
            <a:off x="10450422" y="1830654"/>
            <a:ext cx="112814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a:ln>
                  <a:noFill/>
                </a:ln>
                <a:solidFill>
                  <a:srgbClr val="000000"/>
                </a:solidFill>
                <a:effectLst/>
                <a:uLnTx/>
                <a:uFillTx/>
                <a:latin typeface="Helvetica Neue" panose="020B0604020202020204" charset="0"/>
                <a:ea typeface="+mn-ea"/>
                <a:cs typeface="+mn-cs"/>
              </a:rPr>
              <a:t>Sistemas de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a:ln>
                  <a:noFill/>
                </a:ln>
                <a:solidFill>
                  <a:srgbClr val="000000"/>
                </a:solidFill>
                <a:effectLst/>
                <a:uLnTx/>
                <a:uFillTx/>
                <a:latin typeface="Helvetica Neue" panose="020B0604020202020204" charset="0"/>
                <a:ea typeface="+mn-ea"/>
                <a:cs typeface="+mn-cs"/>
              </a:rPr>
              <a:t>agentes autónomos</a:t>
            </a:r>
          </a:p>
        </p:txBody>
      </p:sp>
      <p:sp>
        <p:nvSpPr>
          <p:cNvPr id="14" name="Elipse 13">
            <a:extLst>
              <a:ext uri="{FF2B5EF4-FFF2-40B4-BE49-F238E27FC236}">
                <a16:creationId xmlns:a16="http://schemas.microsoft.com/office/drawing/2014/main" id="{1CFB240C-CA0D-A7B3-F5B3-6869235A67D3}"/>
              </a:ext>
            </a:extLst>
          </p:cNvPr>
          <p:cNvSpPr/>
          <p:nvPr/>
        </p:nvSpPr>
        <p:spPr>
          <a:xfrm>
            <a:off x="8278594" y="2165953"/>
            <a:ext cx="211138" cy="20785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srgbClr val="FFFFFF"/>
              </a:solidFill>
              <a:effectLst/>
              <a:uLnTx/>
              <a:uFillTx/>
              <a:latin typeface="Helvetica Neue" panose="020B0604020202020204" charset="0"/>
              <a:ea typeface="+mn-ea"/>
              <a:cs typeface="+mn-cs"/>
            </a:endParaRPr>
          </a:p>
        </p:txBody>
      </p:sp>
      <p:sp>
        <p:nvSpPr>
          <p:cNvPr id="15" name="Elipse 14">
            <a:extLst>
              <a:ext uri="{FF2B5EF4-FFF2-40B4-BE49-F238E27FC236}">
                <a16:creationId xmlns:a16="http://schemas.microsoft.com/office/drawing/2014/main" id="{3FC021A1-D375-0E3D-E35D-E863FAE9351B}"/>
              </a:ext>
            </a:extLst>
          </p:cNvPr>
          <p:cNvSpPr/>
          <p:nvPr/>
        </p:nvSpPr>
        <p:spPr>
          <a:xfrm>
            <a:off x="9539569" y="1839140"/>
            <a:ext cx="211138" cy="20785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srgbClr val="FFFFFF"/>
              </a:solidFill>
              <a:effectLst/>
              <a:uLnTx/>
              <a:uFillTx/>
              <a:latin typeface="Helvetica Neue" panose="020B0604020202020204" charset="0"/>
              <a:ea typeface="+mn-ea"/>
              <a:cs typeface="+mn-cs"/>
            </a:endParaRPr>
          </a:p>
        </p:txBody>
      </p:sp>
      <p:sp>
        <p:nvSpPr>
          <p:cNvPr id="16" name="Elipse 15">
            <a:extLst>
              <a:ext uri="{FF2B5EF4-FFF2-40B4-BE49-F238E27FC236}">
                <a16:creationId xmlns:a16="http://schemas.microsoft.com/office/drawing/2014/main" id="{16FCFA09-1CC6-5EF2-3E55-179DC65DBD15}"/>
              </a:ext>
            </a:extLst>
          </p:cNvPr>
          <p:cNvSpPr/>
          <p:nvPr/>
        </p:nvSpPr>
        <p:spPr>
          <a:xfrm>
            <a:off x="10695037" y="1584866"/>
            <a:ext cx="211138" cy="20785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srgbClr val="FFFFFF"/>
              </a:solidFill>
              <a:effectLst/>
              <a:uLnTx/>
              <a:uFillTx/>
              <a:latin typeface="Helvetica Neue" panose="020B0604020202020204" charset="0"/>
              <a:ea typeface="+mn-ea"/>
              <a:cs typeface="+mn-cs"/>
            </a:endParaRPr>
          </a:p>
        </p:txBody>
      </p:sp>
      <p:sp>
        <p:nvSpPr>
          <p:cNvPr id="17" name="Rectángulo 16">
            <a:extLst>
              <a:ext uri="{FF2B5EF4-FFF2-40B4-BE49-F238E27FC236}">
                <a16:creationId xmlns:a16="http://schemas.microsoft.com/office/drawing/2014/main" id="{A244B800-0D8D-2C86-52DA-481532850F15}"/>
              </a:ext>
            </a:extLst>
          </p:cNvPr>
          <p:cNvSpPr/>
          <p:nvPr/>
        </p:nvSpPr>
        <p:spPr>
          <a:xfrm>
            <a:off x="1" y="5309125"/>
            <a:ext cx="12192000" cy="957072"/>
          </a:xfrm>
          <a:prstGeom prst="rect">
            <a:avLst/>
          </a:prstGeom>
          <a:gradFill>
            <a:gsLst>
              <a:gs pos="100000">
                <a:srgbClr val="F3F3F3"/>
              </a:gs>
              <a:gs pos="0">
                <a:srgbClr val="CDDAF4"/>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srgbClr val="FFFFFF"/>
              </a:solidFill>
              <a:effectLst/>
              <a:uLnTx/>
              <a:uFillTx/>
              <a:latin typeface="Helvetica Neue" panose="020B0604020202020204" charset="0"/>
              <a:ea typeface="+mn-ea"/>
              <a:cs typeface="+mn-cs"/>
            </a:endParaRPr>
          </a:p>
        </p:txBody>
      </p:sp>
      <p:sp>
        <p:nvSpPr>
          <p:cNvPr id="18" name="CuadroTexto 17">
            <a:extLst>
              <a:ext uri="{FF2B5EF4-FFF2-40B4-BE49-F238E27FC236}">
                <a16:creationId xmlns:a16="http://schemas.microsoft.com/office/drawing/2014/main" id="{63FA49E8-83A6-7419-ABA1-5AF3654DBE67}"/>
              </a:ext>
            </a:extLst>
          </p:cNvPr>
          <p:cNvSpPr txBox="1"/>
          <p:nvPr/>
        </p:nvSpPr>
        <p:spPr>
          <a:xfrm>
            <a:off x="415775" y="5553785"/>
            <a:ext cx="3339384" cy="4154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00" b="1" i="0" u="none" strike="noStrike" kern="1200" cap="none" spc="0" normalizeH="0" baseline="0" noProof="0">
                <a:ln>
                  <a:noFill/>
                </a:ln>
                <a:solidFill>
                  <a:srgbClr val="000000"/>
                </a:solidFill>
                <a:effectLst/>
                <a:uLnTx/>
                <a:uFillTx/>
                <a:latin typeface="Helvetica Neue" panose="020B0604020202020204" charset="0"/>
                <a:ea typeface="+mn-ea"/>
                <a:cs typeface="+mn-cs"/>
              </a:rPr>
              <a:t>ERA DE LA IA QUE ENTIENDE EL LENGUAJE</a:t>
            </a:r>
            <a:br>
              <a:rPr kumimoji="0" lang="es-ES" sz="1000" b="1" i="0" u="none" strike="noStrike" kern="1200" cap="none" spc="0" normalizeH="0" baseline="0" noProof="0">
                <a:ln>
                  <a:noFill/>
                </a:ln>
                <a:solidFill>
                  <a:srgbClr val="000000"/>
                </a:solidFill>
                <a:effectLst/>
                <a:uLnTx/>
                <a:uFillTx/>
                <a:latin typeface="Helvetica Neue" panose="020B0604020202020204" charset="0"/>
                <a:ea typeface="+mn-ea"/>
                <a:cs typeface="+mn-cs"/>
              </a:rPr>
            </a:br>
            <a:r>
              <a:rPr kumimoji="0" lang="es-ES" sz="1000" b="0" i="0" u="none" strike="noStrike" kern="1200" cap="none" spc="0" normalizeH="0" baseline="0" noProof="0">
                <a:ln>
                  <a:noFill/>
                </a:ln>
                <a:solidFill>
                  <a:srgbClr val="000000"/>
                </a:solidFill>
                <a:effectLst/>
                <a:uLnTx/>
                <a:uFillTx/>
                <a:latin typeface="Helvetica Neue" panose="020B0604020202020204" charset="0"/>
                <a:ea typeface="+mn-ea"/>
                <a:cs typeface="+mn-cs"/>
              </a:rPr>
              <a:t>Generación de conversaciones básicas</a:t>
            </a:r>
          </a:p>
        </p:txBody>
      </p:sp>
      <p:sp>
        <p:nvSpPr>
          <p:cNvPr id="19" name="CuadroTexto 18">
            <a:extLst>
              <a:ext uri="{FF2B5EF4-FFF2-40B4-BE49-F238E27FC236}">
                <a16:creationId xmlns:a16="http://schemas.microsoft.com/office/drawing/2014/main" id="{00483EBB-C20C-C94A-BF03-01407B9B389D}"/>
              </a:ext>
            </a:extLst>
          </p:cNvPr>
          <p:cNvSpPr txBox="1"/>
          <p:nvPr/>
        </p:nvSpPr>
        <p:spPr>
          <a:xfrm>
            <a:off x="4500072" y="5484458"/>
            <a:ext cx="3135291"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00" b="1" i="0" u="none" strike="noStrike" kern="1200" cap="none" spc="0" normalizeH="0" baseline="0" noProof="0">
                <a:ln>
                  <a:noFill/>
                </a:ln>
                <a:solidFill>
                  <a:srgbClr val="000000"/>
                </a:solidFill>
                <a:effectLst/>
                <a:uLnTx/>
                <a:uFillTx/>
                <a:latin typeface="Helvetica Neue" panose="020B0604020202020204" charset="0"/>
                <a:ea typeface="+mn-ea"/>
                <a:cs typeface="+mn-cs"/>
              </a:rPr>
              <a:t>ERA DE LA IA CONVERSACIONAL</a:t>
            </a:r>
            <a:br>
              <a:rPr kumimoji="0" lang="es-ES" sz="1000" b="1" i="0" u="none" strike="noStrike" kern="1200" cap="none" spc="0" normalizeH="0" baseline="0" noProof="0">
                <a:ln>
                  <a:noFill/>
                </a:ln>
                <a:solidFill>
                  <a:srgbClr val="000000"/>
                </a:solidFill>
                <a:effectLst/>
                <a:uLnTx/>
                <a:uFillTx/>
                <a:latin typeface="Helvetica Neue" panose="020B0604020202020204" charset="0"/>
                <a:ea typeface="+mn-ea"/>
                <a:cs typeface="+mn-cs"/>
              </a:rPr>
            </a:br>
            <a:r>
              <a:rPr kumimoji="0" lang="es-ES" sz="1000" b="0" i="0" u="none" strike="noStrike" kern="1200" cap="none" spc="0" normalizeH="0" baseline="0" noProof="0">
                <a:ln>
                  <a:noFill/>
                </a:ln>
                <a:solidFill>
                  <a:srgbClr val="000000"/>
                </a:solidFill>
                <a:effectLst/>
                <a:uLnTx/>
                <a:uFillTx/>
                <a:latin typeface="Helvetica Neue" panose="020B0604020202020204" charset="0"/>
                <a:ea typeface="+mn-ea"/>
                <a:cs typeface="+mn-cs"/>
              </a:rPr>
              <a:t>Ejecución de tareas enriquecidas con IA y toma de decisiones enriquecida</a:t>
            </a:r>
            <a:endParaRPr kumimoji="0" lang="es-ES" sz="1000" b="1" i="0" u="none" strike="noStrike" kern="1200" cap="none" spc="0" normalizeH="0" baseline="0" noProof="0">
              <a:ln>
                <a:noFill/>
              </a:ln>
              <a:solidFill>
                <a:srgbClr val="000000"/>
              </a:solidFill>
              <a:effectLst/>
              <a:uLnTx/>
              <a:uFillTx/>
              <a:latin typeface="Helvetica Neue" panose="020B0604020202020204" charset="0"/>
              <a:ea typeface="+mn-ea"/>
              <a:cs typeface="+mn-cs"/>
            </a:endParaRPr>
          </a:p>
        </p:txBody>
      </p:sp>
      <p:sp>
        <p:nvSpPr>
          <p:cNvPr id="20" name="CuadroTexto 19">
            <a:extLst>
              <a:ext uri="{FF2B5EF4-FFF2-40B4-BE49-F238E27FC236}">
                <a16:creationId xmlns:a16="http://schemas.microsoft.com/office/drawing/2014/main" id="{3375A38C-1EEF-B065-05DA-750C9FF47452}"/>
              </a:ext>
            </a:extLst>
          </p:cNvPr>
          <p:cNvSpPr txBox="1"/>
          <p:nvPr/>
        </p:nvSpPr>
        <p:spPr>
          <a:xfrm>
            <a:off x="8361422" y="5546200"/>
            <a:ext cx="313529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00" b="1" i="0" u="none" strike="noStrike" kern="1200" cap="none" spc="0" normalizeH="0" baseline="0" noProof="0">
                <a:ln>
                  <a:noFill/>
                </a:ln>
                <a:solidFill>
                  <a:srgbClr val="000000"/>
                </a:solidFill>
                <a:effectLst/>
                <a:uLnTx/>
                <a:uFillTx/>
                <a:latin typeface="Helvetica Neue" panose="020B0604020202020204" charset="0"/>
                <a:ea typeface="+mn-ea"/>
                <a:cs typeface="+mn-cs"/>
              </a:rPr>
              <a:t>ERA DE LOS AGENTES AUTÓNOMOS</a:t>
            </a:r>
            <a:br>
              <a:rPr kumimoji="0" lang="es-ES" sz="1000" b="1" i="0" u="none" strike="noStrike" kern="1200" cap="none" spc="0" normalizeH="0" baseline="0" noProof="0">
                <a:ln>
                  <a:noFill/>
                </a:ln>
                <a:solidFill>
                  <a:srgbClr val="000000"/>
                </a:solidFill>
                <a:effectLst/>
                <a:uLnTx/>
                <a:uFillTx/>
                <a:latin typeface="Helvetica Neue" panose="020B0604020202020204" charset="0"/>
                <a:ea typeface="+mn-ea"/>
                <a:cs typeface="+mn-cs"/>
              </a:rPr>
            </a:br>
            <a:r>
              <a:rPr kumimoji="0" lang="es-ES" sz="1000" b="0" i="0" u="none" strike="noStrike" kern="1200" cap="none" spc="0" normalizeH="0" baseline="0" noProof="0">
                <a:ln>
                  <a:noFill/>
                </a:ln>
                <a:solidFill>
                  <a:srgbClr val="000000"/>
                </a:solidFill>
                <a:effectLst/>
                <a:uLnTx/>
                <a:uFillTx/>
                <a:latin typeface="Helvetica Neue" panose="020B0604020202020204" charset="0"/>
                <a:ea typeface="+mn-ea"/>
                <a:cs typeface="+mn-cs"/>
              </a:rPr>
              <a:t>Operación autónoma y maximización  del impacto </a:t>
            </a:r>
          </a:p>
        </p:txBody>
      </p:sp>
      <p:cxnSp>
        <p:nvCxnSpPr>
          <p:cNvPr id="21" name="Conector recto 20">
            <a:extLst>
              <a:ext uri="{FF2B5EF4-FFF2-40B4-BE49-F238E27FC236}">
                <a16:creationId xmlns:a16="http://schemas.microsoft.com/office/drawing/2014/main" id="{0685EC72-5F69-82A0-3343-9B37B5076111}"/>
              </a:ext>
            </a:extLst>
          </p:cNvPr>
          <p:cNvCxnSpPr>
            <a:cxnSpLocks/>
          </p:cNvCxnSpPr>
          <p:nvPr/>
        </p:nvCxnSpPr>
        <p:spPr>
          <a:xfrm>
            <a:off x="670304" y="2871318"/>
            <a:ext cx="997254" cy="210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2" name="Conector recto 21">
            <a:extLst>
              <a:ext uri="{FF2B5EF4-FFF2-40B4-BE49-F238E27FC236}">
                <a16:creationId xmlns:a16="http://schemas.microsoft.com/office/drawing/2014/main" id="{D1476431-3C94-8ED3-EEA4-AA88C97E9B5C}"/>
              </a:ext>
            </a:extLst>
          </p:cNvPr>
          <p:cNvCxnSpPr>
            <a:cxnSpLocks/>
          </p:cNvCxnSpPr>
          <p:nvPr/>
        </p:nvCxnSpPr>
        <p:spPr>
          <a:xfrm>
            <a:off x="10424514" y="2880745"/>
            <a:ext cx="676018"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3" name="Conector recto 22">
            <a:extLst>
              <a:ext uri="{FF2B5EF4-FFF2-40B4-BE49-F238E27FC236}">
                <a16:creationId xmlns:a16="http://schemas.microsoft.com/office/drawing/2014/main" id="{5B70595D-4F9C-5454-87AC-0292099E3D28}"/>
              </a:ext>
            </a:extLst>
          </p:cNvPr>
          <p:cNvCxnSpPr>
            <a:cxnSpLocks/>
          </p:cNvCxnSpPr>
          <p:nvPr/>
        </p:nvCxnSpPr>
        <p:spPr>
          <a:xfrm>
            <a:off x="1695967" y="2873420"/>
            <a:ext cx="8332146" cy="22886"/>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4" name="Picture 9" descr="Gartner Logo PNG Transparent – Brands Logos">
            <a:hlinkClick r:id="rId3"/>
            <a:extLst>
              <a:ext uri="{FF2B5EF4-FFF2-40B4-BE49-F238E27FC236}">
                <a16:creationId xmlns:a16="http://schemas.microsoft.com/office/drawing/2014/main" id="{380F811E-C100-A17B-9C55-43F169C176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25421" y="6266197"/>
            <a:ext cx="345073" cy="34507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1" descr="OpenAI Logo, symbol, meaning, history, PNG, brand">
            <a:hlinkClick r:id="rId5"/>
            <a:extLst>
              <a:ext uri="{FF2B5EF4-FFF2-40B4-BE49-F238E27FC236}">
                <a16:creationId xmlns:a16="http://schemas.microsoft.com/office/drawing/2014/main" id="{BD2C08F8-FFC5-7D74-5FBF-FF28AD1EA7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14705" y="6305720"/>
            <a:ext cx="472934" cy="266025"/>
          </a:xfrm>
          <a:prstGeom prst="rect">
            <a:avLst/>
          </a:prstGeom>
          <a:noFill/>
          <a:extLst>
            <a:ext uri="{909E8E84-426E-40DD-AFC4-6F175D3DCCD1}">
              <a14:hiddenFill xmlns:a14="http://schemas.microsoft.com/office/drawing/2010/main">
                <a:solidFill>
                  <a:srgbClr val="FFFFFF"/>
                </a:solidFill>
              </a14:hiddenFill>
            </a:ext>
          </a:extLst>
        </p:spPr>
      </p:pic>
      <p:sp>
        <p:nvSpPr>
          <p:cNvPr id="26" name="CuadroTexto 25">
            <a:extLst>
              <a:ext uri="{FF2B5EF4-FFF2-40B4-BE49-F238E27FC236}">
                <a16:creationId xmlns:a16="http://schemas.microsoft.com/office/drawing/2014/main" id="{BA5C145F-D4E0-27A8-2544-8F7CB55D5842}"/>
              </a:ext>
            </a:extLst>
          </p:cNvPr>
          <p:cNvSpPr txBox="1"/>
          <p:nvPr/>
        </p:nvSpPr>
        <p:spPr>
          <a:xfrm>
            <a:off x="8856862" y="6327868"/>
            <a:ext cx="104426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900" b="0" i="1" u="none" strike="noStrike" kern="1200" cap="none" spc="0" normalizeH="0" baseline="0" noProof="0">
                <a:ln>
                  <a:noFill/>
                </a:ln>
                <a:solidFill>
                  <a:srgbClr val="000000"/>
                </a:solidFill>
                <a:effectLst/>
                <a:uLnTx/>
                <a:uFillTx/>
                <a:latin typeface="Helvetica Neue" panose="020B0604020202020204" charset="0"/>
                <a:ea typeface="+mn-ea"/>
                <a:cs typeface="+mn-cs"/>
              </a:rPr>
              <a:t>Enlace fuentes:</a:t>
            </a:r>
          </a:p>
        </p:txBody>
      </p:sp>
      <p:cxnSp>
        <p:nvCxnSpPr>
          <p:cNvPr id="27" name="Conector recto 26">
            <a:extLst>
              <a:ext uri="{FF2B5EF4-FFF2-40B4-BE49-F238E27FC236}">
                <a16:creationId xmlns:a16="http://schemas.microsoft.com/office/drawing/2014/main" id="{D2F55405-75E1-78BE-D378-85C018628891}"/>
              </a:ext>
            </a:extLst>
          </p:cNvPr>
          <p:cNvCxnSpPr>
            <a:cxnSpLocks/>
          </p:cNvCxnSpPr>
          <p:nvPr/>
        </p:nvCxnSpPr>
        <p:spPr>
          <a:xfrm>
            <a:off x="8136832" y="3013419"/>
            <a:ext cx="0" cy="783881"/>
          </a:xfrm>
          <a:prstGeom prst="line">
            <a:avLst/>
          </a:prstGeom>
          <a:ln w="28575">
            <a:solidFill>
              <a:srgbClr val="656565"/>
            </a:solidFill>
          </a:ln>
        </p:spPr>
        <p:style>
          <a:lnRef idx="1">
            <a:schemeClr val="accent1"/>
          </a:lnRef>
          <a:fillRef idx="0">
            <a:schemeClr val="accent1"/>
          </a:fillRef>
          <a:effectRef idx="0">
            <a:schemeClr val="accent1"/>
          </a:effectRef>
          <a:fontRef idx="minor">
            <a:schemeClr val="tx1"/>
          </a:fontRef>
        </p:style>
      </p:cxnSp>
      <p:sp>
        <p:nvSpPr>
          <p:cNvPr id="28" name="Rectángulo 27">
            <a:extLst>
              <a:ext uri="{FF2B5EF4-FFF2-40B4-BE49-F238E27FC236}">
                <a16:creationId xmlns:a16="http://schemas.microsoft.com/office/drawing/2014/main" id="{669269F2-87F2-FDDD-C6F1-42E657710407}"/>
              </a:ext>
            </a:extLst>
          </p:cNvPr>
          <p:cNvSpPr/>
          <p:nvPr/>
        </p:nvSpPr>
        <p:spPr>
          <a:xfrm>
            <a:off x="9689165" y="2733190"/>
            <a:ext cx="857897" cy="261606"/>
          </a:xfrm>
          <a:prstGeom prst="rect">
            <a:avLst/>
          </a:prstGeom>
          <a:solidFill>
            <a:schemeClr val="bg1"/>
          </a:solidFill>
          <a:ln w="12700">
            <a:solidFill>
              <a:schemeClr val="bg1">
                <a:lumMod val="8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srgbClr val="FFFFFF"/>
              </a:solidFill>
              <a:effectLst/>
              <a:uLnTx/>
              <a:uFillTx/>
              <a:latin typeface="Helvetica Neue" panose="020B0604020202020204" charset="0"/>
              <a:ea typeface="+mn-ea"/>
              <a:cs typeface="+mn-cs"/>
            </a:endParaRPr>
          </a:p>
        </p:txBody>
      </p:sp>
      <p:sp>
        <p:nvSpPr>
          <p:cNvPr id="29" name="CuadroTexto 28">
            <a:extLst>
              <a:ext uri="{FF2B5EF4-FFF2-40B4-BE49-F238E27FC236}">
                <a16:creationId xmlns:a16="http://schemas.microsoft.com/office/drawing/2014/main" id="{6E1782A2-DC86-EE00-954E-9654A94E1737}"/>
              </a:ext>
            </a:extLst>
          </p:cNvPr>
          <p:cNvSpPr txBox="1"/>
          <p:nvPr/>
        </p:nvSpPr>
        <p:spPr>
          <a:xfrm>
            <a:off x="9783839" y="2735255"/>
            <a:ext cx="645500" cy="26160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50" b="1" i="0" u="none" strike="noStrike" kern="1200" cap="none" spc="0" normalizeH="0" baseline="0" noProof="0">
                <a:ln>
                  <a:noFill/>
                </a:ln>
                <a:solidFill>
                  <a:srgbClr val="000000"/>
                </a:solidFill>
                <a:effectLst/>
                <a:uLnTx/>
                <a:uFillTx/>
                <a:latin typeface="Helvetica Neue" panose="020B0604020202020204" charset="0"/>
                <a:ea typeface="+mn-ea"/>
                <a:cs typeface="+mn-cs"/>
              </a:rPr>
              <a:t>2028</a:t>
            </a:r>
          </a:p>
        </p:txBody>
      </p:sp>
      <p:sp>
        <p:nvSpPr>
          <p:cNvPr id="30" name="Rectángulo 29">
            <a:extLst>
              <a:ext uri="{FF2B5EF4-FFF2-40B4-BE49-F238E27FC236}">
                <a16:creationId xmlns:a16="http://schemas.microsoft.com/office/drawing/2014/main" id="{5E53A3D4-8F0A-9ACC-5B21-9FC3FE46CD6F}"/>
              </a:ext>
            </a:extLst>
          </p:cNvPr>
          <p:cNvSpPr/>
          <p:nvPr/>
        </p:nvSpPr>
        <p:spPr>
          <a:xfrm>
            <a:off x="5258270" y="2742617"/>
            <a:ext cx="857897" cy="261606"/>
          </a:xfrm>
          <a:prstGeom prst="rect">
            <a:avLst/>
          </a:prstGeom>
          <a:solidFill>
            <a:schemeClr val="bg1"/>
          </a:solidFill>
          <a:ln w="12700">
            <a:solidFill>
              <a:schemeClr val="bg1">
                <a:lumMod val="8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srgbClr val="FFFFFF"/>
              </a:solidFill>
              <a:effectLst/>
              <a:uLnTx/>
              <a:uFillTx/>
              <a:latin typeface="Helvetica Neue" panose="020B0604020202020204" charset="0"/>
              <a:ea typeface="+mn-ea"/>
              <a:cs typeface="+mn-cs"/>
            </a:endParaRPr>
          </a:p>
        </p:txBody>
      </p:sp>
      <p:sp>
        <p:nvSpPr>
          <p:cNvPr id="31" name="CuadroTexto 30">
            <a:extLst>
              <a:ext uri="{FF2B5EF4-FFF2-40B4-BE49-F238E27FC236}">
                <a16:creationId xmlns:a16="http://schemas.microsoft.com/office/drawing/2014/main" id="{57DE0E66-F706-8DE2-C0D6-E68880635AAB}"/>
              </a:ext>
            </a:extLst>
          </p:cNvPr>
          <p:cNvSpPr txBox="1"/>
          <p:nvPr/>
        </p:nvSpPr>
        <p:spPr>
          <a:xfrm>
            <a:off x="5352944" y="2744682"/>
            <a:ext cx="645500" cy="26160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50" b="1" i="0" u="none" strike="noStrike" kern="1200" cap="none" spc="0" normalizeH="0" baseline="0" noProof="0">
                <a:ln>
                  <a:noFill/>
                </a:ln>
                <a:solidFill>
                  <a:srgbClr val="000000"/>
                </a:solidFill>
                <a:effectLst/>
                <a:uLnTx/>
                <a:uFillTx/>
                <a:latin typeface="Helvetica Neue" panose="020B0604020202020204" charset="0"/>
                <a:ea typeface="+mn-ea"/>
                <a:cs typeface="+mn-cs"/>
              </a:rPr>
              <a:t>2024</a:t>
            </a:r>
          </a:p>
        </p:txBody>
      </p:sp>
      <p:sp>
        <p:nvSpPr>
          <p:cNvPr id="32" name="Rectángulo 31">
            <a:extLst>
              <a:ext uri="{FF2B5EF4-FFF2-40B4-BE49-F238E27FC236}">
                <a16:creationId xmlns:a16="http://schemas.microsoft.com/office/drawing/2014/main" id="{76C9F8CF-A892-07F5-2C1A-96F99EEC6D50}"/>
              </a:ext>
            </a:extLst>
          </p:cNvPr>
          <p:cNvSpPr/>
          <p:nvPr/>
        </p:nvSpPr>
        <p:spPr>
          <a:xfrm>
            <a:off x="4144849" y="2742617"/>
            <a:ext cx="857897" cy="261606"/>
          </a:xfrm>
          <a:prstGeom prst="rect">
            <a:avLst/>
          </a:prstGeom>
          <a:solidFill>
            <a:srgbClr val="656565"/>
          </a:solidFill>
          <a:ln w="12700">
            <a:solidFill>
              <a:schemeClr val="bg1">
                <a:lumMod val="8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srgbClr val="FFFFFF"/>
              </a:solidFill>
              <a:effectLst/>
              <a:uLnTx/>
              <a:uFillTx/>
              <a:latin typeface="Helvetica Neue" panose="020B0604020202020204" charset="0"/>
              <a:ea typeface="+mn-ea"/>
              <a:cs typeface="+mn-cs"/>
            </a:endParaRPr>
          </a:p>
        </p:txBody>
      </p:sp>
      <p:sp>
        <p:nvSpPr>
          <p:cNvPr id="33" name="CuadroTexto 32">
            <a:extLst>
              <a:ext uri="{FF2B5EF4-FFF2-40B4-BE49-F238E27FC236}">
                <a16:creationId xmlns:a16="http://schemas.microsoft.com/office/drawing/2014/main" id="{D72D0D46-6876-E931-1858-F2454BAD2D10}"/>
              </a:ext>
            </a:extLst>
          </p:cNvPr>
          <p:cNvSpPr txBox="1"/>
          <p:nvPr/>
        </p:nvSpPr>
        <p:spPr>
          <a:xfrm>
            <a:off x="4239523" y="2744682"/>
            <a:ext cx="645500" cy="26160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50" b="1" i="0" u="none" strike="noStrike" kern="1200" cap="none" spc="0" normalizeH="0" baseline="0" noProof="0">
                <a:ln>
                  <a:noFill/>
                </a:ln>
                <a:solidFill>
                  <a:srgbClr val="FFFFFF"/>
                </a:solidFill>
                <a:effectLst/>
                <a:uLnTx/>
                <a:uFillTx/>
                <a:latin typeface="Helvetica Neue" panose="020B0604020202020204" charset="0"/>
                <a:ea typeface="+mn-ea"/>
                <a:cs typeface="+mn-cs"/>
              </a:rPr>
              <a:t>2022</a:t>
            </a:r>
          </a:p>
        </p:txBody>
      </p:sp>
      <p:sp>
        <p:nvSpPr>
          <p:cNvPr id="34" name="Rectángulo 33">
            <a:extLst>
              <a:ext uri="{FF2B5EF4-FFF2-40B4-BE49-F238E27FC236}">
                <a16:creationId xmlns:a16="http://schemas.microsoft.com/office/drawing/2014/main" id="{B97DCE56-1312-DDCA-86ED-7774381D8E42}"/>
              </a:ext>
            </a:extLst>
          </p:cNvPr>
          <p:cNvSpPr/>
          <p:nvPr/>
        </p:nvSpPr>
        <p:spPr>
          <a:xfrm>
            <a:off x="3025750" y="2742617"/>
            <a:ext cx="857897" cy="261606"/>
          </a:xfrm>
          <a:prstGeom prst="rect">
            <a:avLst/>
          </a:prstGeom>
          <a:solidFill>
            <a:schemeClr val="bg1"/>
          </a:solidFill>
          <a:ln w="12700">
            <a:solidFill>
              <a:schemeClr val="bg1">
                <a:lumMod val="8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srgbClr val="FFFFFF"/>
              </a:solidFill>
              <a:effectLst/>
              <a:uLnTx/>
              <a:uFillTx/>
              <a:latin typeface="Helvetica Neue" panose="020B0604020202020204" charset="0"/>
              <a:ea typeface="+mn-ea"/>
              <a:cs typeface="+mn-cs"/>
            </a:endParaRPr>
          </a:p>
        </p:txBody>
      </p:sp>
      <p:sp>
        <p:nvSpPr>
          <p:cNvPr id="35" name="CuadroTexto 34">
            <a:extLst>
              <a:ext uri="{FF2B5EF4-FFF2-40B4-BE49-F238E27FC236}">
                <a16:creationId xmlns:a16="http://schemas.microsoft.com/office/drawing/2014/main" id="{493FD400-9979-1701-3B3F-20D463531273}"/>
              </a:ext>
            </a:extLst>
          </p:cNvPr>
          <p:cNvSpPr txBox="1"/>
          <p:nvPr/>
        </p:nvSpPr>
        <p:spPr>
          <a:xfrm>
            <a:off x="3120424" y="2744682"/>
            <a:ext cx="645500" cy="26160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50" b="1" i="0" u="none" strike="noStrike" kern="1200" cap="none" spc="0" normalizeH="0" baseline="0" noProof="0">
                <a:ln>
                  <a:noFill/>
                </a:ln>
                <a:solidFill>
                  <a:srgbClr val="000000"/>
                </a:solidFill>
                <a:effectLst/>
                <a:uLnTx/>
                <a:uFillTx/>
                <a:latin typeface="Helvetica Neue" panose="020B0604020202020204" charset="0"/>
                <a:ea typeface="+mn-ea"/>
                <a:cs typeface="+mn-cs"/>
              </a:rPr>
              <a:t>2020</a:t>
            </a:r>
          </a:p>
        </p:txBody>
      </p:sp>
      <p:sp>
        <p:nvSpPr>
          <p:cNvPr id="36" name="CuadroTexto 35">
            <a:extLst>
              <a:ext uri="{FF2B5EF4-FFF2-40B4-BE49-F238E27FC236}">
                <a16:creationId xmlns:a16="http://schemas.microsoft.com/office/drawing/2014/main" id="{E0621119-3E39-6C8D-2989-B27F3BCD8723}"/>
              </a:ext>
            </a:extLst>
          </p:cNvPr>
          <p:cNvSpPr txBox="1"/>
          <p:nvPr/>
        </p:nvSpPr>
        <p:spPr>
          <a:xfrm>
            <a:off x="7304425" y="2763278"/>
            <a:ext cx="847041" cy="261609"/>
          </a:xfrm>
          <a:prstGeom prst="rect">
            <a:avLst/>
          </a:prstGeom>
          <a:solidFill>
            <a:srgbClr val="656565"/>
          </a:solidFill>
          <a:ln>
            <a:solidFill>
              <a:schemeClr val="bg2">
                <a:lumMod val="75000"/>
                <a:lumOff val="25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50" b="1" i="0" u="none" strike="noStrike" kern="1200" cap="none" spc="0" normalizeH="0" baseline="0" noProof="0">
                <a:ln>
                  <a:noFill/>
                </a:ln>
                <a:solidFill>
                  <a:srgbClr val="FFFFFF"/>
                </a:solidFill>
                <a:effectLst/>
                <a:uLnTx/>
                <a:uFillTx/>
                <a:latin typeface="Helvetica Neue" panose="020B0604020202020204" charset="0"/>
                <a:ea typeface="+mn-ea"/>
                <a:cs typeface="+mn-cs"/>
              </a:rPr>
              <a:t>2026</a:t>
            </a:r>
          </a:p>
        </p:txBody>
      </p:sp>
      <p:sp>
        <p:nvSpPr>
          <p:cNvPr id="37" name="Elipse 36">
            <a:extLst>
              <a:ext uri="{FF2B5EF4-FFF2-40B4-BE49-F238E27FC236}">
                <a16:creationId xmlns:a16="http://schemas.microsoft.com/office/drawing/2014/main" id="{E04DDF65-9FA0-DBA1-709C-A4870C19E452}"/>
              </a:ext>
            </a:extLst>
          </p:cNvPr>
          <p:cNvSpPr/>
          <p:nvPr/>
        </p:nvSpPr>
        <p:spPr>
          <a:xfrm>
            <a:off x="6786100" y="2737864"/>
            <a:ext cx="351384" cy="285762"/>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srgbClr val="FFFFFF"/>
              </a:solidFill>
              <a:effectLst/>
              <a:uLnTx/>
              <a:uFillTx/>
              <a:latin typeface="Helvetica Neue" panose="020B0604020202020204" charset="0"/>
              <a:ea typeface="+mn-ea"/>
              <a:cs typeface="+mn-cs"/>
            </a:endParaRPr>
          </a:p>
        </p:txBody>
      </p:sp>
      <p:sp>
        <p:nvSpPr>
          <p:cNvPr id="38" name="Rectángulo 37">
            <a:extLst>
              <a:ext uri="{FF2B5EF4-FFF2-40B4-BE49-F238E27FC236}">
                <a16:creationId xmlns:a16="http://schemas.microsoft.com/office/drawing/2014/main" id="{9F9225DD-0E6B-1FCF-37A9-183A0F9F63C7}"/>
              </a:ext>
            </a:extLst>
          </p:cNvPr>
          <p:cNvSpPr/>
          <p:nvPr/>
        </p:nvSpPr>
        <p:spPr>
          <a:xfrm>
            <a:off x="1998236" y="2742617"/>
            <a:ext cx="857897" cy="261606"/>
          </a:xfrm>
          <a:prstGeom prst="rect">
            <a:avLst/>
          </a:prstGeom>
          <a:solidFill>
            <a:srgbClr val="656565"/>
          </a:solidFill>
          <a:ln w="12700">
            <a:solidFill>
              <a:schemeClr val="bg1">
                <a:lumMod val="8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srgbClr val="FFFFFF"/>
              </a:solidFill>
              <a:effectLst/>
              <a:uLnTx/>
              <a:uFillTx/>
              <a:latin typeface="Helvetica Neue" panose="020B0604020202020204" charset="0"/>
              <a:ea typeface="+mn-ea"/>
              <a:cs typeface="+mn-cs"/>
            </a:endParaRPr>
          </a:p>
        </p:txBody>
      </p:sp>
      <p:sp>
        <p:nvSpPr>
          <p:cNvPr id="39" name="CuadroTexto 38">
            <a:extLst>
              <a:ext uri="{FF2B5EF4-FFF2-40B4-BE49-F238E27FC236}">
                <a16:creationId xmlns:a16="http://schemas.microsoft.com/office/drawing/2014/main" id="{4BE931F8-70E1-1EEB-1A09-2B41832BEC7D}"/>
              </a:ext>
            </a:extLst>
          </p:cNvPr>
          <p:cNvSpPr txBox="1"/>
          <p:nvPr/>
        </p:nvSpPr>
        <p:spPr>
          <a:xfrm>
            <a:off x="2092910" y="2744682"/>
            <a:ext cx="645500" cy="26160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50" b="1" i="0" u="none" strike="noStrike" kern="1200" cap="none" spc="0" normalizeH="0" baseline="0" noProof="0">
                <a:ln>
                  <a:noFill/>
                </a:ln>
                <a:solidFill>
                  <a:srgbClr val="FFFFFF"/>
                </a:solidFill>
                <a:effectLst/>
                <a:uLnTx/>
                <a:uFillTx/>
                <a:latin typeface="Helvetica Neue" panose="020B0604020202020204" charset="0"/>
                <a:ea typeface="+mn-ea"/>
                <a:cs typeface="+mn-cs"/>
              </a:rPr>
              <a:t>2018</a:t>
            </a:r>
          </a:p>
        </p:txBody>
      </p:sp>
      <p:sp>
        <p:nvSpPr>
          <p:cNvPr id="40" name="Elipse 39">
            <a:extLst>
              <a:ext uri="{FF2B5EF4-FFF2-40B4-BE49-F238E27FC236}">
                <a16:creationId xmlns:a16="http://schemas.microsoft.com/office/drawing/2014/main" id="{37904543-0EFC-CE11-2274-AC413A174DDF}"/>
              </a:ext>
            </a:extLst>
          </p:cNvPr>
          <p:cNvSpPr/>
          <p:nvPr/>
        </p:nvSpPr>
        <p:spPr>
          <a:xfrm>
            <a:off x="2260686" y="4568091"/>
            <a:ext cx="351384" cy="285762"/>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srgbClr val="FFFFFF"/>
              </a:solidFill>
              <a:effectLst/>
              <a:uLnTx/>
              <a:uFillTx/>
              <a:latin typeface="Helvetica Neue" panose="020B0604020202020204" charset="0"/>
              <a:ea typeface="+mn-ea"/>
              <a:cs typeface="+mn-cs"/>
            </a:endParaRPr>
          </a:p>
        </p:txBody>
      </p:sp>
      <p:sp>
        <p:nvSpPr>
          <p:cNvPr id="41" name="CuadroTexto 40">
            <a:extLst>
              <a:ext uri="{FF2B5EF4-FFF2-40B4-BE49-F238E27FC236}">
                <a16:creationId xmlns:a16="http://schemas.microsoft.com/office/drawing/2014/main" id="{474D7F02-6AE3-2C5C-9A71-3A1423EF2395}"/>
              </a:ext>
            </a:extLst>
          </p:cNvPr>
          <p:cNvSpPr txBox="1"/>
          <p:nvPr/>
        </p:nvSpPr>
        <p:spPr>
          <a:xfrm>
            <a:off x="1847209" y="4844967"/>
            <a:ext cx="117833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0" i="1" u="none" strike="noStrike" kern="1200" cap="none" spc="0" normalizeH="0" baseline="0" noProof="0">
                <a:ln>
                  <a:noFill/>
                </a:ln>
                <a:solidFill>
                  <a:srgbClr val="000000"/>
                </a:solidFill>
                <a:effectLst/>
                <a:uLnTx/>
                <a:uFillTx/>
                <a:latin typeface="Helvetica Neue" panose="020B0604020202020204" charset="0"/>
                <a:ea typeface="+mn-ea"/>
                <a:cs typeface="+mn-cs"/>
              </a:rPr>
              <a:t>1º </a:t>
            </a:r>
            <a:r>
              <a:rPr kumimoji="0" lang="es-ES" sz="800" b="0" i="1" u="none" strike="noStrike" kern="1200" cap="none" spc="0" normalizeH="0" baseline="0" noProof="0" err="1">
                <a:ln>
                  <a:noFill/>
                </a:ln>
                <a:solidFill>
                  <a:srgbClr val="000000"/>
                </a:solidFill>
                <a:effectLst/>
                <a:uLnTx/>
                <a:uFillTx/>
                <a:latin typeface="Helvetica Neue" panose="020B0604020202020204" charset="0"/>
                <a:ea typeface="+mn-ea"/>
                <a:cs typeface="+mn-cs"/>
              </a:rPr>
              <a:t>paper</a:t>
            </a:r>
            <a:r>
              <a:rPr kumimoji="0" lang="es-ES" sz="800" b="0" i="1" u="none" strike="noStrike" kern="1200" cap="none" spc="0" normalizeH="0" baseline="0" noProof="0">
                <a:ln>
                  <a:noFill/>
                </a:ln>
                <a:solidFill>
                  <a:srgbClr val="000000"/>
                </a:solidFill>
                <a:effectLst/>
                <a:uLnTx/>
                <a:uFillTx/>
                <a:latin typeface="Helvetica Neue" panose="020B0604020202020204" charset="0"/>
                <a:ea typeface="+mn-ea"/>
                <a:cs typeface="+mn-cs"/>
              </a:rPr>
              <a:t> Google sobre Transformers</a:t>
            </a:r>
          </a:p>
        </p:txBody>
      </p:sp>
      <p:sp>
        <p:nvSpPr>
          <p:cNvPr id="42" name="CuadroTexto 41">
            <a:extLst>
              <a:ext uri="{FF2B5EF4-FFF2-40B4-BE49-F238E27FC236}">
                <a16:creationId xmlns:a16="http://schemas.microsoft.com/office/drawing/2014/main" id="{33C8A5DF-1CFB-DC32-604B-8DEE7D7F4F3D}"/>
              </a:ext>
            </a:extLst>
          </p:cNvPr>
          <p:cNvSpPr txBox="1"/>
          <p:nvPr/>
        </p:nvSpPr>
        <p:spPr>
          <a:xfrm>
            <a:off x="3356113" y="4761700"/>
            <a:ext cx="58235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a:ln>
                  <a:noFill/>
                </a:ln>
                <a:solidFill>
                  <a:srgbClr val="000000"/>
                </a:solidFill>
                <a:effectLst/>
                <a:uLnTx/>
                <a:uFillTx/>
                <a:latin typeface="Helvetica Neue" panose="020B0604020202020204" charset="0"/>
                <a:ea typeface="+mn-ea"/>
                <a:cs typeface="+mn-cs"/>
              </a:rPr>
              <a:t>GPT 3.0</a:t>
            </a:r>
          </a:p>
        </p:txBody>
      </p:sp>
      <p:sp>
        <p:nvSpPr>
          <p:cNvPr id="43" name="Elipse 42">
            <a:extLst>
              <a:ext uri="{FF2B5EF4-FFF2-40B4-BE49-F238E27FC236}">
                <a16:creationId xmlns:a16="http://schemas.microsoft.com/office/drawing/2014/main" id="{80606DDB-C54E-579D-F038-1672BA7073BF}"/>
              </a:ext>
            </a:extLst>
          </p:cNvPr>
          <p:cNvSpPr/>
          <p:nvPr/>
        </p:nvSpPr>
        <p:spPr>
          <a:xfrm>
            <a:off x="3436152" y="4553842"/>
            <a:ext cx="211138" cy="20785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srgbClr val="FFFFFF"/>
              </a:solidFill>
              <a:effectLst/>
              <a:uLnTx/>
              <a:uFillTx/>
              <a:latin typeface="Helvetica Neue" panose="020B0604020202020204" charset="0"/>
              <a:ea typeface="+mn-ea"/>
              <a:cs typeface="+mn-cs"/>
            </a:endParaRPr>
          </a:p>
        </p:txBody>
      </p:sp>
      <p:sp>
        <p:nvSpPr>
          <p:cNvPr id="44" name="Rectángulo 43">
            <a:extLst>
              <a:ext uri="{FF2B5EF4-FFF2-40B4-BE49-F238E27FC236}">
                <a16:creationId xmlns:a16="http://schemas.microsoft.com/office/drawing/2014/main" id="{DD02BE09-9FD2-EDB8-C231-13A2C8F883BD}"/>
              </a:ext>
            </a:extLst>
          </p:cNvPr>
          <p:cNvSpPr/>
          <p:nvPr/>
        </p:nvSpPr>
        <p:spPr>
          <a:xfrm>
            <a:off x="10811671" y="2733190"/>
            <a:ext cx="857897" cy="261606"/>
          </a:xfrm>
          <a:prstGeom prst="rect">
            <a:avLst/>
          </a:prstGeom>
          <a:solidFill>
            <a:schemeClr val="bg1"/>
          </a:solidFill>
          <a:ln w="12700">
            <a:solidFill>
              <a:schemeClr val="bg1">
                <a:lumMod val="8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srgbClr val="FFFFFF"/>
              </a:solidFill>
              <a:effectLst/>
              <a:uLnTx/>
              <a:uFillTx/>
              <a:latin typeface="Helvetica Neue" panose="020B0604020202020204" charset="0"/>
              <a:ea typeface="+mn-ea"/>
              <a:cs typeface="+mn-cs"/>
            </a:endParaRPr>
          </a:p>
        </p:txBody>
      </p:sp>
      <p:sp>
        <p:nvSpPr>
          <p:cNvPr id="45" name="CuadroTexto 44">
            <a:extLst>
              <a:ext uri="{FF2B5EF4-FFF2-40B4-BE49-F238E27FC236}">
                <a16:creationId xmlns:a16="http://schemas.microsoft.com/office/drawing/2014/main" id="{9606909B-3798-175F-85C9-C48C7B0362A1}"/>
              </a:ext>
            </a:extLst>
          </p:cNvPr>
          <p:cNvSpPr txBox="1"/>
          <p:nvPr/>
        </p:nvSpPr>
        <p:spPr>
          <a:xfrm>
            <a:off x="10906345" y="2735255"/>
            <a:ext cx="645500" cy="26160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50" b="1" i="0" u="none" strike="noStrike" kern="1200" cap="none" spc="0" normalizeH="0" baseline="0" noProof="0">
                <a:ln>
                  <a:noFill/>
                </a:ln>
                <a:solidFill>
                  <a:srgbClr val="000000"/>
                </a:solidFill>
                <a:effectLst/>
                <a:uLnTx/>
                <a:uFillTx/>
                <a:latin typeface="Helvetica Neue" panose="020B0604020202020204" charset="0"/>
                <a:ea typeface="+mn-ea"/>
                <a:cs typeface="+mn-cs"/>
              </a:rPr>
              <a:t>2030</a:t>
            </a:r>
          </a:p>
        </p:txBody>
      </p:sp>
      <p:pic>
        <p:nvPicPr>
          <p:cNvPr id="46" name="Picture 2" descr="Imágenes de European Flags: descubre bancos de fotos, ilustraciones,  vectores y vídeos de 613,998 | Adobe Stock">
            <a:extLst>
              <a:ext uri="{FF2B5EF4-FFF2-40B4-BE49-F238E27FC236}">
                <a16:creationId xmlns:a16="http://schemas.microsoft.com/office/drawing/2014/main" id="{7B4FD730-E54F-E712-B167-2B0E17060E5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3546" r="19916"/>
          <a:stretch>
            <a:fillRect/>
          </a:stretch>
        </p:blipFill>
        <p:spPr bwMode="auto">
          <a:xfrm>
            <a:off x="6415394" y="3361662"/>
            <a:ext cx="209551" cy="212147"/>
          </a:xfrm>
          <a:prstGeom prst="rect">
            <a:avLst/>
          </a:prstGeom>
          <a:noFill/>
          <a:extLst>
            <a:ext uri="{909E8E84-426E-40DD-AFC4-6F175D3DCCD1}">
              <a14:hiddenFill xmlns:a14="http://schemas.microsoft.com/office/drawing/2010/main">
                <a:solidFill>
                  <a:srgbClr val="FFFFFF"/>
                </a:solidFill>
              </a14:hiddenFill>
            </a:ext>
          </a:extLst>
        </p:spPr>
      </p:pic>
      <p:sp>
        <p:nvSpPr>
          <p:cNvPr id="47" name="CuadroTexto 46">
            <a:extLst>
              <a:ext uri="{FF2B5EF4-FFF2-40B4-BE49-F238E27FC236}">
                <a16:creationId xmlns:a16="http://schemas.microsoft.com/office/drawing/2014/main" id="{909FB8C2-66C6-28EA-EB95-D11203EE28EB}"/>
              </a:ext>
            </a:extLst>
          </p:cNvPr>
          <p:cNvSpPr txBox="1"/>
          <p:nvPr/>
        </p:nvSpPr>
        <p:spPr>
          <a:xfrm>
            <a:off x="6549879" y="3351578"/>
            <a:ext cx="60726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a:ln>
                  <a:noFill/>
                </a:ln>
                <a:solidFill>
                  <a:srgbClr val="000000"/>
                </a:solidFill>
                <a:effectLst/>
                <a:uLnTx/>
                <a:uFillTx/>
                <a:latin typeface="Helvetica Neue" panose="020B0604020202020204" charset="0"/>
                <a:ea typeface="+mn-ea"/>
                <a:cs typeface="+mn-cs"/>
              </a:rPr>
              <a:t>EU AI </a:t>
            </a:r>
            <a:r>
              <a:rPr kumimoji="0" lang="es-ES" sz="800" b="0" i="0" u="none" strike="noStrike" kern="1200" cap="none" spc="0" normalizeH="0" baseline="0" noProof="0" err="1">
                <a:ln>
                  <a:noFill/>
                </a:ln>
                <a:solidFill>
                  <a:srgbClr val="000000"/>
                </a:solidFill>
                <a:effectLst/>
                <a:uLnTx/>
                <a:uFillTx/>
                <a:latin typeface="Helvetica Neue" panose="020B0604020202020204" charset="0"/>
                <a:ea typeface="+mn-ea"/>
                <a:cs typeface="+mn-cs"/>
              </a:rPr>
              <a:t>Act</a:t>
            </a:r>
            <a:endParaRPr kumimoji="0" lang="es-ES" sz="800" b="0" i="0" u="none" strike="noStrike" kern="1200" cap="none" spc="0" normalizeH="0" baseline="0" noProof="0">
              <a:ln>
                <a:noFill/>
              </a:ln>
              <a:solidFill>
                <a:srgbClr val="000000"/>
              </a:solidFill>
              <a:effectLst/>
              <a:uLnTx/>
              <a:uFillTx/>
              <a:latin typeface="Helvetica Neue" panose="020B0604020202020204" charset="0"/>
              <a:ea typeface="+mn-ea"/>
              <a:cs typeface="+mn-cs"/>
            </a:endParaRPr>
          </a:p>
        </p:txBody>
      </p:sp>
      <p:sp>
        <p:nvSpPr>
          <p:cNvPr id="48" name="CuadroTexto 47">
            <a:extLst>
              <a:ext uri="{FF2B5EF4-FFF2-40B4-BE49-F238E27FC236}">
                <a16:creationId xmlns:a16="http://schemas.microsoft.com/office/drawing/2014/main" id="{6144DFA8-910C-3AFF-294A-2B972FF17263}"/>
              </a:ext>
            </a:extLst>
          </p:cNvPr>
          <p:cNvSpPr txBox="1"/>
          <p:nvPr/>
        </p:nvSpPr>
        <p:spPr>
          <a:xfrm>
            <a:off x="7280596" y="3704140"/>
            <a:ext cx="2470111" cy="677108"/>
          </a:xfrm>
          <a:prstGeom prst="rect">
            <a:avLst/>
          </a:prstGeom>
          <a:solidFill>
            <a:srgbClr val="F6F6F6"/>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sz="900" b="1" i="0" u="none" strike="noStrike" kern="1200" cap="none" spc="0" normalizeH="0" baseline="0" noProof="0">
                <a:ln>
                  <a:noFill/>
                </a:ln>
                <a:solidFill>
                  <a:srgbClr val="000000"/>
                </a:solidFill>
                <a:effectLst/>
                <a:uLnTx/>
                <a:uFillTx/>
                <a:latin typeface="Helvetica Neue" panose="020B0604020202020204" charset="0"/>
                <a:ea typeface="+mn-ea"/>
                <a:cs typeface="+mn-cs"/>
              </a:rPr>
              <a:t>La IA ya impacta en productividad: +25 min/día de ahorro por empleado</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sz="700" b="0" i="1" u="none" strike="noStrike" kern="1200" cap="none" spc="0" normalizeH="0" baseline="0" noProof="0">
                <a:ln>
                  <a:noFill/>
                </a:ln>
                <a:solidFill>
                  <a:srgbClr val="000000"/>
                </a:solidFill>
                <a:effectLst/>
                <a:uLnTx/>
                <a:uFillTx/>
                <a:latin typeface="Helvetica Neue" panose="020B0604020202020204" charset="0"/>
                <a:ea typeface="+mn-ea"/>
                <a:cs typeface="+mn-cs"/>
              </a:rPr>
              <a:t>(Gobierno del Reino Unido + Microsoft, 20.000 empleados, 2025 · Forrester TEI Study, marzo 2025)</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 sz="300" b="0" i="1" u="none" strike="noStrike" kern="1200" cap="none" spc="0" normalizeH="0" baseline="0" noProof="0">
              <a:ln>
                <a:noFill/>
              </a:ln>
              <a:solidFill>
                <a:srgbClr val="000000"/>
              </a:solidFill>
              <a:effectLst/>
              <a:uLnTx/>
              <a:uFillTx/>
              <a:latin typeface="Helvetica Neue" panose="020B060402020202020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 sz="300" b="0" i="1" u="none" strike="noStrike" kern="1200" cap="none" spc="0" normalizeH="0" baseline="0" noProof="0">
              <a:ln>
                <a:noFill/>
              </a:ln>
              <a:solidFill>
                <a:srgbClr val="000000"/>
              </a:solidFill>
              <a:effectLst/>
              <a:uLnTx/>
              <a:uFillTx/>
              <a:latin typeface="Helvetica Neue" panose="020B0604020202020204" charset="0"/>
              <a:ea typeface="+mn-ea"/>
              <a:cs typeface="+mn-cs"/>
            </a:endParaRPr>
          </a:p>
        </p:txBody>
      </p:sp>
      <p:sp>
        <p:nvSpPr>
          <p:cNvPr id="3" name="Google Shape;81;p3">
            <a:extLst>
              <a:ext uri="{FF2B5EF4-FFF2-40B4-BE49-F238E27FC236}">
                <a16:creationId xmlns:a16="http://schemas.microsoft.com/office/drawing/2014/main" id="{3E08D85F-9B81-5AD7-392F-9EF74188E5D2}"/>
              </a:ext>
            </a:extLst>
          </p:cNvPr>
          <p:cNvSpPr/>
          <p:nvPr/>
        </p:nvSpPr>
        <p:spPr>
          <a:xfrm>
            <a:off x="574769" y="305802"/>
            <a:ext cx="11171753" cy="393490"/>
          </a:xfrm>
          <a:prstGeom prst="rect">
            <a:avLst/>
          </a:prstGeom>
          <a:noFill/>
          <a:ln>
            <a:noFill/>
          </a:ln>
        </p:spPr>
        <p:txBody>
          <a:bodyPr spcFirstLastPara="1" wrap="square" lIns="61525" tIns="30750" rIns="61525" bIns="30750" anchor="t" anchorCtr="0">
            <a:noAutofit/>
          </a:bodyPr>
          <a:lstStyle/>
          <a:p>
            <a:pPr marL="0" marR="0" lvl="0" indent="0" algn="l" defTabSz="914400" rtl="0" eaLnBrk="1" fontAlgn="auto" latinLnBrk="0" hangingPunct="1">
              <a:lnSpc>
                <a:spcPct val="93750"/>
              </a:lnSpc>
              <a:spcBef>
                <a:spcPts val="0"/>
              </a:spcBef>
              <a:spcAft>
                <a:spcPts val="0"/>
              </a:spcAft>
              <a:buClr>
                <a:srgbClr val="000000"/>
              </a:buClr>
              <a:buSzPts val="4000"/>
              <a:buFontTx/>
              <a:buNone/>
              <a:tabLst/>
              <a:defRPr/>
            </a:pPr>
            <a:r>
              <a:rPr kumimoji="0" lang="es-ES" sz="2000" b="1" i="0" u="none" strike="noStrike" kern="0" cap="none" spc="0" normalizeH="0" baseline="0" noProof="0">
                <a:ln>
                  <a:noFill/>
                </a:ln>
                <a:solidFill>
                  <a:srgbClr val="000000"/>
                </a:solidFill>
                <a:effectLst/>
                <a:uLnTx/>
                <a:uFillTx/>
                <a:latin typeface="Helvetica Neue" panose="020B0604020202020204" charset="0"/>
                <a:ea typeface="Calibri"/>
                <a:cs typeface="Calibri"/>
                <a:sym typeface="Calibri"/>
              </a:rPr>
              <a:t>2026–2030: La inminente era de los Agentes Autónomos</a:t>
            </a:r>
            <a:endParaRPr kumimoji="0" lang="es-ES" sz="2000" b="1" i="0" u="none" strike="noStrike" kern="1200" cap="none" spc="0" normalizeH="0" baseline="0" noProof="0">
              <a:ln>
                <a:noFill/>
              </a:ln>
              <a:solidFill>
                <a:srgbClr val="000000"/>
              </a:solidFill>
              <a:effectLst/>
              <a:uLnTx/>
              <a:uFillTx/>
              <a:latin typeface="Helvetica Neue" panose="020B0604020202020204" charset="0"/>
              <a:ea typeface="Calibri"/>
              <a:cs typeface="Calibri"/>
              <a:sym typeface="Calibri"/>
            </a:endParaRPr>
          </a:p>
        </p:txBody>
      </p:sp>
      <p:sp>
        <p:nvSpPr>
          <p:cNvPr id="2" name="Google Shape;81;p3">
            <a:extLst>
              <a:ext uri="{FF2B5EF4-FFF2-40B4-BE49-F238E27FC236}">
                <a16:creationId xmlns:a16="http://schemas.microsoft.com/office/drawing/2014/main" id="{3E198B0B-B7B5-96AC-BC21-06FCFB93943A}"/>
              </a:ext>
            </a:extLst>
          </p:cNvPr>
          <p:cNvSpPr/>
          <p:nvPr/>
        </p:nvSpPr>
        <p:spPr>
          <a:xfrm>
            <a:off x="574769" y="653179"/>
            <a:ext cx="11171753" cy="438497"/>
          </a:xfrm>
          <a:prstGeom prst="rect">
            <a:avLst/>
          </a:prstGeom>
          <a:noFill/>
          <a:ln>
            <a:noFill/>
          </a:ln>
        </p:spPr>
        <p:txBody>
          <a:bodyPr spcFirstLastPara="1" wrap="square" lIns="61525" tIns="30750" rIns="61525" bIns="30750" anchor="t" anchorCtr="0">
            <a:noAutofit/>
          </a:bodyPr>
          <a:lstStyle/>
          <a:p>
            <a:pPr marL="0" marR="0" lvl="0" indent="0" algn="l" defTabSz="914400" rtl="0" eaLnBrk="1" fontAlgn="auto" latinLnBrk="0" hangingPunct="1">
              <a:lnSpc>
                <a:spcPct val="93750"/>
              </a:lnSpc>
              <a:spcBef>
                <a:spcPts val="0"/>
              </a:spcBef>
              <a:spcAft>
                <a:spcPts val="0"/>
              </a:spcAft>
              <a:buClr>
                <a:srgbClr val="000000"/>
              </a:buClr>
              <a:buSzPts val="4000"/>
              <a:buFontTx/>
              <a:buNone/>
              <a:tabLst/>
              <a:defRPr/>
            </a:pPr>
            <a:r>
              <a:rPr kumimoji="0" lang="es-ES" sz="1600" b="1" i="0" u="none" strike="noStrike" kern="1200" cap="none" spc="0" normalizeH="0" baseline="0" noProof="0">
                <a:ln>
                  <a:noFill/>
                </a:ln>
                <a:solidFill>
                  <a:srgbClr val="000000"/>
                </a:solidFill>
                <a:effectLst/>
                <a:uLnTx/>
                <a:uFillTx/>
                <a:latin typeface="Helvetica Neue" panose="020B0604020202020204" charset="0"/>
                <a:ea typeface="Calibri"/>
                <a:cs typeface="Calibri"/>
                <a:sym typeface="Calibri"/>
              </a:rPr>
              <a:t>Lo que viene redefinirá cómo operan las organizaciones</a:t>
            </a:r>
          </a:p>
        </p:txBody>
      </p:sp>
    </p:spTree>
    <p:extLst>
      <p:ext uri="{BB962C8B-B14F-4D97-AF65-F5344CB8AC3E}">
        <p14:creationId xmlns:p14="http://schemas.microsoft.com/office/powerpoint/2010/main" val="2212102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10"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500"/>
                                        <p:tgtEl>
                                          <p:spTgt spid="3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500"/>
                                        <p:tgtEl>
                                          <p:spTgt spid="3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500"/>
                                        <p:tgtEl>
                                          <p:spTgt spid="3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fade">
                                      <p:cBhvr>
                                        <p:cTn id="46" dur="500"/>
                                        <p:tgtEl>
                                          <p:spTgt spid="3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fade">
                                      <p:cBhvr>
                                        <p:cTn id="49" dur="500"/>
                                        <p:tgtEl>
                                          <p:spTgt spid="3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fade">
                                      <p:cBhvr>
                                        <p:cTn id="52" dur="500"/>
                                        <p:tgtEl>
                                          <p:spTgt spid="3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fade">
                                      <p:cBhvr>
                                        <p:cTn id="55" dur="500"/>
                                        <p:tgtEl>
                                          <p:spTgt spid="37"/>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500"/>
                                        <p:tgtEl>
                                          <p:spTgt spid="38"/>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9"/>
                                        </p:tgtEl>
                                        <p:attrNameLst>
                                          <p:attrName>style.visibility</p:attrName>
                                        </p:attrNameLst>
                                      </p:cBhvr>
                                      <p:to>
                                        <p:strVal val="visible"/>
                                      </p:to>
                                    </p:set>
                                    <p:animEffect transition="in" filter="fade">
                                      <p:cBhvr>
                                        <p:cTn id="61" dur="500"/>
                                        <p:tgtEl>
                                          <p:spTgt spid="39"/>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40"/>
                                        </p:tgtEl>
                                        <p:attrNameLst>
                                          <p:attrName>style.visibility</p:attrName>
                                        </p:attrNameLst>
                                      </p:cBhvr>
                                      <p:to>
                                        <p:strVal val="visible"/>
                                      </p:to>
                                    </p:set>
                                    <p:animEffect transition="in" filter="fade">
                                      <p:cBhvr>
                                        <p:cTn id="64" dur="500"/>
                                        <p:tgtEl>
                                          <p:spTgt spid="40"/>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41"/>
                                        </p:tgtEl>
                                        <p:attrNameLst>
                                          <p:attrName>style.visibility</p:attrName>
                                        </p:attrNameLst>
                                      </p:cBhvr>
                                      <p:to>
                                        <p:strVal val="visible"/>
                                      </p:to>
                                    </p:set>
                                    <p:animEffect transition="in" filter="fade">
                                      <p:cBhvr>
                                        <p:cTn id="67" dur="500"/>
                                        <p:tgtEl>
                                          <p:spTgt spid="41"/>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42"/>
                                        </p:tgtEl>
                                        <p:attrNameLst>
                                          <p:attrName>style.visibility</p:attrName>
                                        </p:attrNameLst>
                                      </p:cBhvr>
                                      <p:to>
                                        <p:strVal val="visible"/>
                                      </p:to>
                                    </p:set>
                                    <p:animEffect transition="in" filter="fade">
                                      <p:cBhvr>
                                        <p:cTn id="70" dur="500"/>
                                        <p:tgtEl>
                                          <p:spTgt spid="42"/>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43"/>
                                        </p:tgtEl>
                                        <p:attrNameLst>
                                          <p:attrName>style.visibility</p:attrName>
                                        </p:attrNameLst>
                                      </p:cBhvr>
                                      <p:to>
                                        <p:strVal val="visible"/>
                                      </p:to>
                                    </p:set>
                                    <p:animEffect transition="in" filter="fade">
                                      <p:cBhvr>
                                        <p:cTn id="73" dur="500"/>
                                        <p:tgtEl>
                                          <p:spTgt spid="43"/>
                                        </p:tgtEl>
                                      </p:cBhvr>
                                    </p:animEffect>
                                  </p:childTnLst>
                                </p:cTn>
                              </p:par>
                              <p:par>
                                <p:cTn id="74" presetID="10" presetClass="entr" presetSubtype="0" fill="hold" nodeType="withEffect">
                                  <p:stCondLst>
                                    <p:cond delay="0"/>
                                  </p:stCondLst>
                                  <p:childTnLst>
                                    <p:set>
                                      <p:cBhvr>
                                        <p:cTn id="75" dur="1" fill="hold">
                                          <p:stCondLst>
                                            <p:cond delay="0"/>
                                          </p:stCondLst>
                                        </p:cTn>
                                        <p:tgtEl>
                                          <p:spTgt spid="46"/>
                                        </p:tgtEl>
                                        <p:attrNameLst>
                                          <p:attrName>style.visibility</p:attrName>
                                        </p:attrNameLst>
                                      </p:cBhvr>
                                      <p:to>
                                        <p:strVal val="visible"/>
                                      </p:to>
                                    </p:set>
                                    <p:animEffect transition="in" filter="fade">
                                      <p:cBhvr>
                                        <p:cTn id="76" dur="500"/>
                                        <p:tgtEl>
                                          <p:spTgt spid="46"/>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47"/>
                                        </p:tgtEl>
                                        <p:attrNameLst>
                                          <p:attrName>style.visibility</p:attrName>
                                        </p:attrNameLst>
                                      </p:cBhvr>
                                      <p:to>
                                        <p:strVal val="visible"/>
                                      </p:to>
                                    </p:set>
                                    <p:animEffect transition="in" filter="fade">
                                      <p:cBhvr>
                                        <p:cTn id="79" dur="500"/>
                                        <p:tgtEl>
                                          <p:spTgt spid="47"/>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48"/>
                                        </p:tgtEl>
                                        <p:attrNameLst>
                                          <p:attrName>style.visibility</p:attrName>
                                        </p:attrNameLst>
                                      </p:cBhvr>
                                      <p:to>
                                        <p:strVal val="visible"/>
                                      </p:to>
                                    </p:set>
                                    <p:animEffect transition="in" filter="fade">
                                      <p:cBhvr>
                                        <p:cTn id="82" dur="500"/>
                                        <p:tgtEl>
                                          <p:spTgt spid="48"/>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26"/>
                                        </p:tgtEl>
                                        <p:attrNameLst>
                                          <p:attrName>style.visibility</p:attrName>
                                        </p:attrNameLst>
                                      </p:cBhvr>
                                      <p:to>
                                        <p:strVal val="visible"/>
                                      </p:to>
                                    </p:set>
                                    <p:animEffect transition="in" filter="fade">
                                      <p:cBhvr>
                                        <p:cTn id="85" dur="500"/>
                                        <p:tgtEl>
                                          <p:spTgt spid="26"/>
                                        </p:tgtEl>
                                      </p:cBhvr>
                                    </p:animEffect>
                                  </p:childTnLst>
                                </p:cTn>
                              </p:par>
                              <p:par>
                                <p:cTn id="86" presetID="10" presetClass="entr" presetSubtype="0" fill="hold" nodeType="withEffect">
                                  <p:stCondLst>
                                    <p:cond delay="0"/>
                                  </p:stCondLst>
                                  <p:childTnLst>
                                    <p:set>
                                      <p:cBhvr>
                                        <p:cTn id="87" dur="1" fill="hold">
                                          <p:stCondLst>
                                            <p:cond delay="0"/>
                                          </p:stCondLst>
                                        </p:cTn>
                                        <p:tgtEl>
                                          <p:spTgt spid="25"/>
                                        </p:tgtEl>
                                        <p:attrNameLst>
                                          <p:attrName>style.visibility</p:attrName>
                                        </p:attrNameLst>
                                      </p:cBhvr>
                                      <p:to>
                                        <p:strVal val="visible"/>
                                      </p:to>
                                    </p:set>
                                    <p:animEffect transition="in" filter="fade">
                                      <p:cBhvr>
                                        <p:cTn id="88" dur="500"/>
                                        <p:tgtEl>
                                          <p:spTgt spid="25"/>
                                        </p:tgtEl>
                                      </p:cBhvr>
                                    </p:animEffect>
                                  </p:childTnLst>
                                </p:cTn>
                              </p:par>
                              <p:par>
                                <p:cTn id="89" presetID="10" presetClass="entr" presetSubtype="0" fill="hold" nodeType="withEffect">
                                  <p:stCondLst>
                                    <p:cond delay="0"/>
                                  </p:stCondLst>
                                  <p:childTnLst>
                                    <p:set>
                                      <p:cBhvr>
                                        <p:cTn id="90" dur="1" fill="hold">
                                          <p:stCondLst>
                                            <p:cond delay="0"/>
                                          </p:stCondLst>
                                        </p:cTn>
                                        <p:tgtEl>
                                          <p:spTgt spid="24"/>
                                        </p:tgtEl>
                                        <p:attrNameLst>
                                          <p:attrName>style.visibility</p:attrName>
                                        </p:attrNameLst>
                                      </p:cBhvr>
                                      <p:to>
                                        <p:strVal val="visible"/>
                                      </p:to>
                                    </p:set>
                                    <p:animEffect transition="in" filter="fade">
                                      <p:cBhvr>
                                        <p:cTn id="91" dur="500"/>
                                        <p:tgtEl>
                                          <p:spTgt spid="24"/>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4"/>
                                        </p:tgtEl>
                                        <p:attrNameLst>
                                          <p:attrName>style.visibility</p:attrName>
                                        </p:attrNameLst>
                                      </p:cBhvr>
                                      <p:to>
                                        <p:strVal val="visible"/>
                                      </p:to>
                                    </p:set>
                                    <p:animEffect transition="in" filter="fade">
                                      <p:cBhvr>
                                        <p:cTn id="94" dur="500"/>
                                        <p:tgtEl>
                                          <p:spTgt spid="4"/>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5"/>
                                        </p:tgtEl>
                                        <p:attrNameLst>
                                          <p:attrName>style.visibility</p:attrName>
                                        </p:attrNameLst>
                                      </p:cBhvr>
                                      <p:to>
                                        <p:strVal val="visible"/>
                                      </p:to>
                                    </p:set>
                                    <p:animEffect transition="in" filter="fade">
                                      <p:cBhvr>
                                        <p:cTn id="97" dur="500"/>
                                        <p:tgtEl>
                                          <p:spTgt spid="5"/>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11"/>
                                        </p:tgtEl>
                                        <p:attrNameLst>
                                          <p:attrName>style.visibility</p:attrName>
                                        </p:attrNameLst>
                                      </p:cBhvr>
                                      <p:to>
                                        <p:strVal val="visible"/>
                                      </p:to>
                                    </p:set>
                                    <p:animEffect transition="in" filter="fade">
                                      <p:cBhvr>
                                        <p:cTn id="102" dur="500"/>
                                        <p:tgtEl>
                                          <p:spTgt spid="11"/>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12"/>
                                        </p:tgtEl>
                                        <p:attrNameLst>
                                          <p:attrName>style.visibility</p:attrName>
                                        </p:attrNameLst>
                                      </p:cBhvr>
                                      <p:to>
                                        <p:strVal val="visible"/>
                                      </p:to>
                                    </p:set>
                                    <p:animEffect transition="in" filter="fade">
                                      <p:cBhvr>
                                        <p:cTn id="105" dur="500"/>
                                        <p:tgtEl>
                                          <p:spTgt spid="12"/>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13"/>
                                        </p:tgtEl>
                                        <p:attrNameLst>
                                          <p:attrName>style.visibility</p:attrName>
                                        </p:attrNameLst>
                                      </p:cBhvr>
                                      <p:to>
                                        <p:strVal val="visible"/>
                                      </p:to>
                                    </p:set>
                                    <p:animEffect transition="in" filter="fade">
                                      <p:cBhvr>
                                        <p:cTn id="108" dur="500"/>
                                        <p:tgtEl>
                                          <p:spTgt spid="13"/>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14"/>
                                        </p:tgtEl>
                                        <p:attrNameLst>
                                          <p:attrName>style.visibility</p:attrName>
                                        </p:attrNameLst>
                                      </p:cBhvr>
                                      <p:to>
                                        <p:strVal val="visible"/>
                                      </p:to>
                                    </p:set>
                                    <p:animEffect transition="in" filter="fade">
                                      <p:cBhvr>
                                        <p:cTn id="111" dur="500"/>
                                        <p:tgtEl>
                                          <p:spTgt spid="14"/>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15"/>
                                        </p:tgtEl>
                                        <p:attrNameLst>
                                          <p:attrName>style.visibility</p:attrName>
                                        </p:attrNameLst>
                                      </p:cBhvr>
                                      <p:to>
                                        <p:strVal val="visible"/>
                                      </p:to>
                                    </p:set>
                                    <p:animEffect transition="in" filter="fade">
                                      <p:cBhvr>
                                        <p:cTn id="114" dur="500"/>
                                        <p:tgtEl>
                                          <p:spTgt spid="15"/>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16"/>
                                        </p:tgtEl>
                                        <p:attrNameLst>
                                          <p:attrName>style.visibility</p:attrName>
                                        </p:attrNameLst>
                                      </p:cBhvr>
                                      <p:to>
                                        <p:strVal val="visible"/>
                                      </p:to>
                                    </p:set>
                                    <p:animEffect transition="in" filter="fade">
                                      <p:cBhvr>
                                        <p:cTn id="117" dur="500"/>
                                        <p:tgtEl>
                                          <p:spTgt spid="16"/>
                                        </p:tgtEl>
                                      </p:cBhvr>
                                    </p:animEffect>
                                  </p:childTnLst>
                                </p:cTn>
                              </p:par>
                              <p:par>
                                <p:cTn id="118" presetID="10" presetClass="entr" presetSubtype="0" fill="hold" nodeType="withEffect">
                                  <p:stCondLst>
                                    <p:cond delay="0"/>
                                  </p:stCondLst>
                                  <p:childTnLst>
                                    <p:set>
                                      <p:cBhvr>
                                        <p:cTn id="119" dur="1" fill="hold">
                                          <p:stCondLst>
                                            <p:cond delay="0"/>
                                          </p:stCondLst>
                                        </p:cTn>
                                        <p:tgtEl>
                                          <p:spTgt spid="22"/>
                                        </p:tgtEl>
                                        <p:attrNameLst>
                                          <p:attrName>style.visibility</p:attrName>
                                        </p:attrNameLst>
                                      </p:cBhvr>
                                      <p:to>
                                        <p:strVal val="visible"/>
                                      </p:to>
                                    </p:set>
                                    <p:animEffect transition="in" filter="fade">
                                      <p:cBhvr>
                                        <p:cTn id="120" dur="500"/>
                                        <p:tgtEl>
                                          <p:spTgt spid="22"/>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28"/>
                                        </p:tgtEl>
                                        <p:attrNameLst>
                                          <p:attrName>style.visibility</p:attrName>
                                        </p:attrNameLst>
                                      </p:cBhvr>
                                      <p:to>
                                        <p:strVal val="visible"/>
                                      </p:to>
                                    </p:set>
                                    <p:animEffect transition="in" filter="fade">
                                      <p:cBhvr>
                                        <p:cTn id="123" dur="500"/>
                                        <p:tgtEl>
                                          <p:spTgt spid="28"/>
                                        </p:tgtEl>
                                      </p:cBhvr>
                                    </p:animEffect>
                                  </p:childTnLst>
                                </p:cTn>
                              </p:par>
                              <p:par>
                                <p:cTn id="124" presetID="10" presetClass="entr" presetSubtype="0" fill="hold" grpId="0" nodeType="withEffect">
                                  <p:stCondLst>
                                    <p:cond delay="0"/>
                                  </p:stCondLst>
                                  <p:childTnLst>
                                    <p:set>
                                      <p:cBhvr>
                                        <p:cTn id="125" dur="1" fill="hold">
                                          <p:stCondLst>
                                            <p:cond delay="0"/>
                                          </p:stCondLst>
                                        </p:cTn>
                                        <p:tgtEl>
                                          <p:spTgt spid="29"/>
                                        </p:tgtEl>
                                        <p:attrNameLst>
                                          <p:attrName>style.visibility</p:attrName>
                                        </p:attrNameLst>
                                      </p:cBhvr>
                                      <p:to>
                                        <p:strVal val="visible"/>
                                      </p:to>
                                    </p:set>
                                    <p:animEffect transition="in" filter="fade">
                                      <p:cBhvr>
                                        <p:cTn id="126" dur="500"/>
                                        <p:tgtEl>
                                          <p:spTgt spid="29"/>
                                        </p:tgtEl>
                                      </p:cBhvr>
                                    </p:animEffect>
                                  </p:childTnLst>
                                </p:cTn>
                              </p:par>
                              <p:par>
                                <p:cTn id="127" presetID="10" presetClass="entr" presetSubtype="0" fill="hold" grpId="0" nodeType="withEffect">
                                  <p:stCondLst>
                                    <p:cond delay="0"/>
                                  </p:stCondLst>
                                  <p:childTnLst>
                                    <p:set>
                                      <p:cBhvr>
                                        <p:cTn id="128" dur="1" fill="hold">
                                          <p:stCondLst>
                                            <p:cond delay="0"/>
                                          </p:stCondLst>
                                        </p:cTn>
                                        <p:tgtEl>
                                          <p:spTgt spid="44"/>
                                        </p:tgtEl>
                                        <p:attrNameLst>
                                          <p:attrName>style.visibility</p:attrName>
                                        </p:attrNameLst>
                                      </p:cBhvr>
                                      <p:to>
                                        <p:strVal val="visible"/>
                                      </p:to>
                                    </p:set>
                                    <p:animEffect transition="in" filter="fade">
                                      <p:cBhvr>
                                        <p:cTn id="129" dur="500"/>
                                        <p:tgtEl>
                                          <p:spTgt spid="44"/>
                                        </p:tgtEl>
                                      </p:cBhvr>
                                    </p:animEffect>
                                  </p:childTnLst>
                                </p:cTn>
                              </p:par>
                              <p:par>
                                <p:cTn id="130" presetID="10" presetClass="entr" presetSubtype="0" fill="hold" grpId="0" nodeType="withEffect">
                                  <p:stCondLst>
                                    <p:cond delay="0"/>
                                  </p:stCondLst>
                                  <p:childTnLst>
                                    <p:set>
                                      <p:cBhvr>
                                        <p:cTn id="131" dur="1" fill="hold">
                                          <p:stCondLst>
                                            <p:cond delay="0"/>
                                          </p:stCondLst>
                                        </p:cTn>
                                        <p:tgtEl>
                                          <p:spTgt spid="45"/>
                                        </p:tgtEl>
                                        <p:attrNameLst>
                                          <p:attrName>style.visibility</p:attrName>
                                        </p:attrNameLst>
                                      </p:cBhvr>
                                      <p:to>
                                        <p:strVal val="visible"/>
                                      </p:to>
                                    </p:set>
                                    <p:animEffect transition="in" filter="fade">
                                      <p:cBhvr>
                                        <p:cTn id="13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p:bldP spid="8" grpId="0"/>
      <p:bldP spid="9" grpId="0" animBg="1"/>
      <p:bldP spid="10" grpId="0"/>
      <p:bldP spid="11" grpId="0"/>
      <p:bldP spid="12" grpId="0"/>
      <p:bldP spid="13" grpId="0"/>
      <p:bldP spid="14" grpId="0" animBg="1"/>
      <p:bldP spid="15" grpId="0" animBg="1"/>
      <p:bldP spid="16" grpId="0" animBg="1"/>
      <p:bldP spid="18" grpId="0"/>
      <p:bldP spid="19" grpId="0"/>
      <p:bldP spid="26" grpId="0"/>
      <p:bldP spid="28" grpId="0" animBg="1"/>
      <p:bldP spid="29" grpId="0"/>
      <p:bldP spid="30" grpId="0" animBg="1"/>
      <p:bldP spid="31" grpId="0"/>
      <p:bldP spid="32" grpId="0" animBg="1"/>
      <p:bldP spid="33" grpId="0"/>
      <p:bldP spid="34" grpId="0" animBg="1"/>
      <p:bldP spid="35" grpId="0"/>
      <p:bldP spid="36" grpId="0" animBg="1"/>
      <p:bldP spid="37" grpId="0" animBg="1"/>
      <p:bldP spid="38" grpId="0" animBg="1"/>
      <p:bldP spid="39" grpId="0"/>
      <p:bldP spid="40" grpId="0" animBg="1"/>
      <p:bldP spid="41" grpId="0"/>
      <p:bldP spid="42" grpId="0"/>
      <p:bldP spid="43" grpId="0" animBg="1"/>
      <p:bldP spid="44" grpId="0" animBg="1"/>
      <p:bldP spid="45" grpId="0"/>
      <p:bldP spid="47" grpId="0"/>
      <p:bldP spid="4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0">
          <a:extLst>
            <a:ext uri="{FF2B5EF4-FFF2-40B4-BE49-F238E27FC236}">
              <a16:creationId xmlns:a16="http://schemas.microsoft.com/office/drawing/2014/main" id="{16390066-C587-0DD3-372D-A3529D012909}"/>
            </a:ext>
          </a:extLst>
        </p:cNvPr>
        <p:cNvGrpSpPr/>
        <p:nvPr/>
      </p:nvGrpSpPr>
      <p:grpSpPr>
        <a:xfrm>
          <a:off x="0" y="0"/>
          <a:ext cx="0" cy="0"/>
          <a:chOff x="0" y="0"/>
          <a:chExt cx="0" cy="0"/>
        </a:xfrm>
      </p:grpSpPr>
      <p:sp>
        <p:nvSpPr>
          <p:cNvPr id="10" name="Google Shape;81;p3">
            <a:extLst>
              <a:ext uri="{FF2B5EF4-FFF2-40B4-BE49-F238E27FC236}">
                <a16:creationId xmlns:a16="http://schemas.microsoft.com/office/drawing/2014/main" id="{7F313BD0-FD24-B700-12B6-5586F6353640}"/>
              </a:ext>
            </a:extLst>
          </p:cNvPr>
          <p:cNvSpPr/>
          <p:nvPr/>
        </p:nvSpPr>
        <p:spPr>
          <a:xfrm>
            <a:off x="574769" y="305802"/>
            <a:ext cx="11171753" cy="393490"/>
          </a:xfrm>
          <a:prstGeom prst="rect">
            <a:avLst/>
          </a:prstGeom>
          <a:noFill/>
          <a:ln>
            <a:noFill/>
          </a:ln>
        </p:spPr>
        <p:txBody>
          <a:bodyPr spcFirstLastPara="1" wrap="square" lIns="61525" tIns="30750" rIns="61525" bIns="30750" anchor="t" anchorCtr="0">
            <a:noAutofit/>
          </a:bodyPr>
          <a:lstStyle/>
          <a:p>
            <a:pPr marL="0" marR="0" lvl="0" indent="0" algn="l" defTabSz="914400" rtl="0" eaLnBrk="1" fontAlgn="auto" latinLnBrk="0" hangingPunct="1">
              <a:lnSpc>
                <a:spcPct val="93750"/>
              </a:lnSpc>
              <a:spcBef>
                <a:spcPts val="0"/>
              </a:spcBef>
              <a:spcAft>
                <a:spcPts val="0"/>
              </a:spcAft>
              <a:buClr>
                <a:srgbClr val="000000"/>
              </a:buClr>
              <a:buSzPts val="4000"/>
              <a:buFontTx/>
              <a:buNone/>
              <a:tabLst/>
              <a:defRPr/>
            </a:pPr>
            <a:r>
              <a:rPr kumimoji="0" lang="es-ES" sz="2000" b="1" i="0" u="none" strike="noStrike" kern="0" cap="none" spc="0" normalizeH="0" baseline="0" noProof="0">
                <a:ln>
                  <a:noFill/>
                </a:ln>
                <a:solidFill>
                  <a:srgbClr val="000000"/>
                </a:solidFill>
                <a:effectLst/>
                <a:uLnTx/>
                <a:uFillTx/>
                <a:latin typeface="Helvetica Neue" panose="020B0604020202020204" charset="0"/>
                <a:ea typeface="Calibri"/>
                <a:cs typeface="Calibri"/>
                <a:sym typeface="Calibri"/>
              </a:rPr>
              <a:t>Pero el mundo no está cambiando solo tecnológicamente</a:t>
            </a:r>
            <a:endParaRPr kumimoji="0" lang="es-ES" sz="2000" b="1" i="0" u="none" strike="noStrike" kern="1200" cap="none" spc="0" normalizeH="0" baseline="0" noProof="0">
              <a:ln>
                <a:noFill/>
              </a:ln>
              <a:solidFill>
                <a:srgbClr val="000000"/>
              </a:solidFill>
              <a:effectLst/>
              <a:uLnTx/>
              <a:uFillTx/>
              <a:latin typeface="Helvetica Neue" panose="020B0604020202020204" charset="0"/>
              <a:ea typeface="Calibri"/>
              <a:cs typeface="Calibri"/>
              <a:sym typeface="Calibri"/>
            </a:endParaRPr>
          </a:p>
        </p:txBody>
      </p:sp>
      <p:sp>
        <p:nvSpPr>
          <p:cNvPr id="11" name="Google Shape;81;p3">
            <a:extLst>
              <a:ext uri="{FF2B5EF4-FFF2-40B4-BE49-F238E27FC236}">
                <a16:creationId xmlns:a16="http://schemas.microsoft.com/office/drawing/2014/main" id="{7A879C13-6A77-42DF-BF34-20ECAAB4EF3E}"/>
              </a:ext>
            </a:extLst>
          </p:cNvPr>
          <p:cNvSpPr/>
          <p:nvPr/>
        </p:nvSpPr>
        <p:spPr>
          <a:xfrm>
            <a:off x="574769" y="653179"/>
            <a:ext cx="11171753" cy="438497"/>
          </a:xfrm>
          <a:prstGeom prst="rect">
            <a:avLst/>
          </a:prstGeom>
          <a:noFill/>
          <a:ln>
            <a:noFill/>
          </a:ln>
        </p:spPr>
        <p:txBody>
          <a:bodyPr spcFirstLastPara="1" wrap="square" lIns="61525" tIns="30750" rIns="61525" bIns="30750" anchor="t" anchorCtr="0">
            <a:noAutofit/>
          </a:bodyPr>
          <a:lstStyle/>
          <a:p>
            <a:pPr marL="0" marR="0" lvl="0" indent="0" algn="l" defTabSz="914400" rtl="0" eaLnBrk="1" fontAlgn="auto" latinLnBrk="0" hangingPunct="1">
              <a:lnSpc>
                <a:spcPct val="93750"/>
              </a:lnSpc>
              <a:spcBef>
                <a:spcPts val="0"/>
              </a:spcBef>
              <a:spcAft>
                <a:spcPts val="0"/>
              </a:spcAft>
              <a:buClr>
                <a:srgbClr val="000000"/>
              </a:buClr>
              <a:buSzPts val="4000"/>
              <a:buFontTx/>
              <a:buNone/>
              <a:tabLst/>
              <a:defRPr/>
            </a:pPr>
            <a:r>
              <a:rPr kumimoji="0" lang="es-ES" sz="1600" b="1" i="0" u="none" strike="noStrike" kern="1200" cap="none" spc="0" normalizeH="0" baseline="0" noProof="0">
                <a:ln>
                  <a:noFill/>
                </a:ln>
                <a:solidFill>
                  <a:srgbClr val="000000"/>
                </a:solidFill>
                <a:effectLst/>
                <a:uLnTx/>
                <a:uFillTx/>
                <a:latin typeface="Helvetica Neue" panose="020B0604020202020204" charset="0"/>
                <a:ea typeface="Calibri"/>
                <a:cs typeface="Calibri"/>
                <a:sym typeface="Calibri"/>
              </a:rPr>
              <a:t>2026 marcado por la incertidumbre en el entorno macro y micro</a:t>
            </a:r>
          </a:p>
        </p:txBody>
      </p:sp>
      <p:sp>
        <p:nvSpPr>
          <p:cNvPr id="57" name="Shape 15">
            <a:extLst>
              <a:ext uri="{FF2B5EF4-FFF2-40B4-BE49-F238E27FC236}">
                <a16:creationId xmlns:a16="http://schemas.microsoft.com/office/drawing/2014/main" id="{9A34AC7E-6993-385F-DBA7-856E3AD79B28}"/>
              </a:ext>
            </a:extLst>
          </p:cNvPr>
          <p:cNvSpPr/>
          <p:nvPr/>
        </p:nvSpPr>
        <p:spPr>
          <a:xfrm>
            <a:off x="2627304" y="1538999"/>
            <a:ext cx="2097024" cy="1848896"/>
          </a:xfrm>
          <a:prstGeom prst="rect">
            <a:avLst/>
          </a:prstGeom>
          <a:noFill/>
          <a:ln>
            <a:solidFill>
              <a:schemeClr val="bg1">
                <a:lumMod val="85000"/>
              </a:schemeClr>
            </a:solidFill>
          </a:ln>
          <a:effectLst>
            <a:outerShdw blurRad="101600" dist="38100" dir="8100000" algn="bl" rotWithShape="0">
              <a:srgbClr val="000000">
                <a:alpha val="3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a:ln>
                <a:noFill/>
              </a:ln>
              <a:solidFill>
                <a:srgbClr val="000000"/>
              </a:solidFill>
              <a:effectLst/>
              <a:uLnTx/>
              <a:uFillTx/>
              <a:latin typeface="Helvetica Neue" panose="020B0604020202020204" charset="0"/>
              <a:ea typeface="+mn-ea"/>
              <a:cs typeface="+mn-cs"/>
            </a:endParaRPr>
          </a:p>
        </p:txBody>
      </p:sp>
      <p:pic>
        <p:nvPicPr>
          <p:cNvPr id="59" name="Image 0" descr="preencoded.png">
            <a:extLst>
              <a:ext uri="{FF2B5EF4-FFF2-40B4-BE49-F238E27FC236}">
                <a16:creationId xmlns:a16="http://schemas.microsoft.com/office/drawing/2014/main" id="{85C632AA-B825-A732-5006-BD44B640FD34}"/>
              </a:ext>
            </a:extLst>
          </p:cNvPr>
          <p:cNvPicPr>
            <a:picLocks noChangeAspect="1"/>
          </p:cNvPicPr>
          <p:nvPr/>
        </p:nvPicPr>
        <p:blipFill>
          <a:blip r:embed="rId3"/>
          <a:stretch>
            <a:fillRect/>
          </a:stretch>
        </p:blipFill>
        <p:spPr>
          <a:xfrm>
            <a:off x="2871144" y="1782838"/>
            <a:ext cx="487680" cy="487680"/>
          </a:xfrm>
          <a:prstGeom prst="rect">
            <a:avLst/>
          </a:prstGeom>
        </p:spPr>
      </p:pic>
      <p:sp>
        <p:nvSpPr>
          <p:cNvPr id="60" name="Text 17">
            <a:extLst>
              <a:ext uri="{FF2B5EF4-FFF2-40B4-BE49-F238E27FC236}">
                <a16:creationId xmlns:a16="http://schemas.microsoft.com/office/drawing/2014/main" id="{316804A3-0C50-B191-7C58-2B9EE2A4A0B6}"/>
              </a:ext>
            </a:extLst>
          </p:cNvPr>
          <p:cNvSpPr/>
          <p:nvPr/>
        </p:nvSpPr>
        <p:spPr>
          <a:xfrm>
            <a:off x="2749224" y="2392438"/>
            <a:ext cx="1853184" cy="36576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0" cap="none" spc="267" normalizeH="0" baseline="0" noProof="0">
                <a:ln>
                  <a:noFill/>
                </a:ln>
                <a:solidFill>
                  <a:srgbClr val="000000"/>
                </a:solidFill>
                <a:effectLst/>
                <a:uLnTx/>
                <a:uFillTx/>
                <a:latin typeface="Helvetica Neue" panose="020B0604020202020204" charset="0"/>
                <a:ea typeface="Arial Black" pitchFamily="34" charset="-122"/>
                <a:cs typeface="Arial Black" pitchFamily="34" charset="-120"/>
              </a:rPr>
              <a:t>ARANCELES</a:t>
            </a:r>
            <a:endParaRPr kumimoji="0" lang="en-US" sz="1333" b="0" i="0" u="none" strike="noStrike" kern="1200" cap="none" spc="0" normalizeH="0" baseline="0" noProof="0">
              <a:ln>
                <a:noFill/>
              </a:ln>
              <a:solidFill>
                <a:srgbClr val="000000"/>
              </a:solidFill>
              <a:effectLst/>
              <a:uLnTx/>
              <a:uFillTx/>
              <a:latin typeface="Helvetica Neue" panose="020B0604020202020204" charset="0"/>
              <a:ea typeface="+mn-ea"/>
              <a:cs typeface="+mn-cs"/>
            </a:endParaRPr>
          </a:p>
        </p:txBody>
      </p:sp>
      <p:sp>
        <p:nvSpPr>
          <p:cNvPr id="61" name="Text 18">
            <a:extLst>
              <a:ext uri="{FF2B5EF4-FFF2-40B4-BE49-F238E27FC236}">
                <a16:creationId xmlns:a16="http://schemas.microsoft.com/office/drawing/2014/main" id="{6272B30A-8C4A-21AB-5AAB-B9A3AB42F9B1}"/>
              </a:ext>
            </a:extLst>
          </p:cNvPr>
          <p:cNvSpPr/>
          <p:nvPr/>
        </p:nvSpPr>
        <p:spPr>
          <a:xfrm>
            <a:off x="2749224" y="2758198"/>
            <a:ext cx="1853184" cy="48768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933" b="1" i="0" u="none" strike="noStrike" kern="1200" cap="none" spc="0" normalizeH="0" baseline="0" noProof="0">
                <a:ln>
                  <a:noFill/>
                </a:ln>
                <a:solidFill>
                  <a:srgbClr val="000000"/>
                </a:solidFill>
                <a:effectLst/>
                <a:uLnTx/>
                <a:uFillTx/>
                <a:latin typeface="Helvetica Neue" panose="020B0604020202020204" charset="0"/>
                <a:ea typeface="Arial Black" pitchFamily="34" charset="-122"/>
                <a:cs typeface="Arial Black" pitchFamily="34" charset="-120"/>
              </a:rPr>
              <a:t>10-15%</a:t>
            </a:r>
            <a:endParaRPr kumimoji="0" lang="en-US" sz="2933" b="0" i="0" u="none" strike="noStrike" kern="1200" cap="none" spc="0" normalizeH="0" baseline="0" noProof="0">
              <a:ln>
                <a:noFill/>
              </a:ln>
              <a:solidFill>
                <a:srgbClr val="000000"/>
              </a:solidFill>
              <a:effectLst/>
              <a:uLnTx/>
              <a:uFillTx/>
              <a:latin typeface="Helvetica Neue" panose="020B0604020202020204" charset="0"/>
              <a:ea typeface="+mn-ea"/>
              <a:cs typeface="+mn-cs"/>
            </a:endParaRPr>
          </a:p>
        </p:txBody>
      </p:sp>
      <p:sp>
        <p:nvSpPr>
          <p:cNvPr id="63" name="Shape 20">
            <a:extLst>
              <a:ext uri="{FF2B5EF4-FFF2-40B4-BE49-F238E27FC236}">
                <a16:creationId xmlns:a16="http://schemas.microsoft.com/office/drawing/2014/main" id="{0DF515A3-ED82-187A-3397-CF83EFD86B1F}"/>
              </a:ext>
            </a:extLst>
          </p:cNvPr>
          <p:cNvSpPr/>
          <p:nvPr/>
        </p:nvSpPr>
        <p:spPr>
          <a:xfrm>
            <a:off x="4907208" y="1538999"/>
            <a:ext cx="2097024" cy="1848896"/>
          </a:xfrm>
          <a:prstGeom prst="rect">
            <a:avLst/>
          </a:prstGeom>
          <a:noFill/>
          <a:ln>
            <a:solidFill>
              <a:schemeClr val="bg1">
                <a:lumMod val="85000"/>
              </a:schemeClr>
            </a:solidFill>
          </a:ln>
          <a:effectLst>
            <a:outerShdw blurRad="101600" dist="38100" dir="8100000" algn="bl" rotWithShape="0">
              <a:srgbClr val="000000">
                <a:alpha val="3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a:ln>
                <a:noFill/>
              </a:ln>
              <a:solidFill>
                <a:srgbClr val="000000"/>
              </a:solidFill>
              <a:effectLst/>
              <a:uLnTx/>
              <a:uFillTx/>
              <a:latin typeface="Helvetica Neue" panose="020B0604020202020204" charset="0"/>
              <a:ea typeface="+mn-ea"/>
              <a:cs typeface="+mn-cs"/>
            </a:endParaRPr>
          </a:p>
        </p:txBody>
      </p:sp>
      <p:pic>
        <p:nvPicPr>
          <p:cNvPr id="65" name="Image 1" descr="preencoded.png">
            <a:extLst>
              <a:ext uri="{FF2B5EF4-FFF2-40B4-BE49-F238E27FC236}">
                <a16:creationId xmlns:a16="http://schemas.microsoft.com/office/drawing/2014/main" id="{787AA589-A8A1-A5D7-D0C5-7618FB5A5672}"/>
              </a:ext>
            </a:extLst>
          </p:cNvPr>
          <p:cNvPicPr>
            <a:picLocks noChangeAspect="1"/>
          </p:cNvPicPr>
          <p:nvPr/>
        </p:nvPicPr>
        <p:blipFill>
          <a:blip r:embed="rId4"/>
          <a:stretch>
            <a:fillRect/>
          </a:stretch>
        </p:blipFill>
        <p:spPr>
          <a:xfrm>
            <a:off x="5151048" y="1782838"/>
            <a:ext cx="487680" cy="487680"/>
          </a:xfrm>
          <a:prstGeom prst="rect">
            <a:avLst/>
          </a:prstGeom>
        </p:spPr>
      </p:pic>
      <p:sp>
        <p:nvSpPr>
          <p:cNvPr id="66" name="Text 22">
            <a:extLst>
              <a:ext uri="{FF2B5EF4-FFF2-40B4-BE49-F238E27FC236}">
                <a16:creationId xmlns:a16="http://schemas.microsoft.com/office/drawing/2014/main" id="{11F21E3C-51E4-783E-7B08-757F8A978B4B}"/>
              </a:ext>
            </a:extLst>
          </p:cNvPr>
          <p:cNvSpPr/>
          <p:nvPr/>
        </p:nvSpPr>
        <p:spPr>
          <a:xfrm>
            <a:off x="5029128" y="2392438"/>
            <a:ext cx="1853184" cy="36576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0" cap="none" spc="267" normalizeH="0" baseline="0" noProof="0">
                <a:ln>
                  <a:noFill/>
                </a:ln>
                <a:solidFill>
                  <a:srgbClr val="000000"/>
                </a:solidFill>
                <a:effectLst/>
                <a:uLnTx/>
                <a:uFillTx/>
                <a:latin typeface="Helvetica Neue" panose="020B0604020202020204" charset="0"/>
                <a:ea typeface="Arial Black" pitchFamily="34" charset="-122"/>
                <a:cs typeface="Arial Black" pitchFamily="34" charset="-120"/>
              </a:rPr>
              <a:t>INFLACIÓN</a:t>
            </a:r>
            <a:endParaRPr kumimoji="0" lang="en-US" sz="1333" b="0" i="0" u="none" strike="noStrike" kern="1200" cap="none" spc="0" normalizeH="0" baseline="0" noProof="0">
              <a:ln>
                <a:noFill/>
              </a:ln>
              <a:solidFill>
                <a:srgbClr val="000000"/>
              </a:solidFill>
              <a:effectLst/>
              <a:uLnTx/>
              <a:uFillTx/>
              <a:latin typeface="Helvetica Neue" panose="020B0604020202020204" charset="0"/>
              <a:ea typeface="+mn-ea"/>
              <a:cs typeface="+mn-cs"/>
            </a:endParaRPr>
          </a:p>
        </p:txBody>
      </p:sp>
      <p:sp>
        <p:nvSpPr>
          <p:cNvPr id="67" name="Text 23">
            <a:extLst>
              <a:ext uri="{FF2B5EF4-FFF2-40B4-BE49-F238E27FC236}">
                <a16:creationId xmlns:a16="http://schemas.microsoft.com/office/drawing/2014/main" id="{A9534120-B729-3521-C8A7-C38C49C66434}"/>
              </a:ext>
            </a:extLst>
          </p:cNvPr>
          <p:cNvSpPr/>
          <p:nvPr/>
        </p:nvSpPr>
        <p:spPr>
          <a:xfrm>
            <a:off x="5029128" y="2758198"/>
            <a:ext cx="1853184" cy="48768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933" b="1" i="0" u="none" strike="noStrike" kern="1200" cap="none" spc="0" normalizeH="0" baseline="0" noProof="0">
                <a:ln>
                  <a:noFill/>
                </a:ln>
                <a:solidFill>
                  <a:srgbClr val="000000"/>
                </a:solidFill>
                <a:effectLst/>
                <a:uLnTx/>
                <a:uFillTx/>
                <a:latin typeface="Helvetica Neue" panose="020B0604020202020204" charset="0"/>
                <a:ea typeface="Arial Black" pitchFamily="34" charset="-122"/>
                <a:cs typeface="Arial Black" pitchFamily="34" charset="-120"/>
              </a:rPr>
              <a:t>3,3%</a:t>
            </a:r>
            <a:endParaRPr kumimoji="0" lang="en-US" sz="2933" b="0" i="0" u="none" strike="noStrike" kern="1200" cap="none" spc="0" normalizeH="0" baseline="0" noProof="0">
              <a:ln>
                <a:noFill/>
              </a:ln>
              <a:solidFill>
                <a:srgbClr val="000000"/>
              </a:solidFill>
              <a:effectLst/>
              <a:uLnTx/>
              <a:uFillTx/>
              <a:latin typeface="Helvetica Neue" panose="020B0604020202020204" charset="0"/>
              <a:ea typeface="+mn-ea"/>
              <a:cs typeface="+mn-cs"/>
            </a:endParaRPr>
          </a:p>
        </p:txBody>
      </p:sp>
      <p:sp>
        <p:nvSpPr>
          <p:cNvPr id="69" name="Shape 25">
            <a:extLst>
              <a:ext uri="{FF2B5EF4-FFF2-40B4-BE49-F238E27FC236}">
                <a16:creationId xmlns:a16="http://schemas.microsoft.com/office/drawing/2014/main" id="{08D41C9A-3C22-73AF-6D72-6BCD2846C5EE}"/>
              </a:ext>
            </a:extLst>
          </p:cNvPr>
          <p:cNvSpPr/>
          <p:nvPr/>
        </p:nvSpPr>
        <p:spPr>
          <a:xfrm>
            <a:off x="7187112" y="1538999"/>
            <a:ext cx="2097024" cy="1848896"/>
          </a:xfrm>
          <a:prstGeom prst="rect">
            <a:avLst/>
          </a:prstGeom>
          <a:noFill/>
          <a:ln>
            <a:solidFill>
              <a:schemeClr val="bg1">
                <a:lumMod val="85000"/>
              </a:schemeClr>
            </a:solidFill>
          </a:ln>
          <a:effectLst>
            <a:outerShdw blurRad="101600" dist="38100" dir="8100000" algn="bl" rotWithShape="0">
              <a:srgbClr val="000000">
                <a:alpha val="3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a:ln>
                <a:noFill/>
              </a:ln>
              <a:solidFill>
                <a:srgbClr val="000000"/>
              </a:solidFill>
              <a:effectLst/>
              <a:uLnTx/>
              <a:uFillTx/>
              <a:latin typeface="Helvetica Neue" panose="020B0604020202020204" charset="0"/>
              <a:ea typeface="+mn-ea"/>
              <a:cs typeface="+mn-cs"/>
            </a:endParaRPr>
          </a:p>
        </p:txBody>
      </p:sp>
      <p:pic>
        <p:nvPicPr>
          <p:cNvPr id="71" name="Image 2" descr="preencoded.png">
            <a:extLst>
              <a:ext uri="{FF2B5EF4-FFF2-40B4-BE49-F238E27FC236}">
                <a16:creationId xmlns:a16="http://schemas.microsoft.com/office/drawing/2014/main" id="{0EAB3F98-FDCA-FC58-0ADD-333A5F50235F}"/>
              </a:ext>
            </a:extLst>
          </p:cNvPr>
          <p:cNvPicPr>
            <a:picLocks noChangeAspect="1"/>
          </p:cNvPicPr>
          <p:nvPr/>
        </p:nvPicPr>
        <p:blipFill>
          <a:blip r:embed="rId5"/>
          <a:stretch>
            <a:fillRect/>
          </a:stretch>
        </p:blipFill>
        <p:spPr>
          <a:xfrm>
            <a:off x="7430952" y="1782838"/>
            <a:ext cx="487680" cy="487680"/>
          </a:xfrm>
          <a:prstGeom prst="rect">
            <a:avLst/>
          </a:prstGeom>
        </p:spPr>
      </p:pic>
      <p:sp>
        <p:nvSpPr>
          <p:cNvPr id="72" name="Text 27">
            <a:extLst>
              <a:ext uri="{FF2B5EF4-FFF2-40B4-BE49-F238E27FC236}">
                <a16:creationId xmlns:a16="http://schemas.microsoft.com/office/drawing/2014/main" id="{574BCD89-868F-63E9-F01C-9F439876CEEF}"/>
              </a:ext>
            </a:extLst>
          </p:cNvPr>
          <p:cNvSpPr/>
          <p:nvPr/>
        </p:nvSpPr>
        <p:spPr>
          <a:xfrm>
            <a:off x="7309032" y="2392438"/>
            <a:ext cx="1853184" cy="36576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0" cap="none" spc="267" normalizeH="0" baseline="0" noProof="0">
                <a:ln>
                  <a:noFill/>
                </a:ln>
                <a:solidFill>
                  <a:srgbClr val="000000"/>
                </a:solidFill>
                <a:effectLst/>
                <a:uLnTx/>
                <a:uFillTx/>
                <a:latin typeface="Helvetica Neue" panose="020B0604020202020204" charset="0"/>
                <a:ea typeface="Arial Black" pitchFamily="34" charset="-122"/>
                <a:cs typeface="Arial Black" pitchFamily="34" charset="-120"/>
              </a:rPr>
              <a:t>GEOPOLÍTICA</a:t>
            </a:r>
            <a:endParaRPr kumimoji="0" lang="en-US" sz="1333" b="0" i="0" u="none" strike="noStrike" kern="1200" cap="none" spc="0" normalizeH="0" baseline="0" noProof="0">
              <a:ln>
                <a:noFill/>
              </a:ln>
              <a:solidFill>
                <a:srgbClr val="000000"/>
              </a:solidFill>
              <a:effectLst/>
              <a:uLnTx/>
              <a:uFillTx/>
              <a:latin typeface="Helvetica Neue" panose="020B0604020202020204" charset="0"/>
              <a:ea typeface="+mn-ea"/>
              <a:cs typeface="+mn-cs"/>
            </a:endParaRPr>
          </a:p>
        </p:txBody>
      </p:sp>
      <p:sp>
        <p:nvSpPr>
          <p:cNvPr id="73" name="Text 28">
            <a:extLst>
              <a:ext uri="{FF2B5EF4-FFF2-40B4-BE49-F238E27FC236}">
                <a16:creationId xmlns:a16="http://schemas.microsoft.com/office/drawing/2014/main" id="{69D25E4F-EAFA-90B5-1A36-2DB636CC68AC}"/>
              </a:ext>
            </a:extLst>
          </p:cNvPr>
          <p:cNvSpPr/>
          <p:nvPr/>
        </p:nvSpPr>
        <p:spPr>
          <a:xfrm>
            <a:off x="7309032" y="2758198"/>
            <a:ext cx="1853184" cy="48768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933" b="1" i="0" u="none" strike="noStrike" kern="1200" cap="none" spc="0" normalizeH="0" baseline="0" noProof="0">
                <a:ln>
                  <a:noFill/>
                </a:ln>
                <a:solidFill>
                  <a:srgbClr val="000000"/>
                </a:solidFill>
                <a:effectLst/>
                <a:uLnTx/>
                <a:uFillTx/>
                <a:latin typeface="Helvetica Neue" panose="020B0604020202020204" charset="0"/>
                <a:ea typeface="Arial Black" pitchFamily="34" charset="-122"/>
                <a:cs typeface="Arial Black" pitchFamily="34" charset="-120"/>
              </a:rPr>
              <a:t>+8%</a:t>
            </a:r>
            <a:endParaRPr kumimoji="0" lang="en-US" sz="2933" b="0" i="0" u="none" strike="noStrike" kern="1200" cap="none" spc="0" normalizeH="0" baseline="0" noProof="0">
              <a:ln>
                <a:noFill/>
              </a:ln>
              <a:solidFill>
                <a:srgbClr val="000000"/>
              </a:solidFill>
              <a:effectLst/>
              <a:uLnTx/>
              <a:uFillTx/>
              <a:latin typeface="Helvetica Neue" panose="020B0604020202020204" charset="0"/>
              <a:ea typeface="+mn-ea"/>
              <a:cs typeface="+mn-cs"/>
            </a:endParaRPr>
          </a:p>
        </p:txBody>
      </p:sp>
      <p:sp>
        <p:nvSpPr>
          <p:cNvPr id="75" name="Shape 30">
            <a:extLst>
              <a:ext uri="{FF2B5EF4-FFF2-40B4-BE49-F238E27FC236}">
                <a16:creationId xmlns:a16="http://schemas.microsoft.com/office/drawing/2014/main" id="{60C21616-E8B9-FC5C-E112-ACAE17E27CA1}"/>
              </a:ext>
            </a:extLst>
          </p:cNvPr>
          <p:cNvSpPr/>
          <p:nvPr/>
        </p:nvSpPr>
        <p:spPr>
          <a:xfrm>
            <a:off x="8354431" y="3631734"/>
            <a:ext cx="2097024" cy="1848896"/>
          </a:xfrm>
          <a:prstGeom prst="rect">
            <a:avLst/>
          </a:prstGeom>
          <a:noFill/>
          <a:ln>
            <a:solidFill>
              <a:schemeClr val="bg1">
                <a:lumMod val="85000"/>
              </a:schemeClr>
            </a:solidFill>
          </a:ln>
          <a:effectLst>
            <a:outerShdw blurRad="101600" dist="38100" dir="8100000" algn="bl" rotWithShape="0">
              <a:srgbClr val="000000">
                <a:alpha val="3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a:ln>
                <a:noFill/>
              </a:ln>
              <a:solidFill>
                <a:srgbClr val="000000"/>
              </a:solidFill>
              <a:effectLst/>
              <a:uLnTx/>
              <a:uFillTx/>
              <a:latin typeface="Helvetica Neue" panose="020B0604020202020204" charset="0"/>
              <a:ea typeface="+mn-ea"/>
              <a:cs typeface="+mn-cs"/>
            </a:endParaRPr>
          </a:p>
        </p:txBody>
      </p:sp>
      <p:pic>
        <p:nvPicPr>
          <p:cNvPr id="77" name="Image 3" descr="preencoded.png">
            <a:extLst>
              <a:ext uri="{FF2B5EF4-FFF2-40B4-BE49-F238E27FC236}">
                <a16:creationId xmlns:a16="http://schemas.microsoft.com/office/drawing/2014/main" id="{4A69820E-5BFE-5F4C-837A-64963C4972CF}"/>
              </a:ext>
            </a:extLst>
          </p:cNvPr>
          <p:cNvPicPr>
            <a:picLocks noChangeAspect="1"/>
          </p:cNvPicPr>
          <p:nvPr/>
        </p:nvPicPr>
        <p:blipFill>
          <a:blip r:embed="rId6"/>
          <a:stretch>
            <a:fillRect/>
          </a:stretch>
        </p:blipFill>
        <p:spPr>
          <a:xfrm>
            <a:off x="8598271" y="3875573"/>
            <a:ext cx="487680" cy="487680"/>
          </a:xfrm>
          <a:prstGeom prst="rect">
            <a:avLst/>
          </a:prstGeom>
        </p:spPr>
      </p:pic>
      <p:sp>
        <p:nvSpPr>
          <p:cNvPr id="78" name="Text 32">
            <a:extLst>
              <a:ext uri="{FF2B5EF4-FFF2-40B4-BE49-F238E27FC236}">
                <a16:creationId xmlns:a16="http://schemas.microsoft.com/office/drawing/2014/main" id="{9F2203FC-2B73-3732-B79C-6F875FB93A0A}"/>
              </a:ext>
            </a:extLst>
          </p:cNvPr>
          <p:cNvSpPr/>
          <p:nvPr/>
        </p:nvSpPr>
        <p:spPr>
          <a:xfrm>
            <a:off x="8476351" y="4485173"/>
            <a:ext cx="1853184" cy="36576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0" cap="none" spc="267" normalizeH="0" baseline="0" noProof="0">
                <a:ln>
                  <a:noFill/>
                </a:ln>
                <a:solidFill>
                  <a:srgbClr val="000000"/>
                </a:solidFill>
                <a:effectLst/>
                <a:uLnTx/>
                <a:uFillTx/>
                <a:latin typeface="Helvetica Neue" panose="020B0604020202020204" charset="0"/>
                <a:ea typeface="Arial Black" pitchFamily="34" charset="-122"/>
                <a:cs typeface="Arial Black" pitchFamily="34" charset="-120"/>
              </a:rPr>
              <a:t>CHINA</a:t>
            </a:r>
            <a:endParaRPr kumimoji="0" lang="en-US" sz="1333" b="0" i="0" u="none" strike="noStrike" kern="1200" cap="none" spc="0" normalizeH="0" baseline="0" noProof="0">
              <a:ln>
                <a:noFill/>
              </a:ln>
              <a:solidFill>
                <a:srgbClr val="000000"/>
              </a:solidFill>
              <a:effectLst/>
              <a:uLnTx/>
              <a:uFillTx/>
              <a:latin typeface="Helvetica Neue" panose="020B0604020202020204" charset="0"/>
              <a:ea typeface="+mn-ea"/>
              <a:cs typeface="+mn-cs"/>
            </a:endParaRPr>
          </a:p>
        </p:txBody>
      </p:sp>
      <p:sp>
        <p:nvSpPr>
          <p:cNvPr id="79" name="Text 33">
            <a:extLst>
              <a:ext uri="{FF2B5EF4-FFF2-40B4-BE49-F238E27FC236}">
                <a16:creationId xmlns:a16="http://schemas.microsoft.com/office/drawing/2014/main" id="{7CA47D2B-A1F9-8A1F-60C9-BE23CDA3D2C9}"/>
              </a:ext>
            </a:extLst>
          </p:cNvPr>
          <p:cNvSpPr/>
          <p:nvPr/>
        </p:nvSpPr>
        <p:spPr>
          <a:xfrm>
            <a:off x="8476351" y="4850933"/>
            <a:ext cx="1853184" cy="48768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933" b="1" i="0" u="none" strike="noStrike" kern="1200" cap="none" spc="0" normalizeH="0" baseline="0" noProof="0">
                <a:ln>
                  <a:noFill/>
                </a:ln>
                <a:solidFill>
                  <a:srgbClr val="000000"/>
                </a:solidFill>
                <a:effectLst/>
                <a:uLnTx/>
                <a:uFillTx/>
                <a:latin typeface="Helvetica Neue" panose="020B0604020202020204" charset="0"/>
                <a:ea typeface="Arial Black" pitchFamily="34" charset="-122"/>
                <a:cs typeface="Arial Black" pitchFamily="34" charset="-120"/>
              </a:rPr>
              <a:t>#1</a:t>
            </a:r>
            <a:endParaRPr kumimoji="0" lang="en-US" sz="2933" b="0" i="0" u="none" strike="noStrike" kern="1200" cap="none" spc="0" normalizeH="0" baseline="0" noProof="0">
              <a:ln>
                <a:noFill/>
              </a:ln>
              <a:solidFill>
                <a:srgbClr val="000000"/>
              </a:solidFill>
              <a:effectLst/>
              <a:uLnTx/>
              <a:uFillTx/>
              <a:latin typeface="Helvetica Neue" panose="020B0604020202020204" charset="0"/>
              <a:ea typeface="+mn-ea"/>
              <a:cs typeface="+mn-cs"/>
            </a:endParaRPr>
          </a:p>
        </p:txBody>
      </p:sp>
      <p:sp>
        <p:nvSpPr>
          <p:cNvPr id="81" name="Shape 35">
            <a:extLst>
              <a:ext uri="{FF2B5EF4-FFF2-40B4-BE49-F238E27FC236}">
                <a16:creationId xmlns:a16="http://schemas.microsoft.com/office/drawing/2014/main" id="{6590BB72-1B23-5A8B-706A-3C4D61BA5669}"/>
              </a:ext>
            </a:extLst>
          </p:cNvPr>
          <p:cNvSpPr/>
          <p:nvPr/>
        </p:nvSpPr>
        <p:spPr>
          <a:xfrm>
            <a:off x="1444680" y="3631734"/>
            <a:ext cx="2097024" cy="1848896"/>
          </a:xfrm>
          <a:prstGeom prst="rect">
            <a:avLst/>
          </a:prstGeom>
          <a:noFill/>
          <a:ln>
            <a:solidFill>
              <a:schemeClr val="bg1">
                <a:lumMod val="85000"/>
              </a:schemeClr>
            </a:solidFill>
          </a:ln>
          <a:effectLst>
            <a:outerShdw blurRad="101600" dist="38100" dir="8100000" algn="bl" rotWithShape="0">
              <a:srgbClr val="000000">
                <a:alpha val="3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a:ln>
                <a:noFill/>
              </a:ln>
              <a:solidFill>
                <a:srgbClr val="000000"/>
              </a:solidFill>
              <a:effectLst/>
              <a:uLnTx/>
              <a:uFillTx/>
              <a:latin typeface="Helvetica Neue" panose="020B0604020202020204" charset="0"/>
              <a:ea typeface="+mn-ea"/>
              <a:cs typeface="+mn-cs"/>
            </a:endParaRPr>
          </a:p>
        </p:txBody>
      </p:sp>
      <p:pic>
        <p:nvPicPr>
          <p:cNvPr id="83" name="Image 4" descr="preencoded.png">
            <a:extLst>
              <a:ext uri="{FF2B5EF4-FFF2-40B4-BE49-F238E27FC236}">
                <a16:creationId xmlns:a16="http://schemas.microsoft.com/office/drawing/2014/main" id="{159634D1-ABE1-F1B5-8CE9-78F631B17E45}"/>
              </a:ext>
            </a:extLst>
          </p:cNvPr>
          <p:cNvPicPr>
            <a:picLocks noChangeAspect="1"/>
          </p:cNvPicPr>
          <p:nvPr/>
        </p:nvPicPr>
        <p:blipFill>
          <a:blip r:embed="rId7"/>
          <a:stretch>
            <a:fillRect/>
          </a:stretch>
        </p:blipFill>
        <p:spPr>
          <a:xfrm>
            <a:off x="1688520" y="3875573"/>
            <a:ext cx="487680" cy="487680"/>
          </a:xfrm>
          <a:prstGeom prst="rect">
            <a:avLst/>
          </a:prstGeom>
        </p:spPr>
      </p:pic>
      <p:sp>
        <p:nvSpPr>
          <p:cNvPr id="84" name="Text 37">
            <a:extLst>
              <a:ext uri="{FF2B5EF4-FFF2-40B4-BE49-F238E27FC236}">
                <a16:creationId xmlns:a16="http://schemas.microsoft.com/office/drawing/2014/main" id="{CEEB9194-09D7-B114-F53C-3EB9A06FE84A}"/>
              </a:ext>
            </a:extLst>
          </p:cNvPr>
          <p:cNvSpPr/>
          <p:nvPr/>
        </p:nvSpPr>
        <p:spPr>
          <a:xfrm>
            <a:off x="1566600" y="4485173"/>
            <a:ext cx="1853184" cy="36576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0" cap="none" spc="267" normalizeH="0" baseline="0" noProof="0">
                <a:ln>
                  <a:noFill/>
                </a:ln>
                <a:solidFill>
                  <a:srgbClr val="000000"/>
                </a:solidFill>
                <a:effectLst/>
                <a:uLnTx/>
                <a:uFillTx/>
                <a:latin typeface="Helvetica Neue" panose="020B0604020202020204" charset="0"/>
                <a:ea typeface="Arial Black" pitchFamily="34" charset="-122"/>
                <a:cs typeface="Arial Black" pitchFamily="34" charset="-120"/>
              </a:rPr>
              <a:t>UE-MERCOSUR</a:t>
            </a:r>
            <a:endParaRPr kumimoji="0" lang="en-US" sz="1333" b="0" i="0" u="none" strike="noStrike" kern="1200" cap="none" spc="0" normalizeH="0" baseline="0" noProof="0">
              <a:ln>
                <a:noFill/>
              </a:ln>
              <a:solidFill>
                <a:srgbClr val="000000"/>
              </a:solidFill>
              <a:effectLst/>
              <a:uLnTx/>
              <a:uFillTx/>
              <a:latin typeface="Helvetica Neue" panose="020B0604020202020204" charset="0"/>
              <a:ea typeface="+mn-ea"/>
              <a:cs typeface="+mn-cs"/>
            </a:endParaRPr>
          </a:p>
        </p:txBody>
      </p:sp>
      <p:sp>
        <p:nvSpPr>
          <p:cNvPr id="85" name="Text 38">
            <a:extLst>
              <a:ext uri="{FF2B5EF4-FFF2-40B4-BE49-F238E27FC236}">
                <a16:creationId xmlns:a16="http://schemas.microsoft.com/office/drawing/2014/main" id="{0FF320AF-3D6B-0B78-24A6-CCB631B58E75}"/>
              </a:ext>
            </a:extLst>
          </p:cNvPr>
          <p:cNvSpPr/>
          <p:nvPr/>
        </p:nvSpPr>
        <p:spPr>
          <a:xfrm>
            <a:off x="1566600" y="4850933"/>
            <a:ext cx="1853184" cy="48768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933" b="1" i="0" u="none" strike="noStrike" kern="1200" cap="none" spc="0" normalizeH="0" baseline="0" noProof="0">
                <a:ln>
                  <a:noFill/>
                </a:ln>
                <a:solidFill>
                  <a:srgbClr val="000000"/>
                </a:solidFill>
                <a:effectLst/>
                <a:uLnTx/>
                <a:uFillTx/>
                <a:latin typeface="Helvetica Neue" panose="020B0604020202020204" charset="0"/>
                <a:ea typeface="Arial Black" pitchFamily="34" charset="-122"/>
                <a:cs typeface="Arial Black" pitchFamily="34" charset="-120"/>
              </a:rPr>
              <a:t>MAY 26</a:t>
            </a:r>
            <a:endParaRPr kumimoji="0" lang="en-US" sz="2933" b="0" i="0" u="none" strike="noStrike" kern="1200" cap="none" spc="0" normalizeH="0" baseline="0" noProof="0">
              <a:ln>
                <a:noFill/>
              </a:ln>
              <a:solidFill>
                <a:srgbClr val="000000"/>
              </a:solidFill>
              <a:effectLst/>
              <a:uLnTx/>
              <a:uFillTx/>
              <a:latin typeface="Helvetica Neue" panose="020B0604020202020204" charset="0"/>
              <a:ea typeface="+mn-ea"/>
              <a:cs typeface="+mn-cs"/>
            </a:endParaRPr>
          </a:p>
        </p:txBody>
      </p:sp>
      <p:sp>
        <p:nvSpPr>
          <p:cNvPr id="87" name="Text 40">
            <a:extLst>
              <a:ext uri="{FF2B5EF4-FFF2-40B4-BE49-F238E27FC236}">
                <a16:creationId xmlns:a16="http://schemas.microsoft.com/office/drawing/2014/main" id="{1A539420-E933-111B-05D4-1C94BFE64596}"/>
              </a:ext>
            </a:extLst>
          </p:cNvPr>
          <p:cNvSpPr/>
          <p:nvPr/>
        </p:nvSpPr>
        <p:spPr>
          <a:xfrm>
            <a:off x="548640" y="6415037"/>
            <a:ext cx="4541050" cy="319591"/>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lumMod val="65000"/>
                  </a:srgbClr>
                </a:solidFill>
                <a:effectLst/>
                <a:uLnTx/>
                <a:uFillTx/>
                <a:latin typeface="Helvetica Neue" panose="020B0604020202020204" charset="0"/>
                <a:ea typeface="Calibri" pitchFamily="34" charset="-122"/>
                <a:cs typeface="Calibri" pitchFamily="34" charset="-120"/>
              </a:rPr>
              <a:t>Fuentes: FMI, INE, Reuters, EUIPO, Comisión Europea · Mayo 2026</a:t>
            </a:r>
            <a:endParaRPr kumimoji="0" lang="en-US" sz="1050" b="0" i="0" u="none" strike="noStrike" kern="1200" cap="none" spc="0" normalizeH="0" baseline="0" noProof="0">
              <a:ln>
                <a:noFill/>
              </a:ln>
              <a:solidFill>
                <a:srgbClr val="FFFFFF">
                  <a:lumMod val="65000"/>
                </a:srgbClr>
              </a:solidFill>
              <a:effectLst/>
              <a:uLnTx/>
              <a:uFillTx/>
              <a:latin typeface="Helvetica Neue" panose="020B0604020202020204" charset="0"/>
              <a:ea typeface="+mn-ea"/>
              <a:cs typeface="+mn-cs"/>
            </a:endParaRPr>
          </a:p>
        </p:txBody>
      </p:sp>
      <p:sp>
        <p:nvSpPr>
          <p:cNvPr id="2" name="Shape 30">
            <a:extLst>
              <a:ext uri="{FF2B5EF4-FFF2-40B4-BE49-F238E27FC236}">
                <a16:creationId xmlns:a16="http://schemas.microsoft.com/office/drawing/2014/main" id="{204420AA-E5C7-BED6-93E4-9FDBB093939B}"/>
              </a:ext>
            </a:extLst>
          </p:cNvPr>
          <p:cNvSpPr/>
          <p:nvPr/>
        </p:nvSpPr>
        <p:spPr>
          <a:xfrm>
            <a:off x="6074527" y="3631734"/>
            <a:ext cx="2097024" cy="1848896"/>
          </a:xfrm>
          <a:prstGeom prst="rect">
            <a:avLst/>
          </a:prstGeom>
          <a:noFill/>
          <a:ln>
            <a:solidFill>
              <a:schemeClr val="bg1">
                <a:lumMod val="85000"/>
              </a:schemeClr>
            </a:solidFill>
          </a:ln>
          <a:effectLst>
            <a:outerShdw blurRad="101600" dist="38100" dir="8100000" algn="bl" rotWithShape="0">
              <a:srgbClr val="000000">
                <a:alpha val="3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a:ln>
                <a:noFill/>
              </a:ln>
              <a:solidFill>
                <a:srgbClr val="000000"/>
              </a:solidFill>
              <a:effectLst/>
              <a:uLnTx/>
              <a:uFillTx/>
              <a:latin typeface="Helvetica Neue" panose="020B0604020202020204" charset="0"/>
              <a:ea typeface="+mn-ea"/>
              <a:cs typeface="+mn-cs"/>
            </a:endParaRPr>
          </a:p>
        </p:txBody>
      </p:sp>
      <p:sp>
        <p:nvSpPr>
          <p:cNvPr id="4" name="Text 32">
            <a:extLst>
              <a:ext uri="{FF2B5EF4-FFF2-40B4-BE49-F238E27FC236}">
                <a16:creationId xmlns:a16="http://schemas.microsoft.com/office/drawing/2014/main" id="{325636A3-CA47-9572-51B6-3F54C6294168}"/>
              </a:ext>
            </a:extLst>
          </p:cNvPr>
          <p:cNvSpPr/>
          <p:nvPr/>
        </p:nvSpPr>
        <p:spPr>
          <a:xfrm>
            <a:off x="6196447" y="4485173"/>
            <a:ext cx="2036064" cy="36576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0" cap="none" spc="267" normalizeH="0" baseline="0" noProof="0">
                <a:ln>
                  <a:noFill/>
                </a:ln>
                <a:solidFill>
                  <a:srgbClr val="000000"/>
                </a:solidFill>
                <a:effectLst/>
                <a:uLnTx/>
                <a:uFillTx/>
                <a:latin typeface="Helvetica Neue" panose="020B0604020202020204" charset="0"/>
                <a:ea typeface="+mn-ea"/>
                <a:cs typeface="+mn-cs"/>
              </a:rPr>
              <a:t>DEMOGRÁFICO</a:t>
            </a:r>
            <a:endParaRPr kumimoji="0" lang="en-US" sz="1333" b="0" i="0" u="none" strike="noStrike" kern="1200" cap="none" spc="0" normalizeH="0" baseline="0" noProof="0">
              <a:ln>
                <a:noFill/>
              </a:ln>
              <a:solidFill>
                <a:srgbClr val="000000"/>
              </a:solidFill>
              <a:effectLst/>
              <a:uLnTx/>
              <a:uFillTx/>
              <a:latin typeface="Helvetica Neue" panose="020B0604020202020204" charset="0"/>
              <a:ea typeface="+mn-ea"/>
              <a:cs typeface="+mn-cs"/>
            </a:endParaRPr>
          </a:p>
        </p:txBody>
      </p:sp>
      <p:sp>
        <p:nvSpPr>
          <p:cNvPr id="5" name="Text 33">
            <a:extLst>
              <a:ext uri="{FF2B5EF4-FFF2-40B4-BE49-F238E27FC236}">
                <a16:creationId xmlns:a16="http://schemas.microsoft.com/office/drawing/2014/main" id="{6D454C94-73F0-BF90-73D8-C7733F9FB885}"/>
              </a:ext>
            </a:extLst>
          </p:cNvPr>
          <p:cNvSpPr/>
          <p:nvPr/>
        </p:nvSpPr>
        <p:spPr>
          <a:xfrm>
            <a:off x="6196447" y="4850933"/>
            <a:ext cx="1853184" cy="48768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933" b="1" i="0" u="none" strike="noStrike" kern="1200" cap="none" spc="0" normalizeH="0" baseline="0" noProof="0">
                <a:ln>
                  <a:noFill/>
                </a:ln>
                <a:solidFill>
                  <a:srgbClr val="000000"/>
                </a:solidFill>
                <a:effectLst/>
                <a:uLnTx/>
                <a:uFillTx/>
                <a:latin typeface="Helvetica Neue" panose="020B0604020202020204" charset="0"/>
                <a:ea typeface="Arial Black" pitchFamily="34" charset="-122"/>
                <a:cs typeface="Arial Black" pitchFamily="34" charset="-120"/>
              </a:rPr>
              <a:t>6 </a:t>
            </a:r>
            <a:r>
              <a:rPr kumimoji="0" lang="en-US" sz="1400" b="1" i="0" u="none" strike="noStrike" kern="1200" cap="none" spc="0" normalizeH="0" baseline="0" noProof="0">
                <a:ln>
                  <a:noFill/>
                </a:ln>
                <a:solidFill>
                  <a:srgbClr val="000000"/>
                </a:solidFill>
                <a:effectLst/>
                <a:uLnTx/>
                <a:uFillTx/>
                <a:latin typeface="Helvetica Neue" panose="020B0604020202020204" charset="0"/>
                <a:ea typeface="Arial Black" pitchFamily="34" charset="-122"/>
                <a:cs typeface="Arial Black" pitchFamily="34" charset="-120"/>
              </a:rPr>
              <a:t>GENERACIONES</a:t>
            </a:r>
            <a:endParaRPr kumimoji="0" lang="en-US" sz="2933" b="0" i="0" u="none" strike="noStrike" kern="1200" cap="none" spc="0" normalizeH="0" baseline="0" noProof="0">
              <a:ln>
                <a:noFill/>
              </a:ln>
              <a:solidFill>
                <a:srgbClr val="000000"/>
              </a:solidFill>
              <a:effectLst/>
              <a:uLnTx/>
              <a:uFillTx/>
              <a:latin typeface="Helvetica Neue" panose="020B0604020202020204" charset="0"/>
              <a:ea typeface="+mn-ea"/>
              <a:cs typeface="+mn-cs"/>
            </a:endParaRPr>
          </a:p>
        </p:txBody>
      </p:sp>
      <p:sp>
        <p:nvSpPr>
          <p:cNvPr id="6" name="Shape 30">
            <a:extLst>
              <a:ext uri="{FF2B5EF4-FFF2-40B4-BE49-F238E27FC236}">
                <a16:creationId xmlns:a16="http://schemas.microsoft.com/office/drawing/2014/main" id="{1CE281E8-082A-44A9-EA3B-276ECABAE19D}"/>
              </a:ext>
            </a:extLst>
          </p:cNvPr>
          <p:cNvSpPr/>
          <p:nvPr/>
        </p:nvSpPr>
        <p:spPr>
          <a:xfrm>
            <a:off x="3763163" y="3631734"/>
            <a:ext cx="2097024" cy="1848896"/>
          </a:xfrm>
          <a:prstGeom prst="rect">
            <a:avLst/>
          </a:prstGeom>
          <a:noFill/>
          <a:ln>
            <a:solidFill>
              <a:schemeClr val="bg1">
                <a:lumMod val="85000"/>
              </a:schemeClr>
            </a:solidFill>
          </a:ln>
          <a:effectLst>
            <a:outerShdw blurRad="101600" dist="38100" dir="8100000" algn="bl" rotWithShape="0">
              <a:srgbClr val="000000">
                <a:alpha val="30000"/>
              </a:srgb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a:ln>
                <a:noFill/>
              </a:ln>
              <a:solidFill>
                <a:srgbClr val="000000"/>
              </a:solidFill>
              <a:effectLst/>
              <a:uLnTx/>
              <a:uFillTx/>
              <a:latin typeface="Helvetica Neue" panose="020B0604020202020204" charset="0"/>
              <a:ea typeface="+mn-ea"/>
              <a:cs typeface="+mn-cs"/>
            </a:endParaRPr>
          </a:p>
        </p:txBody>
      </p:sp>
      <p:sp>
        <p:nvSpPr>
          <p:cNvPr id="7" name="Text 32">
            <a:extLst>
              <a:ext uri="{FF2B5EF4-FFF2-40B4-BE49-F238E27FC236}">
                <a16:creationId xmlns:a16="http://schemas.microsoft.com/office/drawing/2014/main" id="{4056797F-0CFB-69BA-44C5-04372D675F9D}"/>
              </a:ext>
            </a:extLst>
          </p:cNvPr>
          <p:cNvSpPr/>
          <p:nvPr/>
        </p:nvSpPr>
        <p:spPr>
          <a:xfrm>
            <a:off x="3885083" y="4485173"/>
            <a:ext cx="2036064" cy="36576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0" cap="none" spc="267" normalizeH="0" baseline="0" noProof="0">
                <a:ln>
                  <a:noFill/>
                </a:ln>
                <a:solidFill>
                  <a:srgbClr val="000000"/>
                </a:solidFill>
                <a:effectLst/>
                <a:uLnTx/>
                <a:uFillTx/>
                <a:latin typeface="Helvetica Neue" panose="020B0604020202020204" charset="0"/>
                <a:ea typeface="+mn-ea"/>
                <a:cs typeface="+mn-cs"/>
              </a:rPr>
              <a:t>VIVIENDA</a:t>
            </a:r>
            <a:endParaRPr kumimoji="0" lang="en-US" sz="1333" b="0" i="0" u="none" strike="noStrike" kern="1200" cap="none" spc="0" normalizeH="0" baseline="0" noProof="0">
              <a:ln>
                <a:noFill/>
              </a:ln>
              <a:solidFill>
                <a:srgbClr val="000000"/>
              </a:solidFill>
              <a:effectLst/>
              <a:uLnTx/>
              <a:uFillTx/>
              <a:latin typeface="Helvetica Neue" panose="020B0604020202020204" charset="0"/>
              <a:ea typeface="+mn-ea"/>
              <a:cs typeface="+mn-cs"/>
            </a:endParaRPr>
          </a:p>
        </p:txBody>
      </p:sp>
      <p:sp>
        <p:nvSpPr>
          <p:cNvPr id="8" name="Text 33">
            <a:extLst>
              <a:ext uri="{FF2B5EF4-FFF2-40B4-BE49-F238E27FC236}">
                <a16:creationId xmlns:a16="http://schemas.microsoft.com/office/drawing/2014/main" id="{68B6DDA9-D4ED-D99D-81E6-E383FC501818}"/>
              </a:ext>
            </a:extLst>
          </p:cNvPr>
          <p:cNvSpPr/>
          <p:nvPr/>
        </p:nvSpPr>
        <p:spPr>
          <a:xfrm>
            <a:off x="3885083" y="4850933"/>
            <a:ext cx="1853184" cy="48768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Helvetica Neue" panose="020B0604020202020204" charset="0"/>
                <a:ea typeface="Arial Black" pitchFamily="34" charset="-122"/>
                <a:cs typeface="Arial Black" pitchFamily="34" charset="-120"/>
              </a:rPr>
              <a:t>51% SALARIO</a:t>
            </a:r>
            <a:endParaRPr kumimoji="0" lang="en-US" sz="1600" b="0" i="0" u="none" strike="noStrike" kern="1200" cap="none" spc="0" normalizeH="0" baseline="0" noProof="0">
              <a:ln>
                <a:noFill/>
              </a:ln>
              <a:solidFill>
                <a:srgbClr val="000000"/>
              </a:solidFill>
              <a:effectLst/>
              <a:uLnTx/>
              <a:uFillTx/>
              <a:latin typeface="Helvetica Neue" panose="020B0604020202020204" charset="0"/>
              <a:ea typeface="+mn-ea"/>
              <a:cs typeface="+mn-cs"/>
            </a:endParaRPr>
          </a:p>
        </p:txBody>
      </p:sp>
      <p:pic>
        <p:nvPicPr>
          <p:cNvPr id="1026" name="Picture 2" descr="Demográfico - Iconos gratis de personas">
            <a:extLst>
              <a:ext uri="{FF2B5EF4-FFF2-40B4-BE49-F238E27FC236}">
                <a16:creationId xmlns:a16="http://schemas.microsoft.com/office/drawing/2014/main" id="{E953B189-24A9-042F-66A7-2DE9DBF4C5C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96447" y="3794110"/>
            <a:ext cx="569144" cy="5691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roken house icon: Más de 12 mil ilustraciones y dibujos de stock con  licencia libres de regalías | Shutterstock">
            <a:extLst>
              <a:ext uri="{FF2B5EF4-FFF2-40B4-BE49-F238E27FC236}">
                <a16:creationId xmlns:a16="http://schemas.microsoft.com/office/drawing/2014/main" id="{65CBD5BC-3CE8-5995-6C9F-C028189D12BA}"/>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2984" r="19733"/>
          <a:stretch>
            <a:fillRect/>
          </a:stretch>
        </p:blipFill>
        <p:spPr bwMode="auto">
          <a:xfrm>
            <a:off x="3875355" y="3726434"/>
            <a:ext cx="521548" cy="758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7133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par>
                                <p:cTn id="8" presetID="10" presetClass="entr" presetSubtype="0" fill="hold"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fade">
                                      <p:cBhvr>
                                        <p:cTn id="10" dur="500"/>
                                        <p:tgtEl>
                                          <p:spTgt spid="5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fade">
                                      <p:cBhvr>
                                        <p:cTn id="13" dur="500"/>
                                        <p:tgtEl>
                                          <p:spTgt spid="6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1"/>
                                        </p:tgtEl>
                                        <p:attrNameLst>
                                          <p:attrName>style.visibility</p:attrName>
                                        </p:attrNameLst>
                                      </p:cBhvr>
                                      <p:to>
                                        <p:strVal val="visible"/>
                                      </p:to>
                                    </p:set>
                                    <p:animEffect transition="in" filter="fade">
                                      <p:cBhvr>
                                        <p:cTn id="16" dur="500"/>
                                        <p:tgtEl>
                                          <p:spTgt spid="6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3"/>
                                        </p:tgtEl>
                                        <p:attrNameLst>
                                          <p:attrName>style.visibility</p:attrName>
                                        </p:attrNameLst>
                                      </p:cBhvr>
                                      <p:to>
                                        <p:strVal val="visible"/>
                                      </p:to>
                                    </p:set>
                                    <p:animEffect transition="in" filter="fade">
                                      <p:cBhvr>
                                        <p:cTn id="21" dur="500"/>
                                        <p:tgtEl>
                                          <p:spTgt spid="63"/>
                                        </p:tgtEl>
                                      </p:cBhvr>
                                    </p:animEffect>
                                  </p:childTnLst>
                                </p:cTn>
                              </p:par>
                              <p:par>
                                <p:cTn id="22" presetID="10" presetClass="entr" presetSubtype="0" fill="hold" nodeType="withEffect">
                                  <p:stCondLst>
                                    <p:cond delay="0"/>
                                  </p:stCondLst>
                                  <p:childTnLst>
                                    <p:set>
                                      <p:cBhvr>
                                        <p:cTn id="23" dur="1" fill="hold">
                                          <p:stCondLst>
                                            <p:cond delay="0"/>
                                          </p:stCondLst>
                                        </p:cTn>
                                        <p:tgtEl>
                                          <p:spTgt spid="65"/>
                                        </p:tgtEl>
                                        <p:attrNameLst>
                                          <p:attrName>style.visibility</p:attrName>
                                        </p:attrNameLst>
                                      </p:cBhvr>
                                      <p:to>
                                        <p:strVal val="visible"/>
                                      </p:to>
                                    </p:set>
                                    <p:animEffect transition="in" filter="fade">
                                      <p:cBhvr>
                                        <p:cTn id="24" dur="500"/>
                                        <p:tgtEl>
                                          <p:spTgt spid="6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fade">
                                      <p:cBhvr>
                                        <p:cTn id="27" dur="500"/>
                                        <p:tgtEl>
                                          <p:spTgt spid="6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7"/>
                                        </p:tgtEl>
                                        <p:attrNameLst>
                                          <p:attrName>style.visibility</p:attrName>
                                        </p:attrNameLst>
                                      </p:cBhvr>
                                      <p:to>
                                        <p:strVal val="visible"/>
                                      </p:to>
                                    </p:set>
                                    <p:animEffect transition="in" filter="fade">
                                      <p:cBhvr>
                                        <p:cTn id="30" dur="500"/>
                                        <p:tgtEl>
                                          <p:spTgt spid="6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9"/>
                                        </p:tgtEl>
                                        <p:attrNameLst>
                                          <p:attrName>style.visibility</p:attrName>
                                        </p:attrNameLst>
                                      </p:cBhvr>
                                      <p:to>
                                        <p:strVal val="visible"/>
                                      </p:to>
                                    </p:set>
                                    <p:animEffect transition="in" filter="fade">
                                      <p:cBhvr>
                                        <p:cTn id="35" dur="500"/>
                                        <p:tgtEl>
                                          <p:spTgt spid="69"/>
                                        </p:tgtEl>
                                      </p:cBhvr>
                                    </p:animEffect>
                                  </p:childTnLst>
                                </p:cTn>
                              </p:par>
                              <p:par>
                                <p:cTn id="36" presetID="10" presetClass="entr" presetSubtype="0" fill="hold" nodeType="withEffect">
                                  <p:stCondLst>
                                    <p:cond delay="0"/>
                                  </p:stCondLst>
                                  <p:childTnLst>
                                    <p:set>
                                      <p:cBhvr>
                                        <p:cTn id="37" dur="1" fill="hold">
                                          <p:stCondLst>
                                            <p:cond delay="0"/>
                                          </p:stCondLst>
                                        </p:cTn>
                                        <p:tgtEl>
                                          <p:spTgt spid="71"/>
                                        </p:tgtEl>
                                        <p:attrNameLst>
                                          <p:attrName>style.visibility</p:attrName>
                                        </p:attrNameLst>
                                      </p:cBhvr>
                                      <p:to>
                                        <p:strVal val="visible"/>
                                      </p:to>
                                    </p:set>
                                    <p:animEffect transition="in" filter="fade">
                                      <p:cBhvr>
                                        <p:cTn id="38" dur="500"/>
                                        <p:tgtEl>
                                          <p:spTgt spid="7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72"/>
                                        </p:tgtEl>
                                        <p:attrNameLst>
                                          <p:attrName>style.visibility</p:attrName>
                                        </p:attrNameLst>
                                      </p:cBhvr>
                                      <p:to>
                                        <p:strVal val="visible"/>
                                      </p:to>
                                    </p:set>
                                    <p:animEffect transition="in" filter="fade">
                                      <p:cBhvr>
                                        <p:cTn id="41" dur="500"/>
                                        <p:tgtEl>
                                          <p:spTgt spid="7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73"/>
                                        </p:tgtEl>
                                        <p:attrNameLst>
                                          <p:attrName>style.visibility</p:attrName>
                                        </p:attrNameLst>
                                      </p:cBhvr>
                                      <p:to>
                                        <p:strVal val="visible"/>
                                      </p:to>
                                    </p:set>
                                    <p:animEffect transition="in" filter="fade">
                                      <p:cBhvr>
                                        <p:cTn id="44" dur="500"/>
                                        <p:tgtEl>
                                          <p:spTgt spid="7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81"/>
                                        </p:tgtEl>
                                        <p:attrNameLst>
                                          <p:attrName>style.visibility</p:attrName>
                                        </p:attrNameLst>
                                      </p:cBhvr>
                                      <p:to>
                                        <p:strVal val="visible"/>
                                      </p:to>
                                    </p:set>
                                    <p:animEffect transition="in" filter="fade">
                                      <p:cBhvr>
                                        <p:cTn id="49" dur="500"/>
                                        <p:tgtEl>
                                          <p:spTgt spid="81"/>
                                        </p:tgtEl>
                                      </p:cBhvr>
                                    </p:animEffect>
                                  </p:childTnLst>
                                </p:cTn>
                              </p:par>
                              <p:par>
                                <p:cTn id="50" presetID="10" presetClass="entr" presetSubtype="0" fill="hold" nodeType="withEffect">
                                  <p:stCondLst>
                                    <p:cond delay="0"/>
                                  </p:stCondLst>
                                  <p:childTnLst>
                                    <p:set>
                                      <p:cBhvr>
                                        <p:cTn id="51" dur="1" fill="hold">
                                          <p:stCondLst>
                                            <p:cond delay="0"/>
                                          </p:stCondLst>
                                        </p:cTn>
                                        <p:tgtEl>
                                          <p:spTgt spid="83"/>
                                        </p:tgtEl>
                                        <p:attrNameLst>
                                          <p:attrName>style.visibility</p:attrName>
                                        </p:attrNameLst>
                                      </p:cBhvr>
                                      <p:to>
                                        <p:strVal val="visible"/>
                                      </p:to>
                                    </p:set>
                                    <p:animEffect transition="in" filter="fade">
                                      <p:cBhvr>
                                        <p:cTn id="52" dur="500"/>
                                        <p:tgtEl>
                                          <p:spTgt spid="8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84"/>
                                        </p:tgtEl>
                                        <p:attrNameLst>
                                          <p:attrName>style.visibility</p:attrName>
                                        </p:attrNameLst>
                                      </p:cBhvr>
                                      <p:to>
                                        <p:strVal val="visible"/>
                                      </p:to>
                                    </p:set>
                                    <p:animEffect transition="in" filter="fade">
                                      <p:cBhvr>
                                        <p:cTn id="55" dur="500"/>
                                        <p:tgtEl>
                                          <p:spTgt spid="8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85"/>
                                        </p:tgtEl>
                                        <p:attrNameLst>
                                          <p:attrName>style.visibility</p:attrName>
                                        </p:attrNameLst>
                                      </p:cBhvr>
                                      <p:to>
                                        <p:strVal val="visible"/>
                                      </p:to>
                                    </p:set>
                                    <p:animEffect transition="in" filter="fade">
                                      <p:cBhvr>
                                        <p:cTn id="58" dur="500"/>
                                        <p:tgtEl>
                                          <p:spTgt spid="85"/>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fade">
                                      <p:cBhvr>
                                        <p:cTn id="66" dur="500"/>
                                        <p:tgtEl>
                                          <p:spTgt spid="7"/>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8"/>
                                        </p:tgtEl>
                                        <p:attrNameLst>
                                          <p:attrName>style.visibility</p:attrName>
                                        </p:attrNameLst>
                                      </p:cBhvr>
                                      <p:to>
                                        <p:strVal val="visible"/>
                                      </p:to>
                                    </p:set>
                                    <p:animEffect transition="in" filter="fade">
                                      <p:cBhvr>
                                        <p:cTn id="69" dur="500"/>
                                        <p:tgtEl>
                                          <p:spTgt spid="8"/>
                                        </p:tgtEl>
                                      </p:cBhvr>
                                    </p:animEffect>
                                  </p:childTnLst>
                                </p:cTn>
                              </p:par>
                              <p:par>
                                <p:cTn id="70" presetID="10" presetClass="entr" presetSubtype="0" fill="hold" nodeType="withEffect">
                                  <p:stCondLst>
                                    <p:cond delay="0"/>
                                  </p:stCondLst>
                                  <p:childTnLst>
                                    <p:set>
                                      <p:cBhvr>
                                        <p:cTn id="71" dur="1" fill="hold">
                                          <p:stCondLst>
                                            <p:cond delay="0"/>
                                          </p:stCondLst>
                                        </p:cTn>
                                        <p:tgtEl>
                                          <p:spTgt spid="1028"/>
                                        </p:tgtEl>
                                        <p:attrNameLst>
                                          <p:attrName>style.visibility</p:attrName>
                                        </p:attrNameLst>
                                      </p:cBhvr>
                                      <p:to>
                                        <p:strVal val="visible"/>
                                      </p:to>
                                    </p:set>
                                    <p:animEffect transition="in" filter="fade">
                                      <p:cBhvr>
                                        <p:cTn id="72" dur="500"/>
                                        <p:tgtEl>
                                          <p:spTgt spid="1028"/>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
                                        </p:tgtEl>
                                        <p:attrNameLst>
                                          <p:attrName>style.visibility</p:attrName>
                                        </p:attrNameLst>
                                      </p:cBhvr>
                                      <p:to>
                                        <p:strVal val="visible"/>
                                      </p:to>
                                    </p:set>
                                    <p:animEffect transition="in" filter="fade">
                                      <p:cBhvr>
                                        <p:cTn id="77" dur="500"/>
                                        <p:tgtEl>
                                          <p:spTgt spid="2"/>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4"/>
                                        </p:tgtEl>
                                        <p:attrNameLst>
                                          <p:attrName>style.visibility</p:attrName>
                                        </p:attrNameLst>
                                      </p:cBhvr>
                                      <p:to>
                                        <p:strVal val="visible"/>
                                      </p:to>
                                    </p:set>
                                    <p:animEffect transition="in" filter="fade">
                                      <p:cBhvr>
                                        <p:cTn id="80" dur="500"/>
                                        <p:tgtEl>
                                          <p:spTgt spid="4"/>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5"/>
                                        </p:tgtEl>
                                        <p:attrNameLst>
                                          <p:attrName>style.visibility</p:attrName>
                                        </p:attrNameLst>
                                      </p:cBhvr>
                                      <p:to>
                                        <p:strVal val="visible"/>
                                      </p:to>
                                    </p:set>
                                    <p:animEffect transition="in" filter="fade">
                                      <p:cBhvr>
                                        <p:cTn id="83" dur="500"/>
                                        <p:tgtEl>
                                          <p:spTgt spid="5"/>
                                        </p:tgtEl>
                                      </p:cBhvr>
                                    </p:animEffect>
                                  </p:childTnLst>
                                </p:cTn>
                              </p:par>
                              <p:par>
                                <p:cTn id="84" presetID="10" presetClass="entr" presetSubtype="0" fill="hold" nodeType="withEffect">
                                  <p:stCondLst>
                                    <p:cond delay="0"/>
                                  </p:stCondLst>
                                  <p:childTnLst>
                                    <p:set>
                                      <p:cBhvr>
                                        <p:cTn id="85" dur="1" fill="hold">
                                          <p:stCondLst>
                                            <p:cond delay="0"/>
                                          </p:stCondLst>
                                        </p:cTn>
                                        <p:tgtEl>
                                          <p:spTgt spid="1026"/>
                                        </p:tgtEl>
                                        <p:attrNameLst>
                                          <p:attrName>style.visibility</p:attrName>
                                        </p:attrNameLst>
                                      </p:cBhvr>
                                      <p:to>
                                        <p:strVal val="visible"/>
                                      </p:to>
                                    </p:set>
                                    <p:animEffect transition="in" filter="fade">
                                      <p:cBhvr>
                                        <p:cTn id="86" dur="500"/>
                                        <p:tgtEl>
                                          <p:spTgt spid="1026"/>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75"/>
                                        </p:tgtEl>
                                        <p:attrNameLst>
                                          <p:attrName>style.visibility</p:attrName>
                                        </p:attrNameLst>
                                      </p:cBhvr>
                                      <p:to>
                                        <p:strVal val="visible"/>
                                      </p:to>
                                    </p:set>
                                    <p:animEffect transition="in" filter="fade">
                                      <p:cBhvr>
                                        <p:cTn id="91" dur="500"/>
                                        <p:tgtEl>
                                          <p:spTgt spid="75"/>
                                        </p:tgtEl>
                                      </p:cBhvr>
                                    </p:animEffect>
                                  </p:childTnLst>
                                </p:cTn>
                              </p:par>
                              <p:par>
                                <p:cTn id="92" presetID="10" presetClass="entr" presetSubtype="0" fill="hold" nodeType="withEffect">
                                  <p:stCondLst>
                                    <p:cond delay="0"/>
                                  </p:stCondLst>
                                  <p:childTnLst>
                                    <p:set>
                                      <p:cBhvr>
                                        <p:cTn id="93" dur="1" fill="hold">
                                          <p:stCondLst>
                                            <p:cond delay="0"/>
                                          </p:stCondLst>
                                        </p:cTn>
                                        <p:tgtEl>
                                          <p:spTgt spid="77"/>
                                        </p:tgtEl>
                                        <p:attrNameLst>
                                          <p:attrName>style.visibility</p:attrName>
                                        </p:attrNameLst>
                                      </p:cBhvr>
                                      <p:to>
                                        <p:strVal val="visible"/>
                                      </p:to>
                                    </p:set>
                                    <p:animEffect transition="in" filter="fade">
                                      <p:cBhvr>
                                        <p:cTn id="94" dur="500"/>
                                        <p:tgtEl>
                                          <p:spTgt spid="77"/>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78"/>
                                        </p:tgtEl>
                                        <p:attrNameLst>
                                          <p:attrName>style.visibility</p:attrName>
                                        </p:attrNameLst>
                                      </p:cBhvr>
                                      <p:to>
                                        <p:strVal val="visible"/>
                                      </p:to>
                                    </p:set>
                                    <p:animEffect transition="in" filter="fade">
                                      <p:cBhvr>
                                        <p:cTn id="97" dur="500"/>
                                        <p:tgtEl>
                                          <p:spTgt spid="78"/>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79"/>
                                        </p:tgtEl>
                                        <p:attrNameLst>
                                          <p:attrName>style.visibility</p:attrName>
                                        </p:attrNameLst>
                                      </p:cBhvr>
                                      <p:to>
                                        <p:strVal val="visible"/>
                                      </p:to>
                                    </p:set>
                                    <p:animEffect transition="in" filter="fade">
                                      <p:cBhvr>
                                        <p:cTn id="100"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60" grpId="0" animBg="1"/>
      <p:bldP spid="61" grpId="0" animBg="1"/>
      <p:bldP spid="63" grpId="0" animBg="1"/>
      <p:bldP spid="66" grpId="0" animBg="1"/>
      <p:bldP spid="67" grpId="0" animBg="1"/>
      <p:bldP spid="69" grpId="0" animBg="1"/>
      <p:bldP spid="72" grpId="0" animBg="1"/>
      <p:bldP spid="73" grpId="0" animBg="1"/>
      <p:bldP spid="75" grpId="0" animBg="1"/>
      <p:bldP spid="78" grpId="0" animBg="1"/>
      <p:bldP spid="79" grpId="0" animBg="1"/>
      <p:bldP spid="81" grpId="0" animBg="1"/>
      <p:bldP spid="84" grpId="0" animBg="1"/>
      <p:bldP spid="85" grpId="0" animBg="1"/>
      <p:bldP spid="2" grpId="0" animBg="1"/>
      <p:bldP spid="4" grpId="0" animBg="1"/>
      <p:bldP spid="5" grpId="0" animBg="1"/>
      <p:bldP spid="6" grpId="0" animBg="1"/>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0">
          <a:extLst>
            <a:ext uri="{FF2B5EF4-FFF2-40B4-BE49-F238E27FC236}">
              <a16:creationId xmlns:a16="http://schemas.microsoft.com/office/drawing/2014/main" id="{3DE5DAB7-7040-F9B3-498F-786CC9A75194}"/>
            </a:ext>
          </a:extLst>
        </p:cNvPr>
        <p:cNvGrpSpPr/>
        <p:nvPr/>
      </p:nvGrpSpPr>
      <p:grpSpPr>
        <a:xfrm>
          <a:off x="0" y="0"/>
          <a:ext cx="0" cy="0"/>
          <a:chOff x="0" y="0"/>
          <a:chExt cx="0" cy="0"/>
        </a:xfrm>
      </p:grpSpPr>
      <p:pic>
        <p:nvPicPr>
          <p:cNvPr id="51" name="Imagen 50">
            <a:extLst>
              <a:ext uri="{FF2B5EF4-FFF2-40B4-BE49-F238E27FC236}">
                <a16:creationId xmlns:a16="http://schemas.microsoft.com/office/drawing/2014/main" id="{F6470564-7F88-79CE-48FF-E59FDEE62C10}"/>
              </a:ext>
            </a:extLst>
          </p:cNvPr>
          <p:cNvPicPr>
            <a:picLocks noChangeAspect="1"/>
          </p:cNvPicPr>
          <p:nvPr/>
        </p:nvPicPr>
        <p:blipFill>
          <a:blip r:embed="rId3"/>
          <a:stretch>
            <a:fillRect/>
          </a:stretch>
        </p:blipFill>
        <p:spPr>
          <a:xfrm>
            <a:off x="4421194" y="3528058"/>
            <a:ext cx="3015028" cy="2805009"/>
          </a:xfrm>
          <a:prstGeom prst="rect">
            <a:avLst/>
          </a:prstGeom>
        </p:spPr>
      </p:pic>
      <p:sp>
        <p:nvSpPr>
          <p:cNvPr id="3" name="Google Shape;81;p3">
            <a:extLst>
              <a:ext uri="{FF2B5EF4-FFF2-40B4-BE49-F238E27FC236}">
                <a16:creationId xmlns:a16="http://schemas.microsoft.com/office/drawing/2014/main" id="{4FCE97B9-9C21-FB7E-5117-64A6BB5608DE}"/>
              </a:ext>
            </a:extLst>
          </p:cNvPr>
          <p:cNvSpPr/>
          <p:nvPr/>
        </p:nvSpPr>
        <p:spPr>
          <a:xfrm>
            <a:off x="574769" y="305802"/>
            <a:ext cx="11171753" cy="393490"/>
          </a:xfrm>
          <a:prstGeom prst="rect">
            <a:avLst/>
          </a:prstGeom>
          <a:noFill/>
          <a:ln>
            <a:noFill/>
          </a:ln>
        </p:spPr>
        <p:txBody>
          <a:bodyPr spcFirstLastPara="1" wrap="square" lIns="61525" tIns="30750" rIns="61525" bIns="30750" anchor="t" anchorCtr="0">
            <a:noAutofit/>
          </a:bodyPr>
          <a:lstStyle/>
          <a:p>
            <a:pPr marL="0" marR="0" lvl="0" indent="0" algn="l" defTabSz="914400" rtl="0" eaLnBrk="1" fontAlgn="auto" latinLnBrk="0" hangingPunct="1">
              <a:lnSpc>
                <a:spcPct val="93750"/>
              </a:lnSpc>
              <a:spcBef>
                <a:spcPts val="0"/>
              </a:spcBef>
              <a:spcAft>
                <a:spcPts val="0"/>
              </a:spcAft>
              <a:buClr>
                <a:srgbClr val="000000"/>
              </a:buClr>
              <a:buSzPts val="4000"/>
              <a:buFontTx/>
              <a:buNone/>
              <a:tabLst/>
              <a:defRPr/>
            </a:pPr>
            <a:r>
              <a:rPr kumimoji="0" lang="es-ES" sz="2000" b="1" i="0" u="none" strike="noStrike" kern="0" cap="none" spc="0" normalizeH="0" baseline="0" noProof="0">
                <a:ln>
                  <a:noFill/>
                </a:ln>
                <a:solidFill>
                  <a:srgbClr val="000000"/>
                </a:solidFill>
                <a:effectLst/>
                <a:uLnTx/>
                <a:uFillTx/>
                <a:latin typeface="Helvetica Neue" panose="020B0604020202020204" charset="0"/>
                <a:ea typeface="Calibri"/>
                <a:cs typeface="Calibri"/>
                <a:sym typeface="Calibri"/>
              </a:rPr>
              <a:t>La fragmentación del consumidor: 6 generaciones conviviendo</a:t>
            </a:r>
            <a:endParaRPr kumimoji="0" lang="es-ES" sz="2000" b="1" i="0" u="none" strike="noStrike" kern="1200" cap="none" spc="0" normalizeH="0" baseline="0" noProof="0">
              <a:ln>
                <a:noFill/>
              </a:ln>
              <a:solidFill>
                <a:srgbClr val="000000"/>
              </a:solidFill>
              <a:effectLst/>
              <a:uLnTx/>
              <a:uFillTx/>
              <a:latin typeface="Helvetica Neue" panose="020B0604020202020204" charset="0"/>
              <a:ea typeface="Calibri"/>
              <a:cs typeface="Calibri"/>
              <a:sym typeface="Calibri"/>
            </a:endParaRPr>
          </a:p>
        </p:txBody>
      </p:sp>
      <p:sp>
        <p:nvSpPr>
          <p:cNvPr id="2" name="Google Shape;81;p3">
            <a:extLst>
              <a:ext uri="{FF2B5EF4-FFF2-40B4-BE49-F238E27FC236}">
                <a16:creationId xmlns:a16="http://schemas.microsoft.com/office/drawing/2014/main" id="{58047257-AE42-8817-893C-EB657CABC5D0}"/>
              </a:ext>
            </a:extLst>
          </p:cNvPr>
          <p:cNvSpPr/>
          <p:nvPr/>
        </p:nvSpPr>
        <p:spPr>
          <a:xfrm>
            <a:off x="574769" y="653179"/>
            <a:ext cx="11171753" cy="438497"/>
          </a:xfrm>
          <a:prstGeom prst="rect">
            <a:avLst/>
          </a:prstGeom>
          <a:noFill/>
          <a:ln>
            <a:noFill/>
          </a:ln>
        </p:spPr>
        <p:txBody>
          <a:bodyPr spcFirstLastPara="1" wrap="square" lIns="61525" tIns="30750" rIns="61525" bIns="30750" anchor="t" anchorCtr="0">
            <a:noAutofit/>
          </a:bodyPr>
          <a:lstStyle/>
          <a:p>
            <a:pPr marL="0" marR="0" lvl="0" indent="0" algn="l" defTabSz="914400" rtl="0" eaLnBrk="1" fontAlgn="auto" latinLnBrk="0" hangingPunct="1">
              <a:lnSpc>
                <a:spcPct val="93750"/>
              </a:lnSpc>
              <a:spcBef>
                <a:spcPts val="0"/>
              </a:spcBef>
              <a:spcAft>
                <a:spcPts val="0"/>
              </a:spcAft>
              <a:buClr>
                <a:srgbClr val="000000"/>
              </a:buClr>
              <a:buSzPts val="4000"/>
              <a:buFontTx/>
              <a:buNone/>
              <a:tabLst/>
              <a:defRPr/>
            </a:pPr>
            <a:r>
              <a:rPr kumimoji="0" lang="es-ES" sz="1600" b="1" i="0" u="none" strike="noStrike" kern="1200" cap="none" spc="0" normalizeH="0" baseline="0" noProof="0">
                <a:ln>
                  <a:noFill/>
                </a:ln>
                <a:solidFill>
                  <a:srgbClr val="000000"/>
                </a:solidFill>
                <a:effectLst/>
                <a:uLnTx/>
                <a:uFillTx/>
                <a:latin typeface="Helvetica Neue" panose="020B0604020202020204" charset="0"/>
                <a:ea typeface="Calibri"/>
                <a:cs typeface="Calibri"/>
                <a:sym typeface="Calibri"/>
              </a:rPr>
              <a:t>C</a:t>
            </a:r>
            <a:r>
              <a:rPr kumimoji="0" lang="es-ES" sz="1600" b="1" i="0" u="none" strike="noStrike" kern="1200" cap="none" spc="0" normalizeH="0" baseline="0" noProof="0">
                <a:ln>
                  <a:noFill/>
                </a:ln>
                <a:solidFill>
                  <a:srgbClr val="000000"/>
                </a:solidFill>
                <a:effectLst/>
                <a:uLnTx/>
                <a:uFillTx/>
                <a:latin typeface="Helvetica Neue" panose="020B0604020202020204" charset="0"/>
                <a:ea typeface="Calibri"/>
                <a:cs typeface="Calibri"/>
              </a:rPr>
              <a:t>ada una con códigos, canales y momentos de consumo distintos</a:t>
            </a:r>
          </a:p>
          <a:p>
            <a:pPr marL="0" marR="0" lvl="0" indent="0" algn="l" defTabSz="914400" rtl="0" eaLnBrk="1" fontAlgn="auto" latinLnBrk="0" hangingPunct="1">
              <a:lnSpc>
                <a:spcPct val="93750"/>
              </a:lnSpc>
              <a:spcBef>
                <a:spcPts val="0"/>
              </a:spcBef>
              <a:spcAft>
                <a:spcPts val="0"/>
              </a:spcAft>
              <a:buClr>
                <a:srgbClr val="000000"/>
              </a:buClr>
              <a:buSzPts val="4000"/>
              <a:buFontTx/>
              <a:buNone/>
              <a:tabLst/>
              <a:defRPr/>
            </a:pPr>
            <a:endParaRPr kumimoji="0" lang="es-ES" sz="1600" b="1" i="0" u="none" strike="noStrike" kern="1200" cap="none" spc="0" normalizeH="0" baseline="0" noProof="0">
              <a:ln>
                <a:noFill/>
              </a:ln>
              <a:solidFill>
                <a:srgbClr val="000000"/>
              </a:solidFill>
              <a:effectLst/>
              <a:uLnTx/>
              <a:uFillTx/>
              <a:latin typeface="Helvetica Neue" panose="020B0604020202020204" charset="0"/>
              <a:ea typeface="Calibri"/>
              <a:cs typeface="Calibri"/>
              <a:sym typeface="Calibri"/>
            </a:endParaRPr>
          </a:p>
        </p:txBody>
      </p:sp>
      <p:pic>
        <p:nvPicPr>
          <p:cNvPr id="49" name="Picture 2" descr="From Gen X to Gen Alpha: How Each Generation Approaches Mental Health  Differently | by Vidhi Mystery | Medium">
            <a:extLst>
              <a:ext uri="{FF2B5EF4-FFF2-40B4-BE49-F238E27FC236}">
                <a16:creationId xmlns:a16="http://schemas.microsoft.com/office/drawing/2014/main" id="{D9728B85-BFA0-D838-F0C4-38CC5100F0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293" y="1439053"/>
            <a:ext cx="5164474" cy="2905016"/>
          </a:xfrm>
          <a:prstGeom prst="rect">
            <a:avLst/>
          </a:prstGeom>
          <a:noFill/>
          <a:extLst>
            <a:ext uri="{909E8E84-426E-40DD-AFC4-6F175D3DCCD1}">
              <a14:hiddenFill xmlns:a14="http://schemas.microsoft.com/office/drawing/2010/main">
                <a:solidFill>
                  <a:srgbClr val="FFFFFF"/>
                </a:solidFill>
              </a14:hiddenFill>
            </a:ext>
          </a:extLst>
        </p:spPr>
      </p:pic>
      <p:pic>
        <p:nvPicPr>
          <p:cNvPr id="50" name="Imagen 49">
            <a:extLst>
              <a:ext uri="{FF2B5EF4-FFF2-40B4-BE49-F238E27FC236}">
                <a16:creationId xmlns:a16="http://schemas.microsoft.com/office/drawing/2014/main" id="{C276FAD4-11CE-7D30-C14B-AFF5D582F8E8}"/>
              </a:ext>
            </a:extLst>
          </p:cNvPr>
          <p:cNvPicPr>
            <a:picLocks noChangeAspect="1"/>
          </p:cNvPicPr>
          <p:nvPr/>
        </p:nvPicPr>
        <p:blipFill>
          <a:blip r:embed="rId5"/>
          <a:stretch>
            <a:fillRect/>
          </a:stretch>
        </p:blipFill>
        <p:spPr>
          <a:xfrm>
            <a:off x="5928708" y="1410831"/>
            <a:ext cx="5164475" cy="1919112"/>
          </a:xfrm>
          <a:prstGeom prst="rect">
            <a:avLst/>
          </a:prstGeom>
        </p:spPr>
      </p:pic>
      <p:pic>
        <p:nvPicPr>
          <p:cNvPr id="52" name="Imagen 51">
            <a:extLst>
              <a:ext uri="{FF2B5EF4-FFF2-40B4-BE49-F238E27FC236}">
                <a16:creationId xmlns:a16="http://schemas.microsoft.com/office/drawing/2014/main" id="{F90F1C2A-C82D-3992-4BFA-5B4B7B3B93DC}"/>
              </a:ext>
            </a:extLst>
          </p:cNvPr>
          <p:cNvPicPr>
            <a:picLocks noChangeAspect="1"/>
          </p:cNvPicPr>
          <p:nvPr/>
        </p:nvPicPr>
        <p:blipFill>
          <a:blip r:embed="rId6"/>
          <a:stretch>
            <a:fillRect/>
          </a:stretch>
        </p:blipFill>
        <p:spPr>
          <a:xfrm>
            <a:off x="7650323" y="3528058"/>
            <a:ext cx="3699802" cy="2370850"/>
          </a:xfrm>
          <a:prstGeom prst="rect">
            <a:avLst/>
          </a:prstGeom>
        </p:spPr>
      </p:pic>
    </p:spTree>
    <p:extLst>
      <p:ext uri="{BB962C8B-B14F-4D97-AF65-F5344CB8AC3E}">
        <p14:creationId xmlns:p14="http://schemas.microsoft.com/office/powerpoint/2010/main" val="3948309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par>
                                <p:cTn id="8" presetID="10" presetClass="entr" presetSubtype="0" fill="hold"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500"/>
                                        <p:tgtEl>
                                          <p:spTgt spid="51"/>
                                        </p:tgtEl>
                                      </p:cBhvr>
                                    </p:animEffect>
                                  </p:childTnLst>
                                </p:cTn>
                              </p:par>
                              <p:par>
                                <p:cTn id="16" presetID="10" presetClass="entr" presetSubtype="0" fill="hold" nodeType="withEffect">
                                  <p:stCondLst>
                                    <p:cond delay="0"/>
                                  </p:stCondLst>
                                  <p:childTnLst>
                                    <p:set>
                                      <p:cBhvr>
                                        <p:cTn id="17" dur="1" fill="hold">
                                          <p:stCondLst>
                                            <p:cond delay="0"/>
                                          </p:stCondLst>
                                        </p:cTn>
                                        <p:tgtEl>
                                          <p:spTgt spid="52"/>
                                        </p:tgtEl>
                                        <p:attrNameLst>
                                          <p:attrName>style.visibility</p:attrName>
                                        </p:attrNameLst>
                                      </p:cBhvr>
                                      <p:to>
                                        <p:strVal val="visible"/>
                                      </p:to>
                                    </p:set>
                                    <p:animEffect transition="in" filter="fade">
                                      <p:cBhvr>
                                        <p:cTn id="18"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0">
          <a:extLst>
            <a:ext uri="{FF2B5EF4-FFF2-40B4-BE49-F238E27FC236}">
              <a16:creationId xmlns:a16="http://schemas.microsoft.com/office/drawing/2014/main" id="{92986F57-0B2D-C6F9-BC99-BF152FE7977A}"/>
            </a:ext>
          </a:extLst>
        </p:cNvPr>
        <p:cNvGrpSpPr/>
        <p:nvPr/>
      </p:nvGrpSpPr>
      <p:grpSpPr>
        <a:xfrm>
          <a:off x="0" y="0"/>
          <a:ext cx="0" cy="0"/>
          <a:chOff x="0" y="0"/>
          <a:chExt cx="0" cy="0"/>
        </a:xfrm>
      </p:grpSpPr>
      <p:sp>
        <p:nvSpPr>
          <p:cNvPr id="10" name="Google Shape;81;p3">
            <a:extLst>
              <a:ext uri="{FF2B5EF4-FFF2-40B4-BE49-F238E27FC236}">
                <a16:creationId xmlns:a16="http://schemas.microsoft.com/office/drawing/2014/main" id="{4895C546-12E5-7413-6BFB-C5DCE9D9E716}"/>
              </a:ext>
            </a:extLst>
          </p:cNvPr>
          <p:cNvSpPr/>
          <p:nvPr/>
        </p:nvSpPr>
        <p:spPr>
          <a:xfrm>
            <a:off x="574769" y="305802"/>
            <a:ext cx="11171753" cy="393490"/>
          </a:xfrm>
          <a:prstGeom prst="rect">
            <a:avLst/>
          </a:prstGeom>
          <a:noFill/>
          <a:ln>
            <a:noFill/>
          </a:ln>
        </p:spPr>
        <p:txBody>
          <a:bodyPr spcFirstLastPara="1" wrap="square" lIns="61525" tIns="30750" rIns="61525" bIns="30750" anchor="t" anchorCtr="0">
            <a:noAutofit/>
          </a:bodyPr>
          <a:lstStyle/>
          <a:p>
            <a:pPr marL="0" marR="0" lvl="0" indent="0" algn="l" defTabSz="914400" rtl="0" eaLnBrk="1" fontAlgn="auto" latinLnBrk="0" hangingPunct="1">
              <a:lnSpc>
                <a:spcPct val="93750"/>
              </a:lnSpc>
              <a:spcBef>
                <a:spcPts val="0"/>
              </a:spcBef>
              <a:spcAft>
                <a:spcPts val="0"/>
              </a:spcAft>
              <a:buClr>
                <a:srgbClr val="000000"/>
              </a:buClr>
              <a:buSzPts val="4000"/>
              <a:buFontTx/>
              <a:buNone/>
              <a:tabLst/>
              <a:defRPr/>
            </a:pPr>
            <a:r>
              <a:rPr kumimoji="0" lang="es-ES" sz="2000" b="1" i="0" u="none" strike="noStrike" kern="0" cap="none" spc="0" normalizeH="0" baseline="0" noProof="0">
                <a:ln>
                  <a:noFill/>
                </a:ln>
                <a:solidFill>
                  <a:srgbClr val="000000"/>
                </a:solidFill>
                <a:effectLst/>
                <a:uLnTx/>
                <a:uFillTx/>
                <a:latin typeface="Helvetica Neue" panose="020B0604020202020204" charset="0"/>
                <a:ea typeface="Calibri"/>
                <a:cs typeface="Calibri"/>
                <a:sym typeface="Calibri"/>
              </a:rPr>
              <a:t>El laboratorio global: China como espejo del futuro de la innovación y la cadena de valor</a:t>
            </a:r>
            <a:endParaRPr kumimoji="0" lang="es-ES" sz="2000" b="1" i="0" u="none" strike="noStrike" kern="1200" cap="none" spc="0" normalizeH="0" baseline="0" noProof="0">
              <a:ln>
                <a:noFill/>
              </a:ln>
              <a:solidFill>
                <a:srgbClr val="000000"/>
              </a:solidFill>
              <a:effectLst/>
              <a:uLnTx/>
              <a:uFillTx/>
              <a:latin typeface="Helvetica Neue" panose="020B0604020202020204" charset="0"/>
              <a:ea typeface="Calibri"/>
              <a:cs typeface="Calibri"/>
              <a:sym typeface="Calibri"/>
            </a:endParaRPr>
          </a:p>
        </p:txBody>
      </p:sp>
      <p:sp>
        <p:nvSpPr>
          <p:cNvPr id="3" name="Rectángulo 2">
            <a:extLst>
              <a:ext uri="{FF2B5EF4-FFF2-40B4-BE49-F238E27FC236}">
                <a16:creationId xmlns:a16="http://schemas.microsoft.com/office/drawing/2014/main" id="{D719257D-83CE-4B20-9943-A0551440C3E6}"/>
              </a:ext>
            </a:extLst>
          </p:cNvPr>
          <p:cNvSpPr/>
          <p:nvPr/>
        </p:nvSpPr>
        <p:spPr>
          <a:xfrm>
            <a:off x="3914775" y="1506044"/>
            <a:ext cx="8277222" cy="3845912"/>
          </a:xfrm>
          <a:prstGeom prst="rect">
            <a:avLst/>
          </a:prstGeom>
          <a:solidFill>
            <a:srgbClr val="FFFFFF">
              <a:lumMod val="95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0" cap="none" spc="0" normalizeH="0" baseline="0" noProof="0">
              <a:ln>
                <a:noFill/>
              </a:ln>
              <a:solidFill>
                <a:srgbClr val="FFFFFF"/>
              </a:solidFill>
              <a:effectLst/>
              <a:uLnTx/>
              <a:uFillTx/>
              <a:latin typeface="Helvetica Neue" panose="020B0604020202020204" charset="0"/>
              <a:ea typeface="+mn-ea"/>
              <a:cs typeface="+mn-cs"/>
            </a:endParaRPr>
          </a:p>
        </p:txBody>
      </p:sp>
      <p:grpSp>
        <p:nvGrpSpPr>
          <p:cNvPr id="4" name="Grupo 3">
            <a:extLst>
              <a:ext uri="{FF2B5EF4-FFF2-40B4-BE49-F238E27FC236}">
                <a16:creationId xmlns:a16="http://schemas.microsoft.com/office/drawing/2014/main" id="{A2E38E70-A46D-98E5-EFEF-0AA556014FFC}"/>
              </a:ext>
            </a:extLst>
          </p:cNvPr>
          <p:cNvGrpSpPr/>
          <p:nvPr/>
        </p:nvGrpSpPr>
        <p:grpSpPr>
          <a:xfrm>
            <a:off x="675525" y="1187427"/>
            <a:ext cx="3658350" cy="4291837"/>
            <a:chOff x="500616" y="1246693"/>
            <a:chExt cx="4311015" cy="5057518"/>
          </a:xfrm>
        </p:grpSpPr>
        <p:pic>
          <p:nvPicPr>
            <p:cNvPr id="5" name="Imagen 4" descr="Tabla&#10;&#10;El contenido generado por IA puede ser incorrecto.">
              <a:extLst>
                <a:ext uri="{FF2B5EF4-FFF2-40B4-BE49-F238E27FC236}">
                  <a16:creationId xmlns:a16="http://schemas.microsoft.com/office/drawing/2014/main" id="{134F2C43-8E14-4FD9-B8DD-848D1A41DD6F}"/>
                </a:ext>
              </a:extLst>
            </p:cNvPr>
            <p:cNvPicPr>
              <a:picLocks noChangeAspect="1"/>
            </p:cNvPicPr>
            <p:nvPr/>
          </p:nvPicPr>
          <p:blipFill>
            <a:blip r:embed="rId3">
              <a:extLst>
                <a:ext uri="{28A0092B-C50C-407E-A947-70E740481C1C}">
                  <a14:useLocalDpi xmlns:a14="http://schemas.microsoft.com/office/drawing/2010/main" val="0"/>
                </a:ext>
              </a:extLst>
            </a:blip>
            <a:srcRect l="-1" t="-168" r="48739" b="-3062"/>
            <a:stretch>
              <a:fillRect/>
            </a:stretch>
          </p:blipFill>
          <p:spPr>
            <a:xfrm>
              <a:off x="500616" y="1246693"/>
              <a:ext cx="4311015" cy="5057518"/>
            </a:xfrm>
            <a:prstGeom prst="rect">
              <a:avLst/>
            </a:prstGeom>
          </p:spPr>
        </p:pic>
        <p:sp>
          <p:nvSpPr>
            <p:cNvPr id="6" name="Abrir llave 5">
              <a:extLst>
                <a:ext uri="{FF2B5EF4-FFF2-40B4-BE49-F238E27FC236}">
                  <a16:creationId xmlns:a16="http://schemas.microsoft.com/office/drawing/2014/main" id="{2358697C-F3AF-D61F-F293-75EB644D881B}"/>
                </a:ext>
              </a:extLst>
            </p:cNvPr>
            <p:cNvSpPr/>
            <p:nvPr/>
          </p:nvSpPr>
          <p:spPr>
            <a:xfrm>
              <a:off x="671513" y="2307431"/>
              <a:ext cx="107463" cy="1330333"/>
            </a:xfrm>
            <a:prstGeom prst="leftBrace">
              <a:avLst/>
            </a:prstGeom>
            <a:noFill/>
            <a:ln w="38100" cap="flat" cmpd="sng" algn="ctr">
              <a:solidFill>
                <a:srgbClr val="A5300F">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0" cap="none" spc="0" normalizeH="0" baseline="0" noProof="0">
                <a:ln>
                  <a:noFill/>
                </a:ln>
                <a:solidFill>
                  <a:srgbClr val="000000"/>
                </a:solidFill>
                <a:effectLst/>
                <a:uLnTx/>
                <a:uFillTx/>
                <a:latin typeface="Helvetica Neue" panose="020B0604020202020204" charset="0"/>
                <a:ea typeface="+mn-ea"/>
                <a:cs typeface="+mn-cs"/>
              </a:endParaRPr>
            </a:p>
          </p:txBody>
        </p:sp>
      </p:grpSp>
      <p:sp>
        <p:nvSpPr>
          <p:cNvPr id="7" name="Estrella: 5 puntas 6">
            <a:extLst>
              <a:ext uri="{FF2B5EF4-FFF2-40B4-BE49-F238E27FC236}">
                <a16:creationId xmlns:a16="http://schemas.microsoft.com/office/drawing/2014/main" id="{0F0BC346-F6C1-3CAB-7A05-03298FDA112B}"/>
              </a:ext>
            </a:extLst>
          </p:cNvPr>
          <p:cNvSpPr/>
          <p:nvPr/>
        </p:nvSpPr>
        <p:spPr>
          <a:xfrm>
            <a:off x="484162" y="2510494"/>
            <a:ext cx="236218" cy="236218"/>
          </a:xfrm>
          <a:prstGeom prst="star5">
            <a:avLst/>
          </a:prstGeom>
          <a:solidFill>
            <a:srgbClr val="FFFF00"/>
          </a:solidFill>
          <a:ln w="12700" cap="flat" cmpd="sng" algn="ctr">
            <a:solidFill>
              <a:srgbClr val="A5300F">
                <a:shade val="1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0" cap="none" spc="0" normalizeH="0" baseline="0" noProof="0">
              <a:ln>
                <a:noFill/>
              </a:ln>
              <a:solidFill>
                <a:srgbClr val="FFFFFF"/>
              </a:solidFill>
              <a:effectLst/>
              <a:uLnTx/>
              <a:uFillTx/>
              <a:latin typeface="Helvetica Neue" panose="020B0604020202020204" charset="0"/>
              <a:ea typeface="+mn-ea"/>
              <a:cs typeface="+mn-cs"/>
            </a:endParaRPr>
          </a:p>
        </p:txBody>
      </p:sp>
      <p:sp>
        <p:nvSpPr>
          <p:cNvPr id="9" name="Rectángulo 8">
            <a:extLst>
              <a:ext uri="{FF2B5EF4-FFF2-40B4-BE49-F238E27FC236}">
                <a16:creationId xmlns:a16="http://schemas.microsoft.com/office/drawing/2014/main" id="{BE8949F0-2DD2-ABC1-9C08-1172120D9D49}"/>
              </a:ext>
            </a:extLst>
          </p:cNvPr>
          <p:cNvSpPr/>
          <p:nvPr/>
        </p:nvSpPr>
        <p:spPr>
          <a:xfrm>
            <a:off x="4608030" y="1531835"/>
            <a:ext cx="7583970" cy="345335"/>
          </a:xfrm>
          <a:prstGeom prst="rect">
            <a:avLst/>
          </a:prstGeom>
          <a:solidFill>
            <a:srgbClr val="00206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0" cap="none" spc="0" normalizeH="0" baseline="0" noProof="0">
              <a:ln>
                <a:noFill/>
              </a:ln>
              <a:solidFill>
                <a:srgbClr val="FFFFFF"/>
              </a:solidFill>
              <a:effectLst/>
              <a:uLnTx/>
              <a:uFillTx/>
              <a:latin typeface="Helvetica Neue" panose="020B0604020202020204" charset="0"/>
              <a:ea typeface="+mn-ea"/>
              <a:cs typeface="+mn-cs"/>
            </a:endParaRPr>
          </a:p>
        </p:txBody>
      </p:sp>
      <p:sp>
        <p:nvSpPr>
          <p:cNvPr id="12" name="CuadroTexto 11">
            <a:extLst>
              <a:ext uri="{FF2B5EF4-FFF2-40B4-BE49-F238E27FC236}">
                <a16:creationId xmlns:a16="http://schemas.microsoft.com/office/drawing/2014/main" id="{20BA0338-2B5C-0E1B-008C-077AC87F49A2}"/>
              </a:ext>
            </a:extLst>
          </p:cNvPr>
          <p:cNvSpPr txBox="1"/>
          <p:nvPr/>
        </p:nvSpPr>
        <p:spPr>
          <a:xfrm>
            <a:off x="4694375" y="1542642"/>
            <a:ext cx="198009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0" cap="none" spc="0" normalizeH="0" baseline="0" noProof="0">
                <a:ln>
                  <a:noFill/>
                </a:ln>
                <a:solidFill>
                  <a:srgbClr val="FFFFFF"/>
                </a:solidFill>
                <a:effectLst/>
                <a:uLnTx/>
                <a:uFillTx/>
                <a:latin typeface="Helvetica Neue" panose="020B0604020202020204" charset="0"/>
                <a:ea typeface="+mn-ea"/>
                <a:cs typeface="+mn-cs"/>
              </a:rPr>
              <a:t>Datos clave</a:t>
            </a:r>
          </a:p>
        </p:txBody>
      </p:sp>
      <p:sp>
        <p:nvSpPr>
          <p:cNvPr id="13" name="Rectángulo 12">
            <a:extLst>
              <a:ext uri="{FF2B5EF4-FFF2-40B4-BE49-F238E27FC236}">
                <a16:creationId xmlns:a16="http://schemas.microsoft.com/office/drawing/2014/main" id="{A930879C-A3DF-559C-9C05-71983C456D9E}"/>
              </a:ext>
            </a:extLst>
          </p:cNvPr>
          <p:cNvSpPr/>
          <p:nvPr/>
        </p:nvSpPr>
        <p:spPr>
          <a:xfrm>
            <a:off x="3202770" y="1506045"/>
            <a:ext cx="1405260" cy="39507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srgbClr val="FFFFFF"/>
              </a:solidFill>
              <a:effectLst/>
              <a:uLnTx/>
              <a:uFillTx/>
              <a:latin typeface="Helvetica Neue" panose="020B0604020202020204" charset="0"/>
              <a:ea typeface="+mn-ea"/>
              <a:cs typeface="+mn-cs"/>
            </a:endParaRPr>
          </a:p>
        </p:txBody>
      </p:sp>
      <p:sp>
        <p:nvSpPr>
          <p:cNvPr id="14" name="CuadroTexto 13">
            <a:extLst>
              <a:ext uri="{FF2B5EF4-FFF2-40B4-BE49-F238E27FC236}">
                <a16:creationId xmlns:a16="http://schemas.microsoft.com/office/drawing/2014/main" id="{8AEA85D3-C579-F897-8D30-FA1A3C786DA5}"/>
              </a:ext>
            </a:extLst>
          </p:cNvPr>
          <p:cNvSpPr txBox="1"/>
          <p:nvPr/>
        </p:nvSpPr>
        <p:spPr>
          <a:xfrm>
            <a:off x="4732475" y="2041380"/>
            <a:ext cx="7200034" cy="2123658"/>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1" i="0" u="none" strike="noStrike" kern="0" cap="none" spc="0" normalizeH="0" baseline="0" noProof="0">
                <a:ln>
                  <a:noFill/>
                </a:ln>
                <a:solidFill>
                  <a:srgbClr val="000000"/>
                </a:solidFill>
                <a:effectLst/>
                <a:uLnTx/>
                <a:uFillTx/>
                <a:latin typeface="Helvetica Neue" panose="020B0604020202020204" charset="0"/>
                <a:ea typeface="+mn-ea"/>
                <a:cs typeface="+mn-cs"/>
              </a:rPr>
              <a:t>China, Japón y EE.UU. dominan el Top6 mundial </a:t>
            </a:r>
            <a:r>
              <a:rPr kumimoji="0" lang="es-ES" sz="1200" b="0" i="0" u="none" strike="noStrike" kern="0" cap="none" spc="0" normalizeH="0" baseline="0" noProof="0">
                <a:ln>
                  <a:noFill/>
                </a:ln>
                <a:solidFill>
                  <a:srgbClr val="000000"/>
                </a:solidFill>
                <a:effectLst/>
                <a:uLnTx/>
                <a:uFillTx/>
                <a:latin typeface="Helvetica Neue" panose="020B0604020202020204" charset="0"/>
                <a:ea typeface="+mn-ea"/>
                <a:cs typeface="+mn-cs"/>
              </a:rPr>
              <a:t>del WIPO Global </a:t>
            </a:r>
            <a:r>
              <a:rPr kumimoji="0" lang="es-ES" sz="1200" b="0" i="0" u="none" strike="noStrike" kern="0" cap="none" spc="0" normalizeH="0" baseline="0" noProof="0" err="1">
                <a:ln>
                  <a:noFill/>
                </a:ln>
                <a:solidFill>
                  <a:srgbClr val="000000"/>
                </a:solidFill>
                <a:effectLst/>
                <a:uLnTx/>
                <a:uFillTx/>
                <a:latin typeface="Helvetica Neue" panose="020B0604020202020204" charset="0"/>
                <a:ea typeface="+mn-ea"/>
                <a:cs typeface="+mn-cs"/>
              </a:rPr>
              <a:t>Innovation</a:t>
            </a:r>
            <a:r>
              <a:rPr kumimoji="0" lang="es-ES" sz="1200" b="0" i="0" u="none" strike="noStrike" kern="0" cap="none" spc="0" normalizeH="0" baseline="0" noProof="0">
                <a:ln>
                  <a:noFill/>
                </a:ln>
                <a:solidFill>
                  <a:srgbClr val="000000"/>
                </a:solidFill>
                <a:effectLst/>
                <a:uLnTx/>
                <a:uFillTx/>
                <a:latin typeface="Helvetica Neue" panose="020B0604020202020204" charset="0"/>
                <a:ea typeface="+mn-ea"/>
                <a:cs typeface="+mn-cs"/>
              </a:rPr>
              <a:t> </a:t>
            </a:r>
            <a:r>
              <a:rPr kumimoji="0" lang="es-ES" sz="1200" b="0" i="0" u="none" strike="noStrike" kern="0" cap="none" spc="0" normalizeH="0" baseline="0" noProof="0" err="1">
                <a:ln>
                  <a:noFill/>
                </a:ln>
                <a:solidFill>
                  <a:srgbClr val="000000"/>
                </a:solidFill>
                <a:effectLst/>
                <a:uLnTx/>
                <a:uFillTx/>
                <a:latin typeface="Helvetica Neue" panose="020B0604020202020204" charset="0"/>
                <a:ea typeface="+mn-ea"/>
                <a:cs typeface="+mn-cs"/>
              </a:rPr>
              <a:t>Index</a:t>
            </a:r>
            <a:r>
              <a:rPr kumimoji="0" lang="es-ES" sz="1200" b="0" i="0" u="none" strike="noStrike" kern="0" cap="none" spc="0" normalizeH="0" baseline="0" noProof="0">
                <a:ln>
                  <a:noFill/>
                </a:ln>
                <a:solidFill>
                  <a:srgbClr val="000000"/>
                </a:solidFill>
                <a:effectLst/>
                <a:uLnTx/>
                <a:uFillTx/>
                <a:latin typeface="Helvetica Neue" panose="020B0604020202020204" charset="0"/>
                <a:ea typeface="+mn-ea"/>
                <a:cs typeface="+mn-cs"/>
              </a:rPr>
              <a:t> 2025</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 sz="600" b="0" i="0" u="none" strike="noStrike" kern="0" cap="none" spc="0" normalizeH="0" baseline="0" noProof="0">
              <a:ln>
                <a:noFill/>
              </a:ln>
              <a:solidFill>
                <a:srgbClr val="000000"/>
              </a:solidFill>
              <a:effectLst/>
              <a:uLnTx/>
              <a:uFillTx/>
              <a:latin typeface="Helvetica Neue" panose="020B060402020202020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 sz="600" b="0" i="0" u="none" strike="noStrike" kern="0" cap="none" spc="0" normalizeH="0" baseline="0" noProof="0">
              <a:ln>
                <a:noFill/>
              </a:ln>
              <a:solidFill>
                <a:srgbClr val="000000"/>
              </a:solidFill>
              <a:effectLst/>
              <a:uLnTx/>
              <a:uFillTx/>
              <a:latin typeface="Helvetica Neue" panose="020B060402020202020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0" i="0" u="none" strike="noStrike" kern="0" cap="none" spc="0" normalizeH="0" baseline="0" noProof="0">
                <a:ln>
                  <a:noFill/>
                </a:ln>
                <a:solidFill>
                  <a:srgbClr val="000000"/>
                </a:solidFill>
                <a:effectLst/>
                <a:uLnTx/>
                <a:uFillTx/>
                <a:latin typeface="Helvetica Neue" panose="020B0604020202020204" charset="0"/>
                <a:ea typeface="+mn-ea"/>
                <a:cs typeface="+mn-cs"/>
              </a:rPr>
              <a:t>Estabilidad año contra año en el Top20: </a:t>
            </a:r>
            <a:r>
              <a:rPr kumimoji="0" lang="es-ES" sz="1200" b="1" i="0" u="none" strike="noStrike" kern="0" cap="none" spc="0" normalizeH="0" baseline="0" noProof="0">
                <a:ln>
                  <a:noFill/>
                </a:ln>
                <a:solidFill>
                  <a:srgbClr val="000000"/>
                </a:solidFill>
                <a:effectLst/>
                <a:uLnTx/>
                <a:uFillTx/>
                <a:latin typeface="Helvetica Neue" panose="020B0604020202020204" charset="0"/>
                <a:ea typeface="+mn-ea"/>
                <a:cs typeface="+mn-cs"/>
              </a:rPr>
              <a:t>el liderazgo asiático es estructural</a:t>
            </a:r>
            <a:r>
              <a:rPr kumimoji="0" lang="es-ES" sz="1200" b="0" i="0" u="none" strike="noStrike" kern="0" cap="none" spc="0" normalizeH="0" baseline="0" noProof="0">
                <a:ln>
                  <a:noFill/>
                </a:ln>
                <a:solidFill>
                  <a:srgbClr val="000000"/>
                </a:solidFill>
                <a:effectLst/>
                <a:uLnTx/>
                <a:uFillTx/>
                <a:latin typeface="Helvetica Neue" panose="020B0604020202020204" charset="0"/>
                <a:ea typeface="+mn-ea"/>
                <a:cs typeface="+mn-cs"/>
              </a:rPr>
              <a:t>, no coyuntural.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 sz="600" b="0" i="0" u="none" strike="noStrike" kern="0" cap="none" spc="0" normalizeH="0" baseline="0" noProof="0">
              <a:ln>
                <a:noFill/>
              </a:ln>
              <a:solidFill>
                <a:srgbClr val="000000"/>
              </a:solidFill>
              <a:effectLst/>
              <a:uLnTx/>
              <a:uFillTx/>
              <a:latin typeface="Helvetica Neue" panose="020B060402020202020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 sz="600" b="0" i="0" u="none" strike="noStrike" kern="0" cap="none" spc="0" normalizeH="0" baseline="0" noProof="0">
              <a:ln>
                <a:noFill/>
              </a:ln>
              <a:solidFill>
                <a:srgbClr val="000000"/>
              </a:solidFill>
              <a:effectLst/>
              <a:uLnTx/>
              <a:uFillTx/>
              <a:latin typeface="Helvetica Neue" panose="020B060402020202020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1" i="0" u="none" strike="noStrike" kern="0" cap="none" spc="0" normalizeH="0" baseline="0" noProof="0">
                <a:ln>
                  <a:noFill/>
                </a:ln>
                <a:solidFill>
                  <a:srgbClr val="000000"/>
                </a:solidFill>
                <a:effectLst/>
                <a:uLnTx/>
                <a:uFillTx/>
                <a:latin typeface="Helvetica Neue" panose="020B0604020202020204" charset="0"/>
                <a:ea typeface="+mn-ea"/>
                <a:cs typeface="+mn-cs"/>
              </a:rPr>
              <a:t>Europa pierde relevancia </a:t>
            </a:r>
            <a:r>
              <a:rPr kumimoji="0" lang="es-ES" sz="1200" b="0" i="0" u="none" strike="noStrike" kern="0" cap="none" spc="0" normalizeH="0" baseline="0" noProof="0">
                <a:ln>
                  <a:noFill/>
                </a:ln>
                <a:solidFill>
                  <a:srgbClr val="000000"/>
                </a:solidFill>
                <a:effectLst/>
                <a:uLnTx/>
                <a:uFillTx/>
                <a:latin typeface="Helvetica Neue" panose="020B0604020202020204" charset="0"/>
                <a:ea typeface="+mn-ea"/>
                <a:cs typeface="+mn-cs"/>
              </a:rPr>
              <a:t>— solo París aparece entre los 20 primeros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 sz="600" b="0" i="0" u="none" strike="noStrike" kern="0" cap="none" spc="0" normalizeH="0" baseline="0" noProof="0">
              <a:ln>
                <a:noFill/>
              </a:ln>
              <a:solidFill>
                <a:srgbClr val="000000"/>
              </a:solidFill>
              <a:effectLst/>
              <a:uLnTx/>
              <a:uFillTx/>
              <a:latin typeface="Helvetica Neue" panose="020B060402020202020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 sz="600" b="0" i="0" u="none" strike="noStrike" kern="0" cap="none" spc="0" normalizeH="0" baseline="0" noProof="0">
              <a:ln>
                <a:noFill/>
              </a:ln>
              <a:solidFill>
                <a:srgbClr val="000000"/>
              </a:solidFill>
              <a:effectLst/>
              <a:uLnTx/>
              <a:uFillTx/>
              <a:latin typeface="Helvetica Neue" panose="020B060402020202020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0" i="0" u="none" strike="noStrike" kern="0" cap="none" spc="0" normalizeH="0" baseline="0" noProof="0">
                <a:ln>
                  <a:noFill/>
                </a:ln>
                <a:solidFill>
                  <a:srgbClr val="000000"/>
                </a:solidFill>
                <a:effectLst/>
                <a:uLnTx/>
                <a:uFillTx/>
                <a:latin typeface="Helvetica Neue" panose="020B0604020202020204" charset="0"/>
                <a:ea typeface="+mn-ea"/>
                <a:cs typeface="+mn-cs"/>
              </a:rPr>
              <a:t>El triángulo </a:t>
            </a:r>
            <a:r>
              <a:rPr kumimoji="0" lang="es-ES" sz="1200" b="1" i="0" u="none" strike="noStrike" kern="0" cap="none" spc="0" normalizeH="0" baseline="0" noProof="0">
                <a:ln>
                  <a:noFill/>
                </a:ln>
                <a:solidFill>
                  <a:srgbClr val="000000"/>
                </a:solidFill>
                <a:effectLst/>
                <a:uLnTx/>
                <a:uFillTx/>
                <a:latin typeface="Helvetica Neue" panose="020B0604020202020204" charset="0"/>
                <a:ea typeface="+mn-ea"/>
                <a:cs typeface="+mn-cs"/>
              </a:rPr>
              <a:t>Shenzhen–Seúl–Shanghái </a:t>
            </a:r>
            <a:r>
              <a:rPr kumimoji="0" lang="es-ES" sz="1200" b="0" i="0" u="none" strike="noStrike" kern="0" cap="none" spc="0" normalizeH="0" baseline="0" noProof="0">
                <a:ln>
                  <a:noFill/>
                </a:ln>
                <a:solidFill>
                  <a:srgbClr val="000000"/>
                </a:solidFill>
                <a:effectLst/>
                <a:uLnTx/>
                <a:uFillTx/>
                <a:latin typeface="Helvetica Neue" panose="020B0604020202020204" charset="0"/>
                <a:ea typeface="+mn-ea"/>
                <a:cs typeface="+mn-cs"/>
              </a:rPr>
              <a:t>concentra la mayor densidad global de innovación y atracción de capital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 sz="600" b="0" i="0" u="none" strike="noStrike" kern="0" cap="none" spc="0" normalizeH="0" baseline="0" noProof="0">
              <a:ln>
                <a:noFill/>
              </a:ln>
              <a:solidFill>
                <a:srgbClr val="000000"/>
              </a:solidFill>
              <a:effectLst/>
              <a:uLnTx/>
              <a:uFillTx/>
              <a:latin typeface="Helvetica Neue" panose="020B060402020202020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 sz="600" b="0" i="0" u="none" strike="noStrike" kern="0" cap="none" spc="0" normalizeH="0" baseline="0" noProof="0">
              <a:ln>
                <a:noFill/>
              </a:ln>
              <a:solidFill>
                <a:srgbClr val="000000"/>
              </a:solidFill>
              <a:effectLst/>
              <a:uLnTx/>
              <a:uFillTx/>
              <a:latin typeface="Helvetica Neue" panose="020B060402020202020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0" i="0" u="none" strike="noStrike" kern="0" cap="none" spc="0" normalizeH="0" baseline="0" noProof="0">
                <a:ln>
                  <a:noFill/>
                </a:ln>
                <a:solidFill>
                  <a:srgbClr val="000000"/>
                </a:solidFill>
                <a:effectLst/>
                <a:uLnTx/>
                <a:uFillTx/>
                <a:latin typeface="Helvetica Neue" panose="020B0604020202020204" charset="0"/>
                <a:ea typeface="+mn-ea"/>
                <a:cs typeface="+mn-cs"/>
              </a:rPr>
              <a:t>El </a:t>
            </a:r>
            <a:r>
              <a:rPr kumimoji="0" lang="es-ES" sz="1200" b="1" i="0" u="none" strike="noStrike" kern="0" cap="none" spc="0" normalizeH="0" baseline="0" noProof="0">
                <a:ln>
                  <a:noFill/>
                </a:ln>
                <a:solidFill>
                  <a:srgbClr val="000000"/>
                </a:solidFill>
                <a:effectLst/>
                <a:uLnTx/>
                <a:uFillTx/>
                <a:latin typeface="Helvetica Neue" panose="020B0604020202020204" charset="0"/>
                <a:ea typeface="+mn-ea"/>
                <a:cs typeface="+mn-cs"/>
              </a:rPr>
              <a:t>liderazgo en patentes refleja fortaleza en la innovación más temprana</a:t>
            </a:r>
            <a:r>
              <a:rPr kumimoji="0" lang="es-ES" sz="1200" b="0" i="0" u="none" strike="noStrike" kern="0" cap="none" spc="0" normalizeH="0" baseline="0" noProof="0">
                <a:ln>
                  <a:noFill/>
                </a:ln>
                <a:solidFill>
                  <a:srgbClr val="000000"/>
                </a:solidFill>
                <a:effectLst/>
                <a:uLnTx/>
                <a:uFillTx/>
                <a:latin typeface="Helvetica Neue" panose="020B0604020202020204" charset="0"/>
                <a:ea typeface="+mn-ea"/>
                <a:cs typeface="+mn-cs"/>
              </a:rPr>
              <a:t>, anticipando que gran parte de las innovaciones que llegarán al mercado en la próxima década nacerán en China</a:t>
            </a:r>
          </a:p>
        </p:txBody>
      </p:sp>
    </p:spTree>
    <p:extLst>
      <p:ext uri="{BB962C8B-B14F-4D97-AF65-F5344CB8AC3E}">
        <p14:creationId xmlns:p14="http://schemas.microsoft.com/office/powerpoint/2010/main" val="16428576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0">
          <a:extLst>
            <a:ext uri="{FF2B5EF4-FFF2-40B4-BE49-F238E27FC236}">
              <a16:creationId xmlns:a16="http://schemas.microsoft.com/office/drawing/2014/main" id="{7631AF4E-06FF-C0B9-6409-2A889C7905AC}"/>
            </a:ext>
          </a:extLst>
        </p:cNvPr>
        <p:cNvGrpSpPr/>
        <p:nvPr/>
      </p:nvGrpSpPr>
      <p:grpSpPr>
        <a:xfrm>
          <a:off x="0" y="0"/>
          <a:ext cx="0" cy="0"/>
          <a:chOff x="0" y="0"/>
          <a:chExt cx="0" cy="0"/>
        </a:xfrm>
      </p:grpSpPr>
      <p:sp>
        <p:nvSpPr>
          <p:cNvPr id="3" name="Google Shape;81;p3">
            <a:extLst>
              <a:ext uri="{FF2B5EF4-FFF2-40B4-BE49-F238E27FC236}">
                <a16:creationId xmlns:a16="http://schemas.microsoft.com/office/drawing/2014/main" id="{CC4BA37B-F843-B283-B61A-AFD8D62EAACF}"/>
              </a:ext>
            </a:extLst>
          </p:cNvPr>
          <p:cNvSpPr/>
          <p:nvPr/>
        </p:nvSpPr>
        <p:spPr>
          <a:xfrm>
            <a:off x="574769" y="305802"/>
            <a:ext cx="11171753" cy="393490"/>
          </a:xfrm>
          <a:prstGeom prst="rect">
            <a:avLst/>
          </a:prstGeom>
          <a:noFill/>
          <a:ln>
            <a:noFill/>
          </a:ln>
        </p:spPr>
        <p:txBody>
          <a:bodyPr spcFirstLastPara="1" wrap="square" lIns="61525" tIns="30750" rIns="61525" bIns="30750" anchor="t" anchorCtr="0">
            <a:noAutofit/>
          </a:bodyPr>
          <a:lstStyle/>
          <a:p>
            <a:pPr marL="0" marR="0" lvl="0" indent="0" algn="l" defTabSz="914400" rtl="0" eaLnBrk="1" fontAlgn="auto" latinLnBrk="0" hangingPunct="1">
              <a:lnSpc>
                <a:spcPct val="93750"/>
              </a:lnSpc>
              <a:spcBef>
                <a:spcPts val="0"/>
              </a:spcBef>
              <a:spcAft>
                <a:spcPts val="0"/>
              </a:spcAft>
              <a:buClr>
                <a:srgbClr val="000000"/>
              </a:buClr>
              <a:buSzPts val="4000"/>
              <a:buFontTx/>
              <a:buNone/>
              <a:tabLst/>
              <a:defRPr/>
            </a:pPr>
            <a:r>
              <a:rPr kumimoji="0" lang="es-ES" sz="2000" b="1" i="0" u="none" strike="noStrike" kern="1200" cap="none" spc="0" normalizeH="0" baseline="0" noProof="0">
                <a:ln>
                  <a:noFill/>
                </a:ln>
                <a:solidFill>
                  <a:srgbClr val="000000"/>
                </a:solidFill>
                <a:effectLst/>
                <a:uLnTx/>
                <a:uFillTx/>
                <a:latin typeface="Helvetica Neue" panose="020B0604020202020204" charset="0"/>
                <a:ea typeface="Calibri"/>
                <a:cs typeface="Calibri"/>
                <a:sym typeface="Calibri"/>
              </a:rPr>
              <a:t>El </a:t>
            </a:r>
            <a:r>
              <a:rPr kumimoji="0" lang="es-ES" sz="2000" b="1" i="0" u="none" strike="noStrike" kern="1200" cap="none" spc="0" normalizeH="0" baseline="0" noProof="0" err="1">
                <a:ln>
                  <a:noFill/>
                </a:ln>
                <a:solidFill>
                  <a:srgbClr val="000000"/>
                </a:solidFill>
                <a:effectLst/>
                <a:uLnTx/>
                <a:uFillTx/>
                <a:latin typeface="Helvetica Neue" panose="020B0604020202020204" charset="0"/>
                <a:ea typeface="Calibri"/>
                <a:cs typeface="Calibri"/>
                <a:sym typeface="Calibri"/>
              </a:rPr>
              <a:t>packaging</a:t>
            </a:r>
            <a:r>
              <a:rPr kumimoji="0" lang="es-ES" sz="2000" b="1" i="0" u="none" strike="noStrike" kern="1200" cap="none" spc="0" normalizeH="0" baseline="0" noProof="0">
                <a:ln>
                  <a:noFill/>
                </a:ln>
                <a:solidFill>
                  <a:srgbClr val="000000"/>
                </a:solidFill>
                <a:effectLst/>
                <a:uLnTx/>
                <a:uFillTx/>
                <a:latin typeface="Helvetica Neue" panose="020B0604020202020204" charset="0"/>
                <a:ea typeface="Calibri"/>
                <a:cs typeface="Calibri"/>
                <a:sym typeface="Calibri"/>
              </a:rPr>
              <a:t> en transformación: 5 fuerzas que están redefiniendo vuestro sector</a:t>
            </a:r>
          </a:p>
        </p:txBody>
      </p:sp>
      <p:sp>
        <p:nvSpPr>
          <p:cNvPr id="24" name="Shape 3">
            <a:extLst>
              <a:ext uri="{FF2B5EF4-FFF2-40B4-BE49-F238E27FC236}">
                <a16:creationId xmlns:a16="http://schemas.microsoft.com/office/drawing/2014/main" id="{D447521B-E8E7-9EE9-39F0-A47AB742F143}"/>
              </a:ext>
            </a:extLst>
          </p:cNvPr>
          <p:cNvSpPr/>
          <p:nvPr/>
        </p:nvSpPr>
        <p:spPr>
          <a:xfrm>
            <a:off x="560070" y="1647406"/>
            <a:ext cx="2072640" cy="2899543"/>
          </a:xfrm>
          <a:prstGeom prst="rect">
            <a:avLst/>
          </a:prstGeom>
          <a:solidFill>
            <a:schemeClr val="bg1"/>
          </a:solidFill>
          <a:ln w="6350">
            <a:solidFill>
              <a:srgbClr val="E8E8E5"/>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a:ln>
                <a:noFill/>
              </a:ln>
              <a:solidFill>
                <a:prstClr val="black"/>
              </a:solidFill>
              <a:effectLst/>
              <a:uLnTx/>
              <a:uFillTx/>
              <a:latin typeface="Helvetica Neue" panose="020B0604020202020204" charset="0"/>
              <a:ea typeface="+mn-ea"/>
              <a:cs typeface="+mn-cs"/>
            </a:endParaRPr>
          </a:p>
        </p:txBody>
      </p:sp>
      <p:sp>
        <p:nvSpPr>
          <p:cNvPr id="26" name="Shape 5">
            <a:extLst>
              <a:ext uri="{FF2B5EF4-FFF2-40B4-BE49-F238E27FC236}">
                <a16:creationId xmlns:a16="http://schemas.microsoft.com/office/drawing/2014/main" id="{4438643A-8E56-8D6D-0CD2-F8EEAAE21720}"/>
              </a:ext>
            </a:extLst>
          </p:cNvPr>
          <p:cNvSpPr/>
          <p:nvPr/>
        </p:nvSpPr>
        <p:spPr>
          <a:xfrm>
            <a:off x="730758" y="1952206"/>
            <a:ext cx="512064" cy="512064"/>
          </a:xfrm>
          <a:prstGeom prst="ellipse">
            <a:avLst/>
          </a:prstGeom>
          <a:solidFill>
            <a:srgbClr val="E6F3EC"/>
          </a:solidFill>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a:ln>
                <a:noFill/>
              </a:ln>
              <a:solidFill>
                <a:prstClr val="black"/>
              </a:solidFill>
              <a:effectLst/>
              <a:uLnTx/>
              <a:uFillTx/>
              <a:latin typeface="Helvetica Neue" panose="020B0604020202020204" charset="0"/>
              <a:ea typeface="+mn-ea"/>
              <a:cs typeface="+mn-cs"/>
            </a:endParaRPr>
          </a:p>
        </p:txBody>
      </p:sp>
      <p:pic>
        <p:nvPicPr>
          <p:cNvPr id="27" name="Image 0" descr="preencoded.png">
            <a:extLst>
              <a:ext uri="{FF2B5EF4-FFF2-40B4-BE49-F238E27FC236}">
                <a16:creationId xmlns:a16="http://schemas.microsoft.com/office/drawing/2014/main" id="{8C1A6C9E-EE26-5FB9-1A3C-AA7B50048131}"/>
              </a:ext>
            </a:extLst>
          </p:cNvPr>
          <p:cNvPicPr>
            <a:picLocks noChangeAspect="1"/>
          </p:cNvPicPr>
          <p:nvPr/>
        </p:nvPicPr>
        <p:blipFill>
          <a:blip r:embed="rId3"/>
          <a:stretch>
            <a:fillRect/>
          </a:stretch>
        </p:blipFill>
        <p:spPr>
          <a:xfrm>
            <a:off x="828294" y="2049742"/>
            <a:ext cx="316992" cy="316992"/>
          </a:xfrm>
          <a:prstGeom prst="rect">
            <a:avLst/>
          </a:prstGeom>
        </p:spPr>
      </p:pic>
      <p:sp>
        <p:nvSpPr>
          <p:cNvPr id="28" name="Text 6">
            <a:extLst>
              <a:ext uri="{FF2B5EF4-FFF2-40B4-BE49-F238E27FC236}">
                <a16:creationId xmlns:a16="http://schemas.microsoft.com/office/drawing/2014/main" id="{FA3C5ADF-8AB9-6306-2959-5F1FD0AC41C0}"/>
              </a:ext>
            </a:extLst>
          </p:cNvPr>
          <p:cNvSpPr/>
          <p:nvPr/>
        </p:nvSpPr>
        <p:spPr>
          <a:xfrm>
            <a:off x="681990" y="2610574"/>
            <a:ext cx="1828800" cy="268224"/>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00" b="1" i="0" u="none" strike="noStrike" kern="0" cap="none" spc="160" normalizeH="0" baseline="0" noProof="0">
                <a:ln>
                  <a:noFill/>
                </a:ln>
                <a:solidFill>
                  <a:srgbClr val="888888"/>
                </a:solidFill>
                <a:effectLst/>
                <a:uLnTx/>
                <a:uFillTx/>
                <a:latin typeface="Helvetica Neue" panose="020B0604020202020204" charset="0"/>
                <a:ea typeface="Arial" pitchFamily="34" charset="-122"/>
                <a:cs typeface="Arial" pitchFamily="34" charset="-120"/>
              </a:rPr>
              <a:t>SOSTENIBILIDAD</a:t>
            </a:r>
            <a:endParaRPr kumimoji="0" lang="en-US" sz="1000" b="0" i="0" u="none" strike="noStrike" kern="1200" cap="none" spc="0" normalizeH="0" baseline="0" noProof="0">
              <a:ln>
                <a:noFill/>
              </a:ln>
              <a:solidFill>
                <a:prstClr val="black"/>
              </a:solidFill>
              <a:effectLst/>
              <a:uLnTx/>
              <a:uFillTx/>
              <a:latin typeface="Helvetica Neue" panose="020B0604020202020204" charset="0"/>
              <a:ea typeface="+mn-ea"/>
              <a:cs typeface="+mn-cs"/>
            </a:endParaRPr>
          </a:p>
        </p:txBody>
      </p:sp>
      <p:sp>
        <p:nvSpPr>
          <p:cNvPr id="30" name="Text 8">
            <a:extLst>
              <a:ext uri="{FF2B5EF4-FFF2-40B4-BE49-F238E27FC236}">
                <a16:creationId xmlns:a16="http://schemas.microsoft.com/office/drawing/2014/main" id="{7C539D80-D560-5139-5C98-D557350BA46C}"/>
              </a:ext>
            </a:extLst>
          </p:cNvPr>
          <p:cNvSpPr/>
          <p:nvPr/>
        </p:nvSpPr>
        <p:spPr>
          <a:xfrm>
            <a:off x="681990" y="3035863"/>
            <a:ext cx="1828800" cy="815056"/>
          </a:xfrm>
          <a:prstGeom prst="rect">
            <a:avLst/>
          </a:prstGeom>
          <a:noFill/>
          <a:ln/>
        </p:spPr>
        <p:txBody>
          <a:bodyPr wrap="square" lIns="0" tIns="0" rIns="0" bIns="0" rtlCol="0" anchor="ctr"/>
          <a:lstStyle/>
          <a:p>
            <a:pPr marL="0" marR="0" lvl="0" indent="0" algn="l" defTabSz="1219170" rtl="0" eaLnBrk="1" fontAlgn="auto" latinLnBrk="0" hangingPunct="1">
              <a:lnSpc>
                <a:spcPct val="130000"/>
              </a:lnSpc>
              <a:spcBef>
                <a:spcPts val="0"/>
              </a:spcBef>
              <a:spcAft>
                <a:spcPts val="0"/>
              </a:spcAft>
              <a:buClrTx/>
              <a:buSzTx/>
              <a:buFontTx/>
              <a:buNone/>
              <a:tabLst/>
              <a:defRPr/>
            </a:pPr>
            <a:r>
              <a:rPr kumimoji="0" lang="en-US" sz="1050" b="0" i="0" u="none" strike="noStrike" kern="1200" cap="none" spc="0" normalizeH="0" baseline="0" noProof="0">
                <a:ln>
                  <a:noFill/>
                </a:ln>
                <a:solidFill>
                  <a:srgbClr val="555555"/>
                </a:solidFill>
                <a:effectLst/>
                <a:uLnTx/>
                <a:uFillTx/>
                <a:latin typeface="Helvetica Neue" panose="020B0604020202020204" charset="0"/>
                <a:ea typeface="Arial" pitchFamily="34" charset="-122"/>
                <a:cs typeface="Arial" pitchFamily="34" charset="-120"/>
              </a:rPr>
              <a:t>Todo packaging reciclable </a:t>
            </a:r>
            <a:r>
              <a:rPr kumimoji="0" lang="en-US" sz="1050" b="0" i="0" u="none" strike="noStrike" kern="1200" cap="none" spc="0" normalizeH="0" baseline="0" noProof="0" err="1">
                <a:ln>
                  <a:noFill/>
                </a:ln>
                <a:solidFill>
                  <a:srgbClr val="555555"/>
                </a:solidFill>
                <a:effectLst/>
                <a:uLnTx/>
                <a:uFillTx/>
                <a:latin typeface="Helvetica Neue" panose="020B0604020202020204" charset="0"/>
                <a:ea typeface="Arial" pitchFamily="34" charset="-122"/>
                <a:cs typeface="Arial" pitchFamily="34" charset="-120"/>
              </a:rPr>
              <a:t>en</a:t>
            </a:r>
            <a:r>
              <a:rPr kumimoji="0" lang="en-US" sz="1050" b="0" i="0" u="none" strike="noStrike" kern="1200" cap="none" spc="0" normalizeH="0" baseline="0" noProof="0">
                <a:ln>
                  <a:noFill/>
                </a:ln>
                <a:solidFill>
                  <a:srgbClr val="555555"/>
                </a:solidFill>
                <a:effectLst/>
                <a:uLnTx/>
                <a:uFillTx/>
                <a:latin typeface="Helvetica Neue" panose="020B0604020202020204" charset="0"/>
                <a:ea typeface="Arial" pitchFamily="34" charset="-122"/>
                <a:cs typeface="Arial" pitchFamily="34" charset="-120"/>
              </a:rPr>
              <a:t> 2030 (PPWR </a:t>
            </a:r>
            <a:r>
              <a:rPr kumimoji="0" lang="en-US" sz="1050" b="0" i="0" u="none" strike="noStrike" kern="1200" cap="none" spc="0" normalizeH="0" baseline="0" noProof="0" err="1">
                <a:ln>
                  <a:noFill/>
                </a:ln>
                <a:solidFill>
                  <a:srgbClr val="555555"/>
                </a:solidFill>
                <a:effectLst/>
                <a:uLnTx/>
                <a:uFillTx/>
                <a:latin typeface="Helvetica Neue" panose="020B0604020202020204" charset="0"/>
                <a:ea typeface="Arial" pitchFamily="34" charset="-122"/>
                <a:cs typeface="Arial" pitchFamily="34" charset="-120"/>
              </a:rPr>
              <a:t>europea</a:t>
            </a:r>
            <a:r>
              <a:rPr kumimoji="0" lang="en-US" sz="1050" b="0" i="0" u="none" strike="noStrike" kern="1200" cap="none" spc="0" normalizeH="0" baseline="0" noProof="0">
                <a:ln>
                  <a:noFill/>
                </a:ln>
                <a:solidFill>
                  <a:srgbClr val="555555"/>
                </a:solidFill>
                <a:effectLst/>
                <a:uLnTx/>
                <a:uFillTx/>
                <a:latin typeface="Helvetica Neue" panose="020B0604020202020204" charset="0"/>
                <a:ea typeface="Arial" pitchFamily="34" charset="-122"/>
                <a:cs typeface="Arial" pitchFamily="34" charset="-120"/>
              </a:rPr>
              <a:t>)</a:t>
            </a:r>
          </a:p>
          <a:p>
            <a:pPr marL="0" marR="0" lvl="0" indent="0" algn="l" defTabSz="1219170" rtl="0" eaLnBrk="1" fontAlgn="auto" latinLnBrk="0" hangingPunct="1">
              <a:lnSpc>
                <a:spcPct val="130000"/>
              </a:lnSpc>
              <a:spcBef>
                <a:spcPts val="0"/>
              </a:spcBef>
              <a:spcAft>
                <a:spcPts val="0"/>
              </a:spcAft>
              <a:buClrTx/>
              <a:buSzTx/>
              <a:buFontTx/>
              <a:buNone/>
              <a:tabLst/>
              <a:defRPr/>
            </a:pPr>
            <a:r>
              <a:rPr kumimoji="0" lang="en-US" sz="1050" b="0" i="0" u="none" strike="noStrike" kern="1200" cap="none" spc="0" normalizeH="0" baseline="0" noProof="0" err="1">
                <a:ln>
                  <a:noFill/>
                </a:ln>
                <a:solidFill>
                  <a:srgbClr val="555555"/>
                </a:solidFill>
                <a:effectLst/>
                <a:uLnTx/>
                <a:uFillTx/>
                <a:latin typeface="Helvetica Neue" panose="020B0604020202020204" charset="0"/>
                <a:ea typeface="Arial" pitchFamily="34" charset="-122"/>
                <a:cs typeface="Arial" pitchFamily="34" charset="-120"/>
              </a:rPr>
              <a:t>Rediseño</a:t>
            </a:r>
            <a:r>
              <a:rPr kumimoji="0" lang="en-US" sz="1050" b="0" i="0" u="none" strike="noStrike" kern="1200" cap="none" spc="0" normalizeH="0" baseline="0" noProof="0">
                <a:ln>
                  <a:noFill/>
                </a:ln>
                <a:solidFill>
                  <a:srgbClr val="555555"/>
                </a:solidFill>
                <a:effectLst/>
                <a:uLnTx/>
                <a:uFillTx/>
                <a:latin typeface="Helvetica Neue" panose="020B0604020202020204" charset="0"/>
                <a:ea typeface="Arial" pitchFamily="34" charset="-122"/>
                <a:cs typeface="Arial" pitchFamily="34" charset="-120"/>
              </a:rPr>
              <a:t> obligatorio.</a:t>
            </a:r>
            <a:endParaRPr kumimoji="0" lang="en-US" sz="1050" b="0" i="0" u="none" strike="noStrike" kern="1200" cap="none" spc="0" normalizeH="0" baseline="0" noProof="0">
              <a:ln>
                <a:noFill/>
              </a:ln>
              <a:solidFill>
                <a:prstClr val="black"/>
              </a:solidFill>
              <a:effectLst/>
              <a:uLnTx/>
              <a:uFillTx/>
              <a:latin typeface="Helvetica Neue" panose="020B0604020202020204" charset="0"/>
              <a:ea typeface="+mn-ea"/>
              <a:cs typeface="+mn-cs"/>
            </a:endParaRPr>
          </a:p>
        </p:txBody>
      </p:sp>
      <p:sp>
        <p:nvSpPr>
          <p:cNvPr id="31" name="Text 9">
            <a:extLst>
              <a:ext uri="{FF2B5EF4-FFF2-40B4-BE49-F238E27FC236}">
                <a16:creationId xmlns:a16="http://schemas.microsoft.com/office/drawing/2014/main" id="{59C08355-435C-0774-41A0-5EF88BE4BDF4}"/>
              </a:ext>
            </a:extLst>
          </p:cNvPr>
          <p:cNvSpPr/>
          <p:nvPr/>
        </p:nvSpPr>
        <p:spPr>
          <a:xfrm>
            <a:off x="681990" y="4062565"/>
            <a:ext cx="1828800" cy="268224"/>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67" b="0" i="1" u="none" strike="noStrike" kern="1200" cap="none" spc="0" normalizeH="0" baseline="0" noProof="0">
                <a:ln>
                  <a:noFill/>
                </a:ln>
                <a:solidFill>
                  <a:srgbClr val="AAAAAA"/>
                </a:solidFill>
                <a:effectLst/>
                <a:uLnTx/>
                <a:uFillTx/>
                <a:latin typeface="Helvetica Neue" panose="020B0604020202020204" charset="0"/>
                <a:ea typeface="Arial" pitchFamily="34" charset="-122"/>
                <a:cs typeface="Arial" pitchFamily="34" charset="-120"/>
              </a:rPr>
              <a:t>Comisión Europea</a:t>
            </a:r>
            <a:endParaRPr kumimoji="0" lang="en-US" sz="867" b="0" i="0" u="none" strike="noStrike" kern="1200" cap="none" spc="0" normalizeH="0" baseline="0" noProof="0">
              <a:ln>
                <a:noFill/>
              </a:ln>
              <a:solidFill>
                <a:prstClr val="black"/>
              </a:solidFill>
              <a:effectLst/>
              <a:uLnTx/>
              <a:uFillTx/>
              <a:latin typeface="Helvetica Neue" panose="020B0604020202020204" charset="0"/>
              <a:ea typeface="+mn-ea"/>
              <a:cs typeface="+mn-cs"/>
            </a:endParaRPr>
          </a:p>
        </p:txBody>
      </p:sp>
      <p:sp>
        <p:nvSpPr>
          <p:cNvPr id="32" name="Shape 10">
            <a:extLst>
              <a:ext uri="{FF2B5EF4-FFF2-40B4-BE49-F238E27FC236}">
                <a16:creationId xmlns:a16="http://schemas.microsoft.com/office/drawing/2014/main" id="{33FFFD36-0343-5AF4-9CBD-075227D4E067}"/>
              </a:ext>
            </a:extLst>
          </p:cNvPr>
          <p:cNvSpPr/>
          <p:nvPr/>
        </p:nvSpPr>
        <p:spPr>
          <a:xfrm>
            <a:off x="2791206" y="1647406"/>
            <a:ext cx="2072640" cy="2899543"/>
          </a:xfrm>
          <a:prstGeom prst="rect">
            <a:avLst/>
          </a:prstGeom>
          <a:solidFill>
            <a:schemeClr val="bg1"/>
          </a:solidFill>
          <a:ln w="6350">
            <a:solidFill>
              <a:srgbClr val="E8E8E5"/>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a:ln>
                <a:noFill/>
              </a:ln>
              <a:solidFill>
                <a:prstClr val="black"/>
              </a:solidFill>
              <a:effectLst/>
              <a:uLnTx/>
              <a:uFillTx/>
              <a:latin typeface="Helvetica Neue" panose="020B0604020202020204" charset="0"/>
              <a:ea typeface="+mn-ea"/>
              <a:cs typeface="+mn-cs"/>
            </a:endParaRPr>
          </a:p>
        </p:txBody>
      </p:sp>
      <p:sp>
        <p:nvSpPr>
          <p:cNvPr id="34" name="Shape 12">
            <a:extLst>
              <a:ext uri="{FF2B5EF4-FFF2-40B4-BE49-F238E27FC236}">
                <a16:creationId xmlns:a16="http://schemas.microsoft.com/office/drawing/2014/main" id="{1ED19ED8-6CCC-73F2-1E31-24DA3409CAE6}"/>
              </a:ext>
            </a:extLst>
          </p:cNvPr>
          <p:cNvSpPr/>
          <p:nvPr/>
        </p:nvSpPr>
        <p:spPr>
          <a:xfrm>
            <a:off x="2961894" y="1952206"/>
            <a:ext cx="512064" cy="512064"/>
          </a:xfrm>
          <a:prstGeom prst="ellipse">
            <a:avLst/>
          </a:prstGeom>
          <a:solidFill>
            <a:srgbClr val="EEEDFE"/>
          </a:solidFill>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a:ln>
                <a:noFill/>
              </a:ln>
              <a:solidFill>
                <a:prstClr val="black"/>
              </a:solidFill>
              <a:effectLst/>
              <a:uLnTx/>
              <a:uFillTx/>
              <a:latin typeface="Helvetica Neue" panose="020B0604020202020204" charset="0"/>
              <a:ea typeface="+mn-ea"/>
              <a:cs typeface="+mn-cs"/>
            </a:endParaRPr>
          </a:p>
        </p:txBody>
      </p:sp>
      <p:pic>
        <p:nvPicPr>
          <p:cNvPr id="35" name="Image 1" descr="preencoded.png">
            <a:extLst>
              <a:ext uri="{FF2B5EF4-FFF2-40B4-BE49-F238E27FC236}">
                <a16:creationId xmlns:a16="http://schemas.microsoft.com/office/drawing/2014/main" id="{C0C26B9C-AA33-D61A-91D4-4C457108E252}"/>
              </a:ext>
            </a:extLst>
          </p:cNvPr>
          <p:cNvPicPr>
            <a:picLocks noChangeAspect="1"/>
          </p:cNvPicPr>
          <p:nvPr/>
        </p:nvPicPr>
        <p:blipFill>
          <a:blip r:embed="rId4"/>
          <a:stretch>
            <a:fillRect/>
          </a:stretch>
        </p:blipFill>
        <p:spPr>
          <a:xfrm>
            <a:off x="3059430" y="2049742"/>
            <a:ext cx="316992" cy="316992"/>
          </a:xfrm>
          <a:prstGeom prst="rect">
            <a:avLst/>
          </a:prstGeom>
        </p:spPr>
      </p:pic>
      <p:sp>
        <p:nvSpPr>
          <p:cNvPr id="36" name="Text 13">
            <a:extLst>
              <a:ext uri="{FF2B5EF4-FFF2-40B4-BE49-F238E27FC236}">
                <a16:creationId xmlns:a16="http://schemas.microsoft.com/office/drawing/2014/main" id="{2189BADD-C508-FE71-877C-608C7BD94C3D}"/>
              </a:ext>
            </a:extLst>
          </p:cNvPr>
          <p:cNvSpPr/>
          <p:nvPr/>
        </p:nvSpPr>
        <p:spPr>
          <a:xfrm>
            <a:off x="2913126" y="2610574"/>
            <a:ext cx="1828800" cy="268224"/>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00" b="1" i="0" u="none" strike="noStrike" kern="0" cap="none" spc="160" normalizeH="0" baseline="0" noProof="0">
                <a:ln>
                  <a:noFill/>
                </a:ln>
                <a:solidFill>
                  <a:srgbClr val="888888"/>
                </a:solidFill>
                <a:effectLst/>
                <a:uLnTx/>
                <a:uFillTx/>
                <a:latin typeface="Helvetica Neue" panose="020B0604020202020204" charset="0"/>
                <a:ea typeface="Arial" pitchFamily="34" charset="-122"/>
                <a:cs typeface="Arial" pitchFamily="34" charset="-120"/>
              </a:rPr>
              <a:t>PERSONALIZACIÓN</a:t>
            </a:r>
            <a:endParaRPr kumimoji="0" lang="en-US" sz="1000" b="0" i="0" u="none" strike="noStrike" kern="1200" cap="none" spc="0" normalizeH="0" baseline="0" noProof="0">
              <a:ln>
                <a:noFill/>
              </a:ln>
              <a:solidFill>
                <a:prstClr val="black"/>
              </a:solidFill>
              <a:effectLst/>
              <a:uLnTx/>
              <a:uFillTx/>
              <a:latin typeface="Helvetica Neue" panose="020B0604020202020204" charset="0"/>
              <a:ea typeface="+mn-ea"/>
              <a:cs typeface="+mn-cs"/>
            </a:endParaRPr>
          </a:p>
        </p:txBody>
      </p:sp>
      <p:sp>
        <p:nvSpPr>
          <p:cNvPr id="38" name="Text 15">
            <a:extLst>
              <a:ext uri="{FF2B5EF4-FFF2-40B4-BE49-F238E27FC236}">
                <a16:creationId xmlns:a16="http://schemas.microsoft.com/office/drawing/2014/main" id="{71E7B987-8DA1-47ED-CBB0-7C4CC34D5965}"/>
              </a:ext>
            </a:extLst>
          </p:cNvPr>
          <p:cNvSpPr/>
          <p:nvPr/>
        </p:nvSpPr>
        <p:spPr>
          <a:xfrm>
            <a:off x="2913126" y="3035863"/>
            <a:ext cx="1828800" cy="815056"/>
          </a:xfrm>
          <a:prstGeom prst="rect">
            <a:avLst/>
          </a:prstGeom>
          <a:noFill/>
          <a:ln/>
        </p:spPr>
        <p:txBody>
          <a:bodyPr wrap="square" lIns="0" tIns="0" rIns="0" bIns="0" rtlCol="0" anchor="ctr"/>
          <a:lstStyle/>
          <a:p>
            <a:pPr marL="0" marR="0" lvl="0" indent="0" algn="l" defTabSz="1219170" rtl="0" eaLnBrk="1" fontAlgn="auto" latinLnBrk="0" hangingPunct="1">
              <a:lnSpc>
                <a:spcPct val="130000"/>
              </a:lnSpc>
              <a:spcBef>
                <a:spcPts val="0"/>
              </a:spcBef>
              <a:spcAft>
                <a:spcPts val="0"/>
              </a:spcAft>
              <a:buClrTx/>
              <a:buSzTx/>
              <a:buFontTx/>
              <a:buNone/>
              <a:tabLst/>
              <a:defRPr/>
            </a:pPr>
            <a:r>
              <a:rPr kumimoji="0" lang="en-US" sz="1050" b="0" i="0" u="none" strike="noStrike" kern="1200" cap="none" spc="0" normalizeH="0" baseline="0" noProof="0" err="1">
                <a:ln>
                  <a:noFill/>
                </a:ln>
                <a:solidFill>
                  <a:srgbClr val="555555"/>
                </a:solidFill>
                <a:effectLst/>
                <a:uLnTx/>
                <a:uFillTx/>
                <a:latin typeface="Helvetica Neue" panose="020B0604020202020204" charset="0"/>
                <a:ea typeface="Arial" pitchFamily="34" charset="-122"/>
                <a:cs typeface="Arial" pitchFamily="34" charset="-120"/>
              </a:rPr>
              <a:t>Crecimiento</a:t>
            </a:r>
            <a:r>
              <a:rPr kumimoji="0" lang="en-US" sz="1050" b="0" i="0" u="none" strike="noStrike" kern="1200" cap="none" spc="0" normalizeH="0" baseline="0" noProof="0">
                <a:ln>
                  <a:noFill/>
                </a:ln>
                <a:solidFill>
                  <a:srgbClr val="555555"/>
                </a:solidFill>
                <a:effectLst/>
                <a:uLnTx/>
                <a:uFillTx/>
                <a:latin typeface="Helvetica Neue" panose="020B0604020202020204" charset="0"/>
                <a:ea typeface="Arial" pitchFamily="34" charset="-122"/>
                <a:cs typeface="Arial" pitchFamily="34" charset="-120"/>
              </a:rPr>
              <a:t> de impresión digital en packaging. </a:t>
            </a:r>
          </a:p>
          <a:p>
            <a:pPr marL="0" marR="0" lvl="0" indent="0" algn="l" defTabSz="1219170" rtl="0" eaLnBrk="1" fontAlgn="auto" latinLnBrk="0" hangingPunct="1">
              <a:lnSpc>
                <a:spcPct val="130000"/>
              </a:lnSpc>
              <a:spcBef>
                <a:spcPts val="0"/>
              </a:spcBef>
              <a:spcAft>
                <a:spcPts val="0"/>
              </a:spcAft>
              <a:buClrTx/>
              <a:buSzTx/>
              <a:buFontTx/>
              <a:buNone/>
              <a:tabLst/>
              <a:defRPr/>
            </a:pPr>
            <a:r>
              <a:rPr kumimoji="0" lang="en-US" sz="1050" b="0" i="0" u="none" strike="noStrike" kern="1200" cap="none" spc="0" normalizeH="0" baseline="0" noProof="0" err="1">
                <a:ln>
                  <a:noFill/>
                </a:ln>
                <a:solidFill>
                  <a:srgbClr val="555555"/>
                </a:solidFill>
                <a:effectLst/>
                <a:uLnTx/>
                <a:uFillTx/>
                <a:latin typeface="Helvetica Neue" panose="020B0604020202020204" charset="0"/>
                <a:ea typeface="Arial" pitchFamily="34" charset="-122"/>
                <a:cs typeface="Arial" pitchFamily="34" charset="-120"/>
              </a:rPr>
              <a:t>Tiradas</a:t>
            </a:r>
            <a:r>
              <a:rPr kumimoji="0" lang="en-US" sz="1050" b="0" i="0" u="none" strike="noStrike" kern="1200" cap="none" spc="0" normalizeH="0" baseline="0" noProof="0">
                <a:ln>
                  <a:noFill/>
                </a:ln>
                <a:solidFill>
                  <a:srgbClr val="555555"/>
                </a:solidFill>
                <a:effectLst/>
                <a:uLnTx/>
                <a:uFillTx/>
                <a:latin typeface="Helvetica Neue" panose="020B0604020202020204" charset="0"/>
                <a:ea typeface="Arial" pitchFamily="34" charset="-122"/>
                <a:cs typeface="Arial" pitchFamily="34" charset="-120"/>
              </a:rPr>
              <a:t> cortas, diseño único, bajo demanda.</a:t>
            </a:r>
            <a:endParaRPr kumimoji="0" lang="en-US" sz="1050" b="0" i="0" u="none" strike="noStrike" kern="1200" cap="none" spc="0" normalizeH="0" baseline="0" noProof="0">
              <a:ln>
                <a:noFill/>
              </a:ln>
              <a:solidFill>
                <a:prstClr val="black"/>
              </a:solidFill>
              <a:effectLst/>
              <a:uLnTx/>
              <a:uFillTx/>
              <a:latin typeface="Helvetica Neue" panose="020B0604020202020204" charset="0"/>
              <a:ea typeface="+mn-ea"/>
              <a:cs typeface="+mn-cs"/>
            </a:endParaRPr>
          </a:p>
        </p:txBody>
      </p:sp>
      <p:sp>
        <p:nvSpPr>
          <p:cNvPr id="39" name="Text 16">
            <a:extLst>
              <a:ext uri="{FF2B5EF4-FFF2-40B4-BE49-F238E27FC236}">
                <a16:creationId xmlns:a16="http://schemas.microsoft.com/office/drawing/2014/main" id="{548C16DA-B223-B568-3B2C-3ADA59037CAC}"/>
              </a:ext>
            </a:extLst>
          </p:cNvPr>
          <p:cNvSpPr/>
          <p:nvPr/>
        </p:nvSpPr>
        <p:spPr>
          <a:xfrm>
            <a:off x="2913126" y="4062565"/>
            <a:ext cx="1828800" cy="268224"/>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67" b="0" i="1" u="none" strike="noStrike" kern="1200" cap="none" spc="0" normalizeH="0" baseline="0" noProof="0">
                <a:ln>
                  <a:noFill/>
                </a:ln>
                <a:solidFill>
                  <a:srgbClr val="AAAAAA"/>
                </a:solidFill>
                <a:effectLst/>
                <a:uLnTx/>
                <a:uFillTx/>
                <a:latin typeface="Helvetica Neue" panose="020B0604020202020204" charset="0"/>
                <a:ea typeface="Arial" pitchFamily="34" charset="-122"/>
                <a:cs typeface="Arial" pitchFamily="34" charset="-120"/>
              </a:rPr>
              <a:t>Mordor Intelligence</a:t>
            </a:r>
            <a:endParaRPr kumimoji="0" lang="en-US" sz="867" b="0" i="0" u="none" strike="noStrike" kern="1200" cap="none" spc="0" normalizeH="0" baseline="0" noProof="0">
              <a:ln>
                <a:noFill/>
              </a:ln>
              <a:solidFill>
                <a:prstClr val="black"/>
              </a:solidFill>
              <a:effectLst/>
              <a:uLnTx/>
              <a:uFillTx/>
              <a:latin typeface="Helvetica Neue" panose="020B0604020202020204" charset="0"/>
              <a:ea typeface="+mn-ea"/>
              <a:cs typeface="+mn-cs"/>
            </a:endParaRPr>
          </a:p>
        </p:txBody>
      </p:sp>
      <p:sp>
        <p:nvSpPr>
          <p:cNvPr id="40" name="Shape 17">
            <a:extLst>
              <a:ext uri="{FF2B5EF4-FFF2-40B4-BE49-F238E27FC236}">
                <a16:creationId xmlns:a16="http://schemas.microsoft.com/office/drawing/2014/main" id="{AED176EF-ABFC-6115-9155-66D7A4869B21}"/>
              </a:ext>
            </a:extLst>
          </p:cNvPr>
          <p:cNvSpPr/>
          <p:nvPr/>
        </p:nvSpPr>
        <p:spPr>
          <a:xfrm>
            <a:off x="5022342" y="1647406"/>
            <a:ext cx="2072640" cy="2899543"/>
          </a:xfrm>
          <a:prstGeom prst="rect">
            <a:avLst/>
          </a:prstGeom>
          <a:solidFill>
            <a:schemeClr val="bg1"/>
          </a:solidFill>
          <a:ln w="6350">
            <a:solidFill>
              <a:srgbClr val="E8E8E5"/>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a:ln>
                <a:noFill/>
              </a:ln>
              <a:solidFill>
                <a:prstClr val="black"/>
              </a:solidFill>
              <a:effectLst/>
              <a:uLnTx/>
              <a:uFillTx/>
              <a:latin typeface="Helvetica Neue" panose="020B0604020202020204" charset="0"/>
              <a:ea typeface="+mn-ea"/>
              <a:cs typeface="+mn-cs"/>
            </a:endParaRPr>
          </a:p>
        </p:txBody>
      </p:sp>
      <p:sp>
        <p:nvSpPr>
          <p:cNvPr id="42" name="Shape 19">
            <a:extLst>
              <a:ext uri="{FF2B5EF4-FFF2-40B4-BE49-F238E27FC236}">
                <a16:creationId xmlns:a16="http://schemas.microsoft.com/office/drawing/2014/main" id="{E96DDA32-2A9D-9029-F7C8-CB6FFB809924}"/>
              </a:ext>
            </a:extLst>
          </p:cNvPr>
          <p:cNvSpPr/>
          <p:nvPr/>
        </p:nvSpPr>
        <p:spPr>
          <a:xfrm>
            <a:off x="5193030" y="1952206"/>
            <a:ext cx="512064" cy="512064"/>
          </a:xfrm>
          <a:prstGeom prst="ellipse">
            <a:avLst/>
          </a:prstGeom>
          <a:solidFill>
            <a:srgbClr val="E6F1FB"/>
          </a:solidFill>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a:ln>
                <a:noFill/>
              </a:ln>
              <a:solidFill>
                <a:prstClr val="black"/>
              </a:solidFill>
              <a:effectLst/>
              <a:uLnTx/>
              <a:uFillTx/>
              <a:latin typeface="Helvetica Neue" panose="020B0604020202020204" charset="0"/>
              <a:ea typeface="+mn-ea"/>
              <a:cs typeface="+mn-cs"/>
            </a:endParaRPr>
          </a:p>
        </p:txBody>
      </p:sp>
      <p:pic>
        <p:nvPicPr>
          <p:cNvPr id="43" name="Image 2" descr="preencoded.png">
            <a:extLst>
              <a:ext uri="{FF2B5EF4-FFF2-40B4-BE49-F238E27FC236}">
                <a16:creationId xmlns:a16="http://schemas.microsoft.com/office/drawing/2014/main" id="{BBF1DFF6-16CA-9EDE-DED4-50C43F9A455D}"/>
              </a:ext>
            </a:extLst>
          </p:cNvPr>
          <p:cNvPicPr>
            <a:picLocks noChangeAspect="1"/>
          </p:cNvPicPr>
          <p:nvPr/>
        </p:nvPicPr>
        <p:blipFill>
          <a:blip r:embed="rId5"/>
          <a:stretch>
            <a:fillRect/>
          </a:stretch>
        </p:blipFill>
        <p:spPr>
          <a:xfrm>
            <a:off x="5290566" y="2049742"/>
            <a:ext cx="316992" cy="316992"/>
          </a:xfrm>
          <a:prstGeom prst="rect">
            <a:avLst/>
          </a:prstGeom>
        </p:spPr>
      </p:pic>
      <p:sp>
        <p:nvSpPr>
          <p:cNvPr id="44" name="Text 20">
            <a:extLst>
              <a:ext uri="{FF2B5EF4-FFF2-40B4-BE49-F238E27FC236}">
                <a16:creationId xmlns:a16="http://schemas.microsoft.com/office/drawing/2014/main" id="{92B4E4BD-2840-8204-6762-9B4492ABB4D6}"/>
              </a:ext>
            </a:extLst>
          </p:cNvPr>
          <p:cNvSpPr/>
          <p:nvPr/>
        </p:nvSpPr>
        <p:spPr>
          <a:xfrm>
            <a:off x="5144262" y="2610574"/>
            <a:ext cx="1828800" cy="268224"/>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00" b="1" i="0" u="none" strike="noStrike" kern="0" cap="none" spc="160" normalizeH="0" baseline="0" noProof="0">
                <a:ln>
                  <a:noFill/>
                </a:ln>
                <a:solidFill>
                  <a:srgbClr val="888888"/>
                </a:solidFill>
                <a:effectLst/>
                <a:uLnTx/>
                <a:uFillTx/>
                <a:latin typeface="Helvetica Neue" panose="020B0604020202020204" charset="0"/>
                <a:ea typeface="Arial" pitchFamily="34" charset="-122"/>
                <a:cs typeface="Arial" pitchFamily="34" charset="-120"/>
              </a:rPr>
              <a:t>SMART PACKAGING</a:t>
            </a:r>
            <a:endParaRPr kumimoji="0" lang="en-US" sz="1000" b="0" i="0" u="none" strike="noStrike" kern="1200" cap="none" spc="0" normalizeH="0" baseline="0" noProof="0">
              <a:ln>
                <a:noFill/>
              </a:ln>
              <a:solidFill>
                <a:prstClr val="black"/>
              </a:solidFill>
              <a:effectLst/>
              <a:uLnTx/>
              <a:uFillTx/>
              <a:latin typeface="Helvetica Neue" panose="020B0604020202020204" charset="0"/>
              <a:ea typeface="+mn-ea"/>
              <a:cs typeface="+mn-cs"/>
            </a:endParaRPr>
          </a:p>
        </p:txBody>
      </p:sp>
      <p:sp>
        <p:nvSpPr>
          <p:cNvPr id="46" name="Text 22">
            <a:extLst>
              <a:ext uri="{FF2B5EF4-FFF2-40B4-BE49-F238E27FC236}">
                <a16:creationId xmlns:a16="http://schemas.microsoft.com/office/drawing/2014/main" id="{1EADB79B-D00C-36A0-D661-1D31287E762E}"/>
              </a:ext>
            </a:extLst>
          </p:cNvPr>
          <p:cNvSpPr/>
          <p:nvPr/>
        </p:nvSpPr>
        <p:spPr>
          <a:xfrm>
            <a:off x="5144262" y="3035863"/>
            <a:ext cx="1828800" cy="815056"/>
          </a:xfrm>
          <a:prstGeom prst="rect">
            <a:avLst/>
          </a:prstGeom>
          <a:noFill/>
          <a:ln/>
        </p:spPr>
        <p:txBody>
          <a:bodyPr wrap="square" lIns="0" tIns="0" rIns="0" bIns="0" rtlCol="0" anchor="ctr"/>
          <a:lstStyle/>
          <a:p>
            <a:pPr marL="0" marR="0" lvl="0" indent="0" algn="l" defTabSz="1219170" rtl="0" eaLnBrk="1" fontAlgn="auto" latinLnBrk="0" hangingPunct="1">
              <a:lnSpc>
                <a:spcPct val="130000"/>
              </a:lnSpc>
              <a:spcBef>
                <a:spcPts val="0"/>
              </a:spcBef>
              <a:spcAft>
                <a:spcPts val="0"/>
              </a:spcAft>
              <a:buClrTx/>
              <a:buSzTx/>
              <a:buFontTx/>
              <a:buNone/>
              <a:tabLst/>
              <a:defRPr/>
            </a:pPr>
            <a:r>
              <a:rPr kumimoji="0" lang="en-US" sz="1050" b="0" i="0" u="none" strike="noStrike" kern="1200" cap="none" spc="0" normalizeH="0" baseline="0" noProof="0">
                <a:ln>
                  <a:noFill/>
                </a:ln>
                <a:solidFill>
                  <a:srgbClr val="555555"/>
                </a:solidFill>
                <a:effectLst/>
                <a:uLnTx/>
                <a:uFillTx/>
                <a:latin typeface="Helvetica Neue" panose="020B0604020202020204" charset="0"/>
                <a:ea typeface="Arial" pitchFamily="34" charset="-122"/>
                <a:cs typeface="Arial" pitchFamily="34" charset="-120"/>
              </a:rPr>
              <a:t>$26Bn Mercado global 2025. </a:t>
            </a:r>
          </a:p>
          <a:p>
            <a:pPr marL="0" marR="0" lvl="0" indent="0" algn="l" defTabSz="1219170" rtl="0" eaLnBrk="1" fontAlgn="auto" latinLnBrk="0" hangingPunct="1">
              <a:lnSpc>
                <a:spcPct val="130000"/>
              </a:lnSpc>
              <a:spcBef>
                <a:spcPts val="0"/>
              </a:spcBef>
              <a:spcAft>
                <a:spcPts val="0"/>
              </a:spcAft>
              <a:buClrTx/>
              <a:buSzTx/>
              <a:buFontTx/>
              <a:buNone/>
              <a:tabLst/>
              <a:defRPr/>
            </a:pPr>
            <a:r>
              <a:rPr kumimoji="0" lang="en-US" sz="1050" b="0" i="0" u="none" strike="noStrike" kern="1200" cap="none" spc="0" normalizeH="0" baseline="0" noProof="0">
                <a:ln>
                  <a:noFill/>
                </a:ln>
                <a:solidFill>
                  <a:srgbClr val="555555"/>
                </a:solidFill>
                <a:effectLst/>
                <a:uLnTx/>
                <a:uFillTx/>
                <a:latin typeface="Helvetica Neue" panose="020B0604020202020204" charset="0"/>
                <a:ea typeface="Arial" pitchFamily="34" charset="-122"/>
                <a:cs typeface="Arial" pitchFamily="34" charset="-120"/>
              </a:rPr>
              <a:t>El envase como canal: trazabilidad, datos y experiencia de marca.</a:t>
            </a:r>
            <a:endParaRPr kumimoji="0" lang="en-US" sz="1050" b="0" i="0" u="none" strike="noStrike" kern="1200" cap="none" spc="0" normalizeH="0" baseline="0" noProof="0">
              <a:ln>
                <a:noFill/>
              </a:ln>
              <a:solidFill>
                <a:prstClr val="black"/>
              </a:solidFill>
              <a:effectLst/>
              <a:uLnTx/>
              <a:uFillTx/>
              <a:latin typeface="Helvetica Neue" panose="020B0604020202020204" charset="0"/>
              <a:ea typeface="+mn-ea"/>
              <a:cs typeface="+mn-cs"/>
            </a:endParaRPr>
          </a:p>
        </p:txBody>
      </p:sp>
      <p:sp>
        <p:nvSpPr>
          <p:cNvPr id="47" name="Text 23">
            <a:extLst>
              <a:ext uri="{FF2B5EF4-FFF2-40B4-BE49-F238E27FC236}">
                <a16:creationId xmlns:a16="http://schemas.microsoft.com/office/drawing/2014/main" id="{0FAF72A0-9716-6CEC-CA43-AE41190118A3}"/>
              </a:ext>
            </a:extLst>
          </p:cNvPr>
          <p:cNvSpPr/>
          <p:nvPr/>
        </p:nvSpPr>
        <p:spPr>
          <a:xfrm>
            <a:off x="5144262" y="4062565"/>
            <a:ext cx="1828800" cy="268224"/>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67" b="0" i="1" u="none" strike="noStrike" kern="1200" cap="none" spc="0" normalizeH="0" baseline="0" noProof="0">
                <a:ln>
                  <a:noFill/>
                </a:ln>
                <a:solidFill>
                  <a:srgbClr val="AAAAAA"/>
                </a:solidFill>
                <a:effectLst/>
                <a:uLnTx/>
                <a:uFillTx/>
                <a:latin typeface="Helvetica Neue" panose="020B0604020202020204" charset="0"/>
                <a:ea typeface="Arial" pitchFamily="34" charset="-122"/>
                <a:cs typeface="Arial" pitchFamily="34" charset="-120"/>
              </a:rPr>
              <a:t>Fortune Business Insights</a:t>
            </a:r>
            <a:endParaRPr kumimoji="0" lang="en-US" sz="867" b="0" i="0" u="none" strike="noStrike" kern="1200" cap="none" spc="0" normalizeH="0" baseline="0" noProof="0">
              <a:ln>
                <a:noFill/>
              </a:ln>
              <a:solidFill>
                <a:prstClr val="black"/>
              </a:solidFill>
              <a:effectLst/>
              <a:uLnTx/>
              <a:uFillTx/>
              <a:latin typeface="Helvetica Neue" panose="020B0604020202020204" charset="0"/>
              <a:ea typeface="+mn-ea"/>
              <a:cs typeface="+mn-cs"/>
            </a:endParaRPr>
          </a:p>
        </p:txBody>
      </p:sp>
      <p:sp>
        <p:nvSpPr>
          <p:cNvPr id="48" name="Shape 24">
            <a:extLst>
              <a:ext uri="{FF2B5EF4-FFF2-40B4-BE49-F238E27FC236}">
                <a16:creationId xmlns:a16="http://schemas.microsoft.com/office/drawing/2014/main" id="{E746728F-0E66-6153-3423-A9E31EEAC665}"/>
              </a:ext>
            </a:extLst>
          </p:cNvPr>
          <p:cNvSpPr/>
          <p:nvPr/>
        </p:nvSpPr>
        <p:spPr>
          <a:xfrm>
            <a:off x="7253478" y="1647406"/>
            <a:ext cx="2072640" cy="2899543"/>
          </a:xfrm>
          <a:prstGeom prst="rect">
            <a:avLst/>
          </a:prstGeom>
          <a:solidFill>
            <a:schemeClr val="bg1"/>
          </a:solidFill>
          <a:ln w="6350">
            <a:solidFill>
              <a:srgbClr val="E8E8E5"/>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a:ln>
                <a:noFill/>
              </a:ln>
              <a:solidFill>
                <a:prstClr val="black"/>
              </a:solidFill>
              <a:effectLst/>
              <a:uLnTx/>
              <a:uFillTx/>
              <a:latin typeface="Helvetica Neue" panose="020B0604020202020204" charset="0"/>
              <a:ea typeface="+mn-ea"/>
              <a:cs typeface="+mn-cs"/>
            </a:endParaRPr>
          </a:p>
        </p:txBody>
      </p:sp>
      <p:sp>
        <p:nvSpPr>
          <p:cNvPr id="50" name="Shape 26">
            <a:extLst>
              <a:ext uri="{FF2B5EF4-FFF2-40B4-BE49-F238E27FC236}">
                <a16:creationId xmlns:a16="http://schemas.microsoft.com/office/drawing/2014/main" id="{1EC2D450-8255-22AA-2428-5D745D3444A2}"/>
              </a:ext>
            </a:extLst>
          </p:cNvPr>
          <p:cNvSpPr/>
          <p:nvPr/>
        </p:nvSpPr>
        <p:spPr>
          <a:xfrm>
            <a:off x="7424166" y="1952206"/>
            <a:ext cx="512064" cy="512064"/>
          </a:xfrm>
          <a:prstGeom prst="ellipse">
            <a:avLst/>
          </a:prstGeom>
          <a:solidFill>
            <a:srgbClr val="FAECE7"/>
          </a:solidFill>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a:ln>
                <a:noFill/>
              </a:ln>
              <a:solidFill>
                <a:prstClr val="black"/>
              </a:solidFill>
              <a:effectLst/>
              <a:uLnTx/>
              <a:uFillTx/>
              <a:latin typeface="Helvetica Neue" panose="020B0604020202020204" charset="0"/>
              <a:ea typeface="+mn-ea"/>
              <a:cs typeface="+mn-cs"/>
            </a:endParaRPr>
          </a:p>
        </p:txBody>
      </p:sp>
      <p:pic>
        <p:nvPicPr>
          <p:cNvPr id="51" name="Image 3" descr="preencoded.png">
            <a:extLst>
              <a:ext uri="{FF2B5EF4-FFF2-40B4-BE49-F238E27FC236}">
                <a16:creationId xmlns:a16="http://schemas.microsoft.com/office/drawing/2014/main" id="{DA1C1CE6-1E13-690F-FCB4-7314B5BFC5F8}"/>
              </a:ext>
            </a:extLst>
          </p:cNvPr>
          <p:cNvPicPr>
            <a:picLocks noChangeAspect="1"/>
          </p:cNvPicPr>
          <p:nvPr/>
        </p:nvPicPr>
        <p:blipFill>
          <a:blip r:embed="rId6"/>
          <a:stretch>
            <a:fillRect/>
          </a:stretch>
        </p:blipFill>
        <p:spPr>
          <a:xfrm>
            <a:off x="7521702" y="2049742"/>
            <a:ext cx="316992" cy="316992"/>
          </a:xfrm>
          <a:prstGeom prst="rect">
            <a:avLst/>
          </a:prstGeom>
        </p:spPr>
      </p:pic>
      <p:sp>
        <p:nvSpPr>
          <p:cNvPr id="52" name="Text 27">
            <a:extLst>
              <a:ext uri="{FF2B5EF4-FFF2-40B4-BE49-F238E27FC236}">
                <a16:creationId xmlns:a16="http://schemas.microsoft.com/office/drawing/2014/main" id="{368E8269-3C1C-C5B5-D381-B3BC9F48CCE0}"/>
              </a:ext>
            </a:extLst>
          </p:cNvPr>
          <p:cNvSpPr/>
          <p:nvPr/>
        </p:nvSpPr>
        <p:spPr>
          <a:xfrm>
            <a:off x="7375398" y="2610574"/>
            <a:ext cx="1828800" cy="268224"/>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00" b="1" i="0" u="none" strike="noStrike" kern="0" cap="none" spc="160" normalizeH="0" baseline="0" noProof="0">
                <a:ln>
                  <a:noFill/>
                </a:ln>
                <a:solidFill>
                  <a:srgbClr val="888888"/>
                </a:solidFill>
                <a:effectLst/>
                <a:uLnTx/>
                <a:uFillTx/>
                <a:latin typeface="Helvetica Neue" panose="020B0604020202020204" charset="0"/>
                <a:ea typeface="Arial" pitchFamily="34" charset="-122"/>
                <a:cs typeface="Arial" pitchFamily="34" charset="-120"/>
              </a:rPr>
              <a:t>D2C Y eCOMMERCE</a:t>
            </a:r>
            <a:endParaRPr kumimoji="0" lang="en-US" sz="1000" b="0" i="0" u="none" strike="noStrike" kern="1200" cap="none" spc="0" normalizeH="0" baseline="0" noProof="0">
              <a:ln>
                <a:noFill/>
              </a:ln>
              <a:solidFill>
                <a:prstClr val="black"/>
              </a:solidFill>
              <a:effectLst/>
              <a:uLnTx/>
              <a:uFillTx/>
              <a:latin typeface="Helvetica Neue" panose="020B0604020202020204" charset="0"/>
              <a:ea typeface="+mn-ea"/>
              <a:cs typeface="+mn-cs"/>
            </a:endParaRPr>
          </a:p>
        </p:txBody>
      </p:sp>
      <p:sp>
        <p:nvSpPr>
          <p:cNvPr id="54" name="Text 29">
            <a:extLst>
              <a:ext uri="{FF2B5EF4-FFF2-40B4-BE49-F238E27FC236}">
                <a16:creationId xmlns:a16="http://schemas.microsoft.com/office/drawing/2014/main" id="{5C5B475C-C728-0443-AF52-7AFA4B307205}"/>
              </a:ext>
            </a:extLst>
          </p:cNvPr>
          <p:cNvSpPr/>
          <p:nvPr/>
        </p:nvSpPr>
        <p:spPr>
          <a:xfrm>
            <a:off x="7375398" y="3035863"/>
            <a:ext cx="1828800" cy="815056"/>
          </a:xfrm>
          <a:prstGeom prst="rect">
            <a:avLst/>
          </a:prstGeom>
          <a:noFill/>
          <a:ln/>
        </p:spPr>
        <p:txBody>
          <a:bodyPr wrap="square" lIns="0" tIns="0" rIns="0" bIns="0" rtlCol="0" anchor="ctr"/>
          <a:lstStyle/>
          <a:p>
            <a:pPr marL="0" marR="0" lvl="0" indent="0" algn="l" defTabSz="1219170" rtl="0" eaLnBrk="1" fontAlgn="auto" latinLnBrk="0" hangingPunct="1">
              <a:lnSpc>
                <a:spcPct val="130000"/>
              </a:lnSpc>
              <a:spcBef>
                <a:spcPts val="0"/>
              </a:spcBef>
              <a:spcAft>
                <a:spcPts val="0"/>
              </a:spcAft>
              <a:buClrTx/>
              <a:buSzTx/>
              <a:buFontTx/>
              <a:buNone/>
              <a:tabLst/>
              <a:defRPr/>
            </a:pPr>
            <a:r>
              <a:rPr kumimoji="0" lang="en-US" sz="1050" b="0" i="0" u="none" strike="noStrike" kern="1200" cap="none" spc="0" normalizeH="0" baseline="0" noProof="0" err="1">
                <a:ln>
                  <a:noFill/>
                </a:ln>
                <a:solidFill>
                  <a:srgbClr val="555555"/>
                </a:solidFill>
                <a:effectLst/>
                <a:uLnTx/>
                <a:uFillTx/>
                <a:latin typeface="Helvetica Neue" panose="020B0604020202020204" charset="0"/>
                <a:ea typeface="Arial" pitchFamily="34" charset="-122"/>
                <a:cs typeface="Arial" pitchFamily="34" charset="-120"/>
              </a:rPr>
              <a:t>Crecimiento</a:t>
            </a:r>
            <a:r>
              <a:rPr kumimoji="0" lang="en-US" sz="1050" b="0" i="0" u="none" strike="noStrike" kern="1200" cap="none" spc="0" normalizeH="0" baseline="0" noProof="0">
                <a:ln>
                  <a:noFill/>
                </a:ln>
                <a:solidFill>
                  <a:srgbClr val="555555"/>
                </a:solidFill>
                <a:effectLst/>
                <a:uLnTx/>
                <a:uFillTx/>
                <a:latin typeface="Helvetica Neue" panose="020B0604020202020204" charset="0"/>
                <a:ea typeface="Arial" pitchFamily="34" charset="-122"/>
                <a:cs typeface="Arial" pitchFamily="34" charset="-120"/>
              </a:rPr>
              <a:t> del  packaging ecommerce </a:t>
            </a:r>
            <a:r>
              <a:rPr kumimoji="0" lang="en-US" sz="1050" b="0" i="0" u="none" strike="noStrike" kern="1200" cap="none" spc="0" normalizeH="0" baseline="0" noProof="0" err="1">
                <a:ln>
                  <a:noFill/>
                </a:ln>
                <a:solidFill>
                  <a:srgbClr val="555555"/>
                </a:solidFill>
                <a:effectLst/>
                <a:uLnTx/>
                <a:uFillTx/>
                <a:latin typeface="Helvetica Neue" panose="020B0604020202020204" charset="0"/>
                <a:ea typeface="Arial" pitchFamily="34" charset="-122"/>
                <a:cs typeface="Arial" pitchFamily="34" charset="-120"/>
              </a:rPr>
              <a:t>en</a:t>
            </a:r>
            <a:r>
              <a:rPr kumimoji="0" lang="en-US" sz="1050" b="0" i="0" u="none" strike="noStrike" kern="1200" cap="none" spc="0" normalizeH="0" baseline="0" noProof="0">
                <a:ln>
                  <a:noFill/>
                </a:ln>
                <a:solidFill>
                  <a:srgbClr val="555555"/>
                </a:solidFill>
                <a:effectLst/>
                <a:uLnTx/>
                <a:uFillTx/>
                <a:latin typeface="Helvetica Neue" panose="020B0604020202020204" charset="0"/>
                <a:ea typeface="Arial" pitchFamily="34" charset="-122"/>
                <a:cs typeface="Arial" pitchFamily="34" charset="-120"/>
              </a:rPr>
              <a:t> Europa. España </a:t>
            </a:r>
            <a:r>
              <a:rPr kumimoji="0" lang="en-US" sz="1050" b="0" i="0" u="none" strike="noStrike" kern="1200" cap="none" spc="0" normalizeH="0" baseline="0" noProof="0" err="1">
                <a:ln>
                  <a:noFill/>
                </a:ln>
                <a:solidFill>
                  <a:srgbClr val="555555"/>
                </a:solidFill>
                <a:effectLst/>
                <a:uLnTx/>
                <a:uFillTx/>
                <a:latin typeface="Helvetica Neue" panose="020B0604020202020204" charset="0"/>
                <a:ea typeface="Arial" pitchFamily="34" charset="-122"/>
                <a:cs typeface="Arial" pitchFamily="34" charset="-120"/>
              </a:rPr>
              <a:t>lidera</a:t>
            </a:r>
            <a:r>
              <a:rPr kumimoji="0" lang="en-US" sz="1050" b="0" i="0" u="none" strike="noStrike" kern="1200" cap="none" spc="0" normalizeH="0" baseline="0" noProof="0">
                <a:ln>
                  <a:noFill/>
                </a:ln>
                <a:solidFill>
                  <a:srgbClr val="555555"/>
                </a:solidFill>
                <a:effectLst/>
                <a:uLnTx/>
                <a:uFillTx/>
                <a:latin typeface="Helvetica Neue" panose="020B0604020202020204" charset="0"/>
                <a:ea typeface="Arial" pitchFamily="34" charset="-122"/>
                <a:cs typeface="Arial" pitchFamily="34" charset="-120"/>
              </a:rPr>
              <a:t> </a:t>
            </a:r>
            <a:r>
              <a:rPr kumimoji="0" lang="en-US" sz="1050" b="0" i="0" u="none" strike="noStrike" kern="1200" cap="none" spc="0" normalizeH="0" baseline="0" noProof="0" err="1">
                <a:ln>
                  <a:noFill/>
                </a:ln>
                <a:solidFill>
                  <a:srgbClr val="555555"/>
                </a:solidFill>
                <a:effectLst/>
                <a:uLnTx/>
                <a:uFillTx/>
                <a:latin typeface="Helvetica Neue" panose="020B0604020202020204" charset="0"/>
                <a:ea typeface="Arial" pitchFamily="34" charset="-122"/>
                <a:cs typeface="Arial" pitchFamily="34" charset="-120"/>
              </a:rPr>
              <a:t>el</a:t>
            </a:r>
            <a:r>
              <a:rPr kumimoji="0" lang="en-US" sz="1050" b="0" i="0" u="none" strike="noStrike" kern="1200" cap="none" spc="0" normalizeH="0" baseline="0" noProof="0">
                <a:ln>
                  <a:noFill/>
                </a:ln>
                <a:solidFill>
                  <a:srgbClr val="555555"/>
                </a:solidFill>
                <a:effectLst/>
                <a:uLnTx/>
                <a:uFillTx/>
                <a:latin typeface="Helvetica Neue" panose="020B0604020202020204" charset="0"/>
                <a:ea typeface="Arial" pitchFamily="34" charset="-122"/>
                <a:cs typeface="Arial" pitchFamily="34" charset="-120"/>
              </a:rPr>
              <a:t> crecimiento del continente.</a:t>
            </a:r>
            <a:endParaRPr kumimoji="0" lang="en-US" sz="1050" b="0" i="0" u="none" strike="noStrike" kern="1200" cap="none" spc="0" normalizeH="0" baseline="0" noProof="0">
              <a:ln>
                <a:noFill/>
              </a:ln>
              <a:solidFill>
                <a:prstClr val="black"/>
              </a:solidFill>
              <a:effectLst/>
              <a:uLnTx/>
              <a:uFillTx/>
              <a:latin typeface="Helvetica Neue" panose="020B0604020202020204" charset="0"/>
              <a:ea typeface="+mn-ea"/>
              <a:cs typeface="+mn-cs"/>
            </a:endParaRPr>
          </a:p>
        </p:txBody>
      </p:sp>
      <p:sp>
        <p:nvSpPr>
          <p:cNvPr id="55" name="Text 30">
            <a:extLst>
              <a:ext uri="{FF2B5EF4-FFF2-40B4-BE49-F238E27FC236}">
                <a16:creationId xmlns:a16="http://schemas.microsoft.com/office/drawing/2014/main" id="{3F823931-A277-31D3-413B-760C0CC44A18}"/>
              </a:ext>
            </a:extLst>
          </p:cNvPr>
          <p:cNvSpPr/>
          <p:nvPr/>
        </p:nvSpPr>
        <p:spPr>
          <a:xfrm>
            <a:off x="7375398" y="4062565"/>
            <a:ext cx="1828800" cy="268224"/>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67" b="0" i="1" u="none" strike="noStrike" kern="1200" cap="none" spc="0" normalizeH="0" baseline="0" noProof="0">
                <a:ln>
                  <a:noFill/>
                </a:ln>
                <a:solidFill>
                  <a:srgbClr val="AAAAAA"/>
                </a:solidFill>
                <a:effectLst/>
                <a:uLnTx/>
                <a:uFillTx/>
                <a:latin typeface="Helvetica Neue" panose="020B0604020202020204" charset="0"/>
                <a:ea typeface="Arial" pitchFamily="34" charset="-122"/>
                <a:cs typeface="Arial" pitchFamily="34" charset="-120"/>
              </a:rPr>
              <a:t>Grand View Research</a:t>
            </a:r>
            <a:endParaRPr kumimoji="0" lang="en-US" sz="867" b="0" i="0" u="none" strike="noStrike" kern="1200" cap="none" spc="0" normalizeH="0" baseline="0" noProof="0">
              <a:ln>
                <a:noFill/>
              </a:ln>
              <a:solidFill>
                <a:prstClr val="black"/>
              </a:solidFill>
              <a:effectLst/>
              <a:uLnTx/>
              <a:uFillTx/>
              <a:latin typeface="Helvetica Neue" panose="020B0604020202020204" charset="0"/>
              <a:ea typeface="+mn-ea"/>
              <a:cs typeface="+mn-cs"/>
            </a:endParaRPr>
          </a:p>
        </p:txBody>
      </p:sp>
      <p:sp>
        <p:nvSpPr>
          <p:cNvPr id="56" name="Shape 31">
            <a:extLst>
              <a:ext uri="{FF2B5EF4-FFF2-40B4-BE49-F238E27FC236}">
                <a16:creationId xmlns:a16="http://schemas.microsoft.com/office/drawing/2014/main" id="{5343063D-8F47-B800-0402-CD9394617573}"/>
              </a:ext>
            </a:extLst>
          </p:cNvPr>
          <p:cNvSpPr/>
          <p:nvPr/>
        </p:nvSpPr>
        <p:spPr>
          <a:xfrm>
            <a:off x="9484614" y="1647406"/>
            <a:ext cx="2072640" cy="2899543"/>
          </a:xfrm>
          <a:prstGeom prst="rect">
            <a:avLst/>
          </a:prstGeom>
          <a:solidFill>
            <a:schemeClr val="bg1"/>
          </a:solidFill>
          <a:ln w="6350">
            <a:solidFill>
              <a:srgbClr val="E8E8E5"/>
            </a:solidFill>
            <a:prstDash val="soli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a:ln>
                <a:noFill/>
              </a:ln>
              <a:solidFill>
                <a:prstClr val="black"/>
              </a:solidFill>
              <a:effectLst/>
              <a:uLnTx/>
              <a:uFillTx/>
              <a:latin typeface="Helvetica Neue" panose="020B0604020202020204" charset="0"/>
              <a:ea typeface="+mn-ea"/>
              <a:cs typeface="+mn-cs"/>
            </a:endParaRPr>
          </a:p>
        </p:txBody>
      </p:sp>
      <p:sp>
        <p:nvSpPr>
          <p:cNvPr id="58" name="Shape 33">
            <a:extLst>
              <a:ext uri="{FF2B5EF4-FFF2-40B4-BE49-F238E27FC236}">
                <a16:creationId xmlns:a16="http://schemas.microsoft.com/office/drawing/2014/main" id="{837CA62E-FB17-28A0-3B97-A296597A17FE}"/>
              </a:ext>
            </a:extLst>
          </p:cNvPr>
          <p:cNvSpPr/>
          <p:nvPr/>
        </p:nvSpPr>
        <p:spPr>
          <a:xfrm>
            <a:off x="9655302" y="1952206"/>
            <a:ext cx="512064" cy="512064"/>
          </a:xfrm>
          <a:prstGeom prst="ellipse">
            <a:avLst/>
          </a:prstGeom>
          <a:solidFill>
            <a:srgbClr val="FAEEDA"/>
          </a:solidFill>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a:ln>
                <a:noFill/>
              </a:ln>
              <a:solidFill>
                <a:prstClr val="black"/>
              </a:solidFill>
              <a:effectLst/>
              <a:uLnTx/>
              <a:uFillTx/>
              <a:latin typeface="Helvetica Neue" panose="020B0604020202020204" charset="0"/>
              <a:ea typeface="+mn-ea"/>
              <a:cs typeface="+mn-cs"/>
            </a:endParaRPr>
          </a:p>
        </p:txBody>
      </p:sp>
      <p:pic>
        <p:nvPicPr>
          <p:cNvPr id="59" name="Image 4" descr="preencoded.png">
            <a:extLst>
              <a:ext uri="{FF2B5EF4-FFF2-40B4-BE49-F238E27FC236}">
                <a16:creationId xmlns:a16="http://schemas.microsoft.com/office/drawing/2014/main" id="{91C491DF-CFFA-F577-83D1-5BB679ED042C}"/>
              </a:ext>
            </a:extLst>
          </p:cNvPr>
          <p:cNvPicPr>
            <a:picLocks noChangeAspect="1"/>
          </p:cNvPicPr>
          <p:nvPr/>
        </p:nvPicPr>
        <p:blipFill>
          <a:blip r:embed="rId7"/>
          <a:stretch>
            <a:fillRect/>
          </a:stretch>
        </p:blipFill>
        <p:spPr>
          <a:xfrm>
            <a:off x="9752838" y="2049742"/>
            <a:ext cx="316992" cy="316992"/>
          </a:xfrm>
          <a:prstGeom prst="rect">
            <a:avLst/>
          </a:prstGeom>
        </p:spPr>
      </p:pic>
      <p:sp>
        <p:nvSpPr>
          <p:cNvPr id="60" name="Text 34">
            <a:extLst>
              <a:ext uri="{FF2B5EF4-FFF2-40B4-BE49-F238E27FC236}">
                <a16:creationId xmlns:a16="http://schemas.microsoft.com/office/drawing/2014/main" id="{20F1E810-6735-D19D-4FEB-AB807D795079}"/>
              </a:ext>
            </a:extLst>
          </p:cNvPr>
          <p:cNvSpPr/>
          <p:nvPr/>
        </p:nvSpPr>
        <p:spPr>
          <a:xfrm>
            <a:off x="9606534" y="2610574"/>
            <a:ext cx="1828800" cy="268224"/>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00" b="1" i="0" u="none" strike="noStrike" kern="0" cap="none" spc="160" normalizeH="0" baseline="0" noProof="0">
                <a:ln>
                  <a:noFill/>
                </a:ln>
                <a:solidFill>
                  <a:srgbClr val="888888"/>
                </a:solidFill>
                <a:effectLst/>
                <a:uLnTx/>
                <a:uFillTx/>
                <a:latin typeface="Helvetica Neue" panose="020B0604020202020204" charset="0"/>
                <a:ea typeface="Arial" pitchFamily="34" charset="-122"/>
                <a:cs typeface="Arial" pitchFamily="34" charset="-120"/>
              </a:rPr>
              <a:t>IA EN DISEÑO</a:t>
            </a:r>
            <a:endParaRPr kumimoji="0" lang="en-US" sz="1000" b="0" i="0" u="none" strike="noStrike" kern="1200" cap="none" spc="0" normalizeH="0" baseline="0" noProof="0">
              <a:ln>
                <a:noFill/>
              </a:ln>
              <a:solidFill>
                <a:prstClr val="black"/>
              </a:solidFill>
              <a:effectLst/>
              <a:uLnTx/>
              <a:uFillTx/>
              <a:latin typeface="Helvetica Neue" panose="020B0604020202020204" charset="0"/>
              <a:ea typeface="+mn-ea"/>
              <a:cs typeface="+mn-cs"/>
            </a:endParaRPr>
          </a:p>
        </p:txBody>
      </p:sp>
      <p:sp>
        <p:nvSpPr>
          <p:cNvPr id="62" name="Text 36">
            <a:extLst>
              <a:ext uri="{FF2B5EF4-FFF2-40B4-BE49-F238E27FC236}">
                <a16:creationId xmlns:a16="http://schemas.microsoft.com/office/drawing/2014/main" id="{174B0804-AA86-9481-53BA-D0DD52C79BA3}"/>
              </a:ext>
            </a:extLst>
          </p:cNvPr>
          <p:cNvSpPr/>
          <p:nvPr/>
        </p:nvSpPr>
        <p:spPr>
          <a:xfrm>
            <a:off x="9606534" y="3035863"/>
            <a:ext cx="1828800" cy="815056"/>
          </a:xfrm>
          <a:prstGeom prst="rect">
            <a:avLst/>
          </a:prstGeom>
          <a:noFill/>
          <a:ln/>
        </p:spPr>
        <p:txBody>
          <a:bodyPr wrap="square" lIns="0" tIns="0" rIns="0" bIns="0" rtlCol="0" anchor="ctr"/>
          <a:lstStyle/>
          <a:p>
            <a:pPr marL="0" marR="0" lvl="0" indent="0" algn="l" defTabSz="1219170" rtl="0" eaLnBrk="1" fontAlgn="auto" latinLnBrk="0" hangingPunct="1">
              <a:lnSpc>
                <a:spcPct val="130000"/>
              </a:lnSpc>
              <a:spcBef>
                <a:spcPts val="0"/>
              </a:spcBef>
              <a:spcAft>
                <a:spcPts val="0"/>
              </a:spcAft>
              <a:buClrTx/>
              <a:buSzTx/>
              <a:buFontTx/>
              <a:buNone/>
              <a:tabLst/>
              <a:defRPr/>
            </a:pPr>
            <a:r>
              <a:rPr kumimoji="0" lang="en-US" sz="1050" b="0" i="0" u="none" strike="noStrike" kern="1200" cap="none" spc="0" normalizeH="0" baseline="0" noProof="0">
                <a:ln>
                  <a:noFill/>
                </a:ln>
                <a:solidFill>
                  <a:srgbClr val="555555"/>
                </a:solidFill>
                <a:effectLst/>
                <a:uLnTx/>
                <a:uFillTx/>
                <a:latin typeface="Helvetica Neue" panose="020B0604020202020204" charset="0"/>
                <a:ea typeface="Arial" pitchFamily="34" charset="-122"/>
                <a:cs typeface="Arial" pitchFamily="34" charset="-120"/>
              </a:rPr>
              <a:t>~20% CAGR IA </a:t>
            </a:r>
            <a:r>
              <a:rPr kumimoji="0" lang="en-US" sz="1050" b="0" i="0" u="none" strike="noStrike" kern="1200" cap="none" spc="0" normalizeH="0" baseline="0" noProof="0" err="1">
                <a:ln>
                  <a:noFill/>
                </a:ln>
                <a:solidFill>
                  <a:srgbClr val="555555"/>
                </a:solidFill>
                <a:effectLst/>
                <a:uLnTx/>
                <a:uFillTx/>
                <a:latin typeface="Helvetica Neue" panose="020B0604020202020204" charset="0"/>
                <a:ea typeface="Arial" pitchFamily="34" charset="-122"/>
                <a:cs typeface="Arial" pitchFamily="34" charset="-120"/>
              </a:rPr>
              <a:t>en</a:t>
            </a:r>
            <a:r>
              <a:rPr kumimoji="0" lang="en-US" sz="1050" b="0" i="0" u="none" strike="noStrike" kern="1200" cap="none" spc="0" normalizeH="0" baseline="0" noProof="0">
                <a:ln>
                  <a:noFill/>
                </a:ln>
                <a:solidFill>
                  <a:srgbClr val="555555"/>
                </a:solidFill>
                <a:effectLst/>
                <a:uLnTx/>
                <a:uFillTx/>
                <a:latin typeface="Helvetica Neue" panose="020B0604020202020204" charset="0"/>
                <a:ea typeface="Arial" pitchFamily="34" charset="-122"/>
                <a:cs typeface="Arial" pitchFamily="34" charset="-120"/>
              </a:rPr>
              <a:t> </a:t>
            </a:r>
            <a:r>
              <a:rPr kumimoji="0" lang="en-US" sz="1050" b="0" i="0" u="none" strike="noStrike" kern="1200" cap="none" spc="0" normalizeH="0" baseline="0" noProof="0" err="1">
                <a:ln>
                  <a:noFill/>
                </a:ln>
                <a:solidFill>
                  <a:srgbClr val="555555"/>
                </a:solidFill>
                <a:effectLst/>
                <a:uLnTx/>
                <a:uFillTx/>
                <a:latin typeface="Helvetica Neue" panose="020B0604020202020204" charset="0"/>
                <a:ea typeface="Arial" pitchFamily="34" charset="-122"/>
                <a:cs typeface="Arial" pitchFamily="34" charset="-120"/>
              </a:rPr>
              <a:t>diseño</a:t>
            </a:r>
            <a:r>
              <a:rPr kumimoji="0" lang="en-US" sz="1050" b="0" i="0" u="none" strike="noStrike" kern="1200" cap="none" spc="0" normalizeH="0" baseline="0" noProof="0">
                <a:ln>
                  <a:noFill/>
                </a:ln>
                <a:solidFill>
                  <a:srgbClr val="555555"/>
                </a:solidFill>
                <a:effectLst/>
                <a:uLnTx/>
                <a:uFillTx/>
                <a:latin typeface="Helvetica Neue" panose="020B0604020202020204" charset="0"/>
                <a:ea typeface="Arial" pitchFamily="34" charset="-122"/>
                <a:cs typeface="Arial" pitchFamily="34" charset="-120"/>
              </a:rPr>
              <a:t> de packaging. </a:t>
            </a:r>
            <a:r>
              <a:rPr kumimoji="0" lang="en-US" sz="1050" b="0" i="0" u="none" strike="noStrike" kern="1200" cap="none" spc="0" normalizeH="0" baseline="0" noProof="0" err="1">
                <a:ln>
                  <a:noFill/>
                </a:ln>
                <a:solidFill>
                  <a:srgbClr val="555555"/>
                </a:solidFill>
                <a:effectLst/>
                <a:uLnTx/>
                <a:uFillTx/>
                <a:latin typeface="Helvetica Neue" panose="020B0604020202020204" charset="0"/>
                <a:ea typeface="Arial" pitchFamily="34" charset="-122"/>
                <a:cs typeface="Arial" pitchFamily="34" charset="-120"/>
              </a:rPr>
              <a:t>Diseño</a:t>
            </a:r>
            <a:r>
              <a:rPr kumimoji="0" lang="en-US" sz="1050" b="0" i="0" u="none" strike="noStrike" kern="1200" cap="none" spc="0" normalizeH="0" baseline="0" noProof="0">
                <a:ln>
                  <a:noFill/>
                </a:ln>
                <a:solidFill>
                  <a:srgbClr val="555555"/>
                </a:solidFill>
                <a:effectLst/>
                <a:uLnTx/>
                <a:uFillTx/>
                <a:latin typeface="Helvetica Neue" panose="020B0604020202020204" charset="0"/>
                <a:ea typeface="Arial" pitchFamily="34" charset="-122"/>
                <a:cs typeface="Arial" pitchFamily="34" charset="-120"/>
              </a:rPr>
              <a:t> </a:t>
            </a:r>
            <a:r>
              <a:rPr kumimoji="0" lang="en-US" sz="1050" b="0" i="0" u="none" strike="noStrike" kern="1200" cap="none" spc="0" normalizeH="0" baseline="0" noProof="0" err="1">
                <a:ln>
                  <a:noFill/>
                </a:ln>
                <a:solidFill>
                  <a:srgbClr val="555555"/>
                </a:solidFill>
                <a:effectLst/>
                <a:uLnTx/>
                <a:uFillTx/>
                <a:latin typeface="Helvetica Neue" panose="020B0604020202020204" charset="0"/>
                <a:ea typeface="Arial" pitchFamily="34" charset="-122"/>
                <a:cs typeface="Arial" pitchFamily="34" charset="-120"/>
              </a:rPr>
              <a:t>generativo</a:t>
            </a:r>
            <a:r>
              <a:rPr kumimoji="0" lang="en-US" sz="1050" b="0" i="0" u="none" strike="noStrike" kern="1200" cap="none" spc="0" normalizeH="0" baseline="0" noProof="0">
                <a:ln>
                  <a:noFill/>
                </a:ln>
                <a:solidFill>
                  <a:srgbClr val="555555"/>
                </a:solidFill>
                <a:effectLst/>
                <a:uLnTx/>
                <a:uFillTx/>
                <a:latin typeface="Helvetica Neue" panose="020B0604020202020204" charset="0"/>
                <a:ea typeface="Arial" pitchFamily="34" charset="-122"/>
                <a:cs typeface="Arial" pitchFamily="34" charset="-120"/>
              </a:rPr>
              <a:t> y </a:t>
            </a:r>
            <a:r>
              <a:rPr kumimoji="0" lang="en-US" sz="1050" b="0" i="0" u="none" strike="noStrike" kern="1200" cap="none" spc="0" normalizeH="0" baseline="0" noProof="0" err="1">
                <a:ln>
                  <a:noFill/>
                </a:ln>
                <a:solidFill>
                  <a:srgbClr val="555555"/>
                </a:solidFill>
                <a:effectLst/>
                <a:uLnTx/>
                <a:uFillTx/>
                <a:latin typeface="Helvetica Neue" panose="020B0604020202020204" charset="0"/>
                <a:ea typeface="Arial" pitchFamily="34" charset="-122"/>
                <a:cs typeface="Arial" pitchFamily="34" charset="-120"/>
              </a:rPr>
              <a:t>optimización</a:t>
            </a:r>
            <a:r>
              <a:rPr kumimoji="0" lang="en-US" sz="1050" b="0" i="0" u="none" strike="noStrike" kern="1200" cap="none" spc="0" normalizeH="0" baseline="0" noProof="0">
                <a:ln>
                  <a:noFill/>
                </a:ln>
                <a:solidFill>
                  <a:srgbClr val="555555"/>
                </a:solidFill>
                <a:effectLst/>
                <a:uLnTx/>
                <a:uFillTx/>
                <a:latin typeface="Helvetica Neue" panose="020B0604020202020204" charset="0"/>
                <a:ea typeface="Arial" pitchFamily="34" charset="-122"/>
                <a:cs typeface="Arial" pitchFamily="34" charset="-120"/>
              </a:rPr>
              <a:t> de </a:t>
            </a:r>
            <a:r>
              <a:rPr kumimoji="0" lang="en-US" sz="1050" b="0" i="0" u="none" strike="noStrike" kern="1200" cap="none" spc="0" normalizeH="0" baseline="0" noProof="0" err="1">
                <a:ln>
                  <a:noFill/>
                </a:ln>
                <a:solidFill>
                  <a:srgbClr val="555555"/>
                </a:solidFill>
                <a:effectLst/>
                <a:uLnTx/>
                <a:uFillTx/>
                <a:latin typeface="Helvetica Neue" panose="020B0604020202020204" charset="0"/>
                <a:ea typeface="Arial" pitchFamily="34" charset="-122"/>
                <a:cs typeface="Arial" pitchFamily="34" charset="-120"/>
              </a:rPr>
              <a:t>materiales</a:t>
            </a:r>
            <a:r>
              <a:rPr kumimoji="0" lang="en-US" sz="1050" b="0" i="0" u="none" strike="noStrike" kern="1200" cap="none" spc="0" normalizeH="0" baseline="0" noProof="0">
                <a:ln>
                  <a:noFill/>
                </a:ln>
                <a:solidFill>
                  <a:srgbClr val="555555"/>
                </a:solidFill>
                <a:effectLst/>
                <a:uLnTx/>
                <a:uFillTx/>
                <a:latin typeface="Helvetica Neue" panose="020B0604020202020204" charset="0"/>
                <a:ea typeface="Arial" pitchFamily="34" charset="-122"/>
                <a:cs typeface="Arial" pitchFamily="34" charset="-120"/>
              </a:rPr>
              <a:t>.</a:t>
            </a:r>
            <a:endParaRPr kumimoji="0" lang="en-US" sz="1050" b="0" i="0" u="none" strike="noStrike" kern="1200" cap="none" spc="0" normalizeH="0" baseline="0" noProof="0">
              <a:ln>
                <a:noFill/>
              </a:ln>
              <a:solidFill>
                <a:prstClr val="black"/>
              </a:solidFill>
              <a:effectLst/>
              <a:uLnTx/>
              <a:uFillTx/>
              <a:latin typeface="Helvetica Neue" panose="020B0604020202020204" charset="0"/>
              <a:ea typeface="+mn-ea"/>
              <a:cs typeface="+mn-cs"/>
            </a:endParaRPr>
          </a:p>
        </p:txBody>
      </p:sp>
      <p:sp>
        <p:nvSpPr>
          <p:cNvPr id="63" name="Text 37">
            <a:extLst>
              <a:ext uri="{FF2B5EF4-FFF2-40B4-BE49-F238E27FC236}">
                <a16:creationId xmlns:a16="http://schemas.microsoft.com/office/drawing/2014/main" id="{B08E7A5B-360E-6446-2CA5-FF4BD380010B}"/>
              </a:ext>
            </a:extLst>
          </p:cNvPr>
          <p:cNvSpPr/>
          <p:nvPr/>
        </p:nvSpPr>
        <p:spPr>
          <a:xfrm>
            <a:off x="9606534" y="4062565"/>
            <a:ext cx="1828800" cy="268224"/>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67" b="0" i="1" u="none" strike="noStrike" kern="1200" cap="none" spc="0" normalizeH="0" baseline="0" noProof="0">
                <a:ln>
                  <a:noFill/>
                </a:ln>
                <a:solidFill>
                  <a:srgbClr val="AAAAAA"/>
                </a:solidFill>
                <a:effectLst/>
                <a:uLnTx/>
                <a:uFillTx/>
                <a:latin typeface="Helvetica Neue" panose="020B0604020202020204" charset="0"/>
                <a:ea typeface="Arial" pitchFamily="34" charset="-122"/>
                <a:cs typeface="Arial" pitchFamily="34" charset="-120"/>
              </a:rPr>
              <a:t>Business Research Co.</a:t>
            </a:r>
            <a:endParaRPr kumimoji="0" lang="en-US" sz="867" b="0" i="0" u="none" strike="noStrike" kern="1200" cap="none" spc="0" normalizeH="0" baseline="0" noProof="0">
              <a:ln>
                <a:noFill/>
              </a:ln>
              <a:solidFill>
                <a:prstClr val="black"/>
              </a:solidFill>
              <a:effectLst/>
              <a:uLnTx/>
              <a:uFillTx/>
              <a:latin typeface="Helvetica Neue" panose="020B0604020202020204" charset="0"/>
              <a:ea typeface="+mn-ea"/>
              <a:cs typeface="+mn-cs"/>
            </a:endParaRPr>
          </a:p>
        </p:txBody>
      </p:sp>
      <p:sp>
        <p:nvSpPr>
          <p:cNvPr id="64" name="Text 38">
            <a:extLst>
              <a:ext uri="{FF2B5EF4-FFF2-40B4-BE49-F238E27FC236}">
                <a16:creationId xmlns:a16="http://schemas.microsoft.com/office/drawing/2014/main" id="{8A58A465-067F-77D8-F52C-7A9627E66847}"/>
              </a:ext>
            </a:extLst>
          </p:cNvPr>
          <p:cNvSpPr/>
          <p:nvPr/>
        </p:nvSpPr>
        <p:spPr>
          <a:xfrm>
            <a:off x="548640" y="5854700"/>
            <a:ext cx="6705600" cy="304800"/>
          </a:xfrm>
          <a:prstGeom prst="rect">
            <a:avLst/>
          </a:prstGeom>
          <a:noFill/>
          <a:ln/>
        </p:spPr>
        <p:txBody>
          <a:bodyPr wrap="square" lIns="0" tIns="0" rIns="0" bIns="0"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33" b="0" i="1" u="none" strike="noStrike" kern="1200" cap="none" spc="0" normalizeH="0" baseline="0" noProof="0">
                <a:ln>
                  <a:noFill/>
                </a:ln>
                <a:solidFill>
                  <a:srgbClr val="AAAAAA"/>
                </a:solidFill>
                <a:effectLst/>
                <a:uLnTx/>
                <a:uFillTx/>
                <a:latin typeface="Arial" pitchFamily="34" charset="0"/>
                <a:ea typeface="Arial" pitchFamily="34" charset="-122"/>
                <a:cs typeface="Arial" pitchFamily="34" charset="-120"/>
              </a:rPr>
              <a:t>Fuentes: Comisión Europea (PPWR), Mordor Intelligence, Fortune Business Insights, Grand View Research, The Business Research Company · 2025-2026</a:t>
            </a:r>
            <a:endParaRPr kumimoji="0" lang="en-US" sz="933"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5667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500"/>
                                        <p:tgtEl>
                                          <p:spTgt spid="34"/>
                                        </p:tgtEl>
                                      </p:cBhvr>
                                    </p:animEffect>
                                  </p:childTnLst>
                                </p:cTn>
                              </p:par>
                              <p:par>
                                <p:cTn id="31" presetID="10"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500"/>
                                        <p:tgtEl>
                                          <p:spTgt spid="3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fade">
                                      <p:cBhvr>
                                        <p:cTn id="39" dur="500"/>
                                        <p:tgtEl>
                                          <p:spTgt spid="3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fade">
                                      <p:cBhvr>
                                        <p:cTn id="42" dur="500"/>
                                        <p:tgtEl>
                                          <p:spTgt spid="3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fade">
                                      <p:cBhvr>
                                        <p:cTn id="47" dur="500"/>
                                        <p:tgtEl>
                                          <p:spTgt spid="40"/>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2"/>
                                        </p:tgtEl>
                                        <p:attrNameLst>
                                          <p:attrName>style.visibility</p:attrName>
                                        </p:attrNameLst>
                                      </p:cBhvr>
                                      <p:to>
                                        <p:strVal val="visible"/>
                                      </p:to>
                                    </p:set>
                                    <p:animEffect transition="in" filter="fade">
                                      <p:cBhvr>
                                        <p:cTn id="50" dur="500"/>
                                        <p:tgtEl>
                                          <p:spTgt spid="42"/>
                                        </p:tgtEl>
                                      </p:cBhvr>
                                    </p:animEffect>
                                  </p:childTnLst>
                                </p:cTn>
                              </p:par>
                              <p:par>
                                <p:cTn id="51" presetID="10" presetClass="entr" presetSubtype="0" fill="hold" nodeType="with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fade">
                                      <p:cBhvr>
                                        <p:cTn id="53" dur="500"/>
                                        <p:tgtEl>
                                          <p:spTgt spid="43"/>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44"/>
                                        </p:tgtEl>
                                        <p:attrNameLst>
                                          <p:attrName>style.visibility</p:attrName>
                                        </p:attrNameLst>
                                      </p:cBhvr>
                                      <p:to>
                                        <p:strVal val="visible"/>
                                      </p:to>
                                    </p:set>
                                    <p:animEffect transition="in" filter="fade">
                                      <p:cBhvr>
                                        <p:cTn id="56" dur="500"/>
                                        <p:tgtEl>
                                          <p:spTgt spid="44"/>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46"/>
                                        </p:tgtEl>
                                        <p:attrNameLst>
                                          <p:attrName>style.visibility</p:attrName>
                                        </p:attrNameLst>
                                      </p:cBhvr>
                                      <p:to>
                                        <p:strVal val="visible"/>
                                      </p:to>
                                    </p:set>
                                    <p:animEffect transition="in" filter="fade">
                                      <p:cBhvr>
                                        <p:cTn id="59" dur="500"/>
                                        <p:tgtEl>
                                          <p:spTgt spid="46"/>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47"/>
                                        </p:tgtEl>
                                        <p:attrNameLst>
                                          <p:attrName>style.visibility</p:attrName>
                                        </p:attrNameLst>
                                      </p:cBhvr>
                                      <p:to>
                                        <p:strVal val="visible"/>
                                      </p:to>
                                    </p:set>
                                    <p:animEffect transition="in" filter="fade">
                                      <p:cBhvr>
                                        <p:cTn id="62" dur="500"/>
                                        <p:tgtEl>
                                          <p:spTgt spid="4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8"/>
                                        </p:tgtEl>
                                        <p:attrNameLst>
                                          <p:attrName>style.visibility</p:attrName>
                                        </p:attrNameLst>
                                      </p:cBhvr>
                                      <p:to>
                                        <p:strVal val="visible"/>
                                      </p:to>
                                    </p:set>
                                    <p:animEffect transition="in" filter="fade">
                                      <p:cBhvr>
                                        <p:cTn id="67" dur="500"/>
                                        <p:tgtEl>
                                          <p:spTgt spid="4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50"/>
                                        </p:tgtEl>
                                        <p:attrNameLst>
                                          <p:attrName>style.visibility</p:attrName>
                                        </p:attrNameLst>
                                      </p:cBhvr>
                                      <p:to>
                                        <p:strVal val="visible"/>
                                      </p:to>
                                    </p:set>
                                    <p:animEffect transition="in" filter="fade">
                                      <p:cBhvr>
                                        <p:cTn id="70" dur="500"/>
                                        <p:tgtEl>
                                          <p:spTgt spid="50"/>
                                        </p:tgtEl>
                                      </p:cBhvr>
                                    </p:animEffect>
                                  </p:childTnLst>
                                </p:cTn>
                              </p:par>
                              <p:par>
                                <p:cTn id="71" presetID="10" presetClass="entr" presetSubtype="0" fill="hold" nodeType="withEffect">
                                  <p:stCondLst>
                                    <p:cond delay="0"/>
                                  </p:stCondLst>
                                  <p:childTnLst>
                                    <p:set>
                                      <p:cBhvr>
                                        <p:cTn id="72" dur="1" fill="hold">
                                          <p:stCondLst>
                                            <p:cond delay="0"/>
                                          </p:stCondLst>
                                        </p:cTn>
                                        <p:tgtEl>
                                          <p:spTgt spid="51"/>
                                        </p:tgtEl>
                                        <p:attrNameLst>
                                          <p:attrName>style.visibility</p:attrName>
                                        </p:attrNameLst>
                                      </p:cBhvr>
                                      <p:to>
                                        <p:strVal val="visible"/>
                                      </p:to>
                                    </p:set>
                                    <p:animEffect transition="in" filter="fade">
                                      <p:cBhvr>
                                        <p:cTn id="73" dur="500"/>
                                        <p:tgtEl>
                                          <p:spTgt spid="51"/>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52"/>
                                        </p:tgtEl>
                                        <p:attrNameLst>
                                          <p:attrName>style.visibility</p:attrName>
                                        </p:attrNameLst>
                                      </p:cBhvr>
                                      <p:to>
                                        <p:strVal val="visible"/>
                                      </p:to>
                                    </p:set>
                                    <p:animEffect transition="in" filter="fade">
                                      <p:cBhvr>
                                        <p:cTn id="76" dur="500"/>
                                        <p:tgtEl>
                                          <p:spTgt spid="52"/>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54"/>
                                        </p:tgtEl>
                                        <p:attrNameLst>
                                          <p:attrName>style.visibility</p:attrName>
                                        </p:attrNameLst>
                                      </p:cBhvr>
                                      <p:to>
                                        <p:strVal val="visible"/>
                                      </p:to>
                                    </p:set>
                                    <p:animEffect transition="in" filter="fade">
                                      <p:cBhvr>
                                        <p:cTn id="79" dur="500"/>
                                        <p:tgtEl>
                                          <p:spTgt spid="54"/>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55"/>
                                        </p:tgtEl>
                                        <p:attrNameLst>
                                          <p:attrName>style.visibility</p:attrName>
                                        </p:attrNameLst>
                                      </p:cBhvr>
                                      <p:to>
                                        <p:strVal val="visible"/>
                                      </p:to>
                                    </p:set>
                                    <p:animEffect transition="in" filter="fade">
                                      <p:cBhvr>
                                        <p:cTn id="82" dur="500"/>
                                        <p:tgtEl>
                                          <p:spTgt spid="55"/>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56"/>
                                        </p:tgtEl>
                                        <p:attrNameLst>
                                          <p:attrName>style.visibility</p:attrName>
                                        </p:attrNameLst>
                                      </p:cBhvr>
                                      <p:to>
                                        <p:strVal val="visible"/>
                                      </p:to>
                                    </p:set>
                                    <p:animEffect transition="in" filter="fade">
                                      <p:cBhvr>
                                        <p:cTn id="87" dur="500"/>
                                        <p:tgtEl>
                                          <p:spTgt spid="56"/>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58"/>
                                        </p:tgtEl>
                                        <p:attrNameLst>
                                          <p:attrName>style.visibility</p:attrName>
                                        </p:attrNameLst>
                                      </p:cBhvr>
                                      <p:to>
                                        <p:strVal val="visible"/>
                                      </p:to>
                                    </p:set>
                                    <p:animEffect transition="in" filter="fade">
                                      <p:cBhvr>
                                        <p:cTn id="90" dur="500"/>
                                        <p:tgtEl>
                                          <p:spTgt spid="58"/>
                                        </p:tgtEl>
                                      </p:cBhvr>
                                    </p:animEffect>
                                  </p:childTnLst>
                                </p:cTn>
                              </p:par>
                              <p:par>
                                <p:cTn id="91" presetID="10" presetClass="entr" presetSubtype="0" fill="hold" nodeType="withEffect">
                                  <p:stCondLst>
                                    <p:cond delay="0"/>
                                  </p:stCondLst>
                                  <p:childTnLst>
                                    <p:set>
                                      <p:cBhvr>
                                        <p:cTn id="92" dur="1" fill="hold">
                                          <p:stCondLst>
                                            <p:cond delay="0"/>
                                          </p:stCondLst>
                                        </p:cTn>
                                        <p:tgtEl>
                                          <p:spTgt spid="59"/>
                                        </p:tgtEl>
                                        <p:attrNameLst>
                                          <p:attrName>style.visibility</p:attrName>
                                        </p:attrNameLst>
                                      </p:cBhvr>
                                      <p:to>
                                        <p:strVal val="visible"/>
                                      </p:to>
                                    </p:set>
                                    <p:animEffect transition="in" filter="fade">
                                      <p:cBhvr>
                                        <p:cTn id="93" dur="500"/>
                                        <p:tgtEl>
                                          <p:spTgt spid="59"/>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60"/>
                                        </p:tgtEl>
                                        <p:attrNameLst>
                                          <p:attrName>style.visibility</p:attrName>
                                        </p:attrNameLst>
                                      </p:cBhvr>
                                      <p:to>
                                        <p:strVal val="visible"/>
                                      </p:to>
                                    </p:set>
                                    <p:animEffect transition="in" filter="fade">
                                      <p:cBhvr>
                                        <p:cTn id="96" dur="500"/>
                                        <p:tgtEl>
                                          <p:spTgt spid="60"/>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62"/>
                                        </p:tgtEl>
                                        <p:attrNameLst>
                                          <p:attrName>style.visibility</p:attrName>
                                        </p:attrNameLst>
                                      </p:cBhvr>
                                      <p:to>
                                        <p:strVal val="visible"/>
                                      </p:to>
                                    </p:set>
                                    <p:animEffect transition="in" filter="fade">
                                      <p:cBhvr>
                                        <p:cTn id="99" dur="500"/>
                                        <p:tgtEl>
                                          <p:spTgt spid="62"/>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63"/>
                                        </p:tgtEl>
                                        <p:attrNameLst>
                                          <p:attrName>style.visibility</p:attrName>
                                        </p:attrNameLst>
                                      </p:cBhvr>
                                      <p:to>
                                        <p:strVal val="visible"/>
                                      </p:to>
                                    </p:set>
                                    <p:animEffect transition="in" filter="fade">
                                      <p:cBhvr>
                                        <p:cTn id="102"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P spid="28" grpId="0" animBg="1"/>
      <p:bldP spid="30" grpId="0" animBg="1"/>
      <p:bldP spid="31" grpId="0" animBg="1"/>
      <p:bldP spid="32" grpId="0" animBg="1"/>
      <p:bldP spid="34" grpId="0" animBg="1"/>
      <p:bldP spid="36" grpId="0" animBg="1"/>
      <p:bldP spid="38" grpId="0" animBg="1"/>
      <p:bldP spid="39" grpId="0" animBg="1"/>
      <p:bldP spid="40" grpId="0" animBg="1"/>
      <p:bldP spid="42" grpId="0" animBg="1"/>
      <p:bldP spid="44" grpId="0" animBg="1"/>
      <p:bldP spid="46" grpId="0" animBg="1"/>
      <p:bldP spid="47" grpId="0" animBg="1"/>
      <p:bldP spid="48" grpId="0" animBg="1"/>
      <p:bldP spid="50" grpId="0" animBg="1"/>
      <p:bldP spid="52" grpId="0" animBg="1"/>
      <p:bldP spid="54" grpId="0" animBg="1"/>
      <p:bldP spid="55" grpId="0" animBg="1"/>
      <p:bldP spid="56" grpId="0" animBg="1"/>
      <p:bldP spid="58" grpId="0" animBg="1"/>
      <p:bldP spid="60" grpId="0" animBg="1"/>
      <p:bldP spid="62" grpId="0" animBg="1"/>
      <p:bldP spid="6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0">
          <a:extLst>
            <a:ext uri="{FF2B5EF4-FFF2-40B4-BE49-F238E27FC236}">
              <a16:creationId xmlns:a16="http://schemas.microsoft.com/office/drawing/2014/main" id="{95F4EA47-705B-F8BD-753E-5E529AE0AE49}"/>
            </a:ext>
          </a:extLst>
        </p:cNvPr>
        <p:cNvGrpSpPr/>
        <p:nvPr/>
      </p:nvGrpSpPr>
      <p:grpSpPr>
        <a:xfrm>
          <a:off x="0" y="0"/>
          <a:ext cx="0" cy="0"/>
          <a:chOff x="0" y="0"/>
          <a:chExt cx="0" cy="0"/>
        </a:xfrm>
      </p:grpSpPr>
      <p:sp>
        <p:nvSpPr>
          <p:cNvPr id="3" name="Google Shape;81;p3">
            <a:extLst>
              <a:ext uri="{FF2B5EF4-FFF2-40B4-BE49-F238E27FC236}">
                <a16:creationId xmlns:a16="http://schemas.microsoft.com/office/drawing/2014/main" id="{4319E37D-9579-E8D3-CBB2-59096FD79C7F}"/>
              </a:ext>
            </a:extLst>
          </p:cNvPr>
          <p:cNvSpPr/>
          <p:nvPr/>
        </p:nvSpPr>
        <p:spPr>
          <a:xfrm>
            <a:off x="574769" y="305802"/>
            <a:ext cx="11171753" cy="393490"/>
          </a:xfrm>
          <a:prstGeom prst="rect">
            <a:avLst/>
          </a:prstGeom>
          <a:noFill/>
          <a:ln>
            <a:noFill/>
          </a:ln>
        </p:spPr>
        <p:txBody>
          <a:bodyPr spcFirstLastPara="1" wrap="square" lIns="61525" tIns="30750" rIns="61525" bIns="30750" anchor="t" anchorCtr="0">
            <a:noAutofit/>
          </a:bodyPr>
          <a:lstStyle/>
          <a:p>
            <a:pPr marL="0" marR="0" lvl="0" indent="0" algn="l" defTabSz="914400" rtl="0" eaLnBrk="1" fontAlgn="auto" latinLnBrk="0" hangingPunct="1">
              <a:lnSpc>
                <a:spcPct val="93750"/>
              </a:lnSpc>
              <a:spcBef>
                <a:spcPts val="0"/>
              </a:spcBef>
              <a:spcAft>
                <a:spcPts val="0"/>
              </a:spcAft>
              <a:buClr>
                <a:srgbClr val="000000"/>
              </a:buClr>
              <a:buSzPts val="4000"/>
              <a:buFontTx/>
              <a:buNone/>
              <a:tabLst/>
              <a:defRPr/>
            </a:pPr>
            <a:r>
              <a:rPr kumimoji="0" lang="es-ES" sz="2000" b="1" i="0" u="none" strike="noStrike" kern="1200" cap="none" spc="0" normalizeH="0" baseline="0" noProof="0">
                <a:ln>
                  <a:noFill/>
                </a:ln>
                <a:solidFill>
                  <a:srgbClr val="000000"/>
                </a:solidFill>
                <a:effectLst/>
                <a:uLnTx/>
                <a:uFillTx/>
                <a:latin typeface="Helvetica Neue" panose="020B0604020202020204" charset="0"/>
                <a:ea typeface="Calibri"/>
                <a:cs typeface="Calibri"/>
                <a:sym typeface="Calibri"/>
              </a:rPr>
              <a:t>No puedes competir solo contra el mercado</a:t>
            </a:r>
          </a:p>
        </p:txBody>
      </p:sp>
      <p:sp>
        <p:nvSpPr>
          <p:cNvPr id="2" name="Google Shape;319;p19">
            <a:extLst>
              <a:ext uri="{FF2B5EF4-FFF2-40B4-BE49-F238E27FC236}">
                <a16:creationId xmlns:a16="http://schemas.microsoft.com/office/drawing/2014/main" id="{30D47A46-99E3-C8AD-382C-15A9961F4D2E}"/>
              </a:ext>
            </a:extLst>
          </p:cNvPr>
          <p:cNvSpPr/>
          <p:nvPr/>
        </p:nvSpPr>
        <p:spPr>
          <a:xfrm>
            <a:off x="1030219" y="1416226"/>
            <a:ext cx="4187096" cy="507811"/>
          </a:xfrm>
          <a:prstGeom prst="rect">
            <a:avLst/>
          </a:prstGeom>
          <a:noFill/>
          <a:ln>
            <a:noFill/>
          </a:ln>
        </p:spPr>
        <p:txBody>
          <a:bodyPr spcFirstLastPara="1" wrap="square" lIns="45713" tIns="22850" rIns="45713" bIns="22850" anchor="t" anchorCtr="0">
            <a:spAutoFit/>
          </a:bodyPr>
          <a:lstStyle/>
          <a:p>
            <a:pPr marL="0" marR="0" lvl="0" indent="0" algn="ctr" defTabSz="457200" rtl="0" eaLnBrk="1" fontAlgn="auto" latinLnBrk="0" hangingPunct="1">
              <a:lnSpc>
                <a:spcPct val="100000"/>
              </a:lnSpc>
              <a:spcBef>
                <a:spcPts val="0"/>
              </a:spcBef>
              <a:spcAft>
                <a:spcPts val="0"/>
              </a:spcAft>
              <a:buClr>
                <a:srgbClr val="FFFEFF"/>
              </a:buClr>
              <a:buSzPts val="6000"/>
              <a:buFontTx/>
              <a:buNone/>
              <a:tabLst/>
              <a:defRPr/>
            </a:pPr>
            <a:r>
              <a:rPr kumimoji="0" lang="es-ES" sz="3000" b="1" i="0" u="none" strike="noStrike" kern="0" cap="none" spc="0" normalizeH="0" baseline="0" noProof="0" err="1">
                <a:ln>
                  <a:noFill/>
                </a:ln>
                <a:solidFill>
                  <a:srgbClr val="000000"/>
                </a:solidFill>
                <a:effectLst/>
                <a:uLnTx/>
                <a:uFillTx/>
                <a:latin typeface="Helvetica Neue" panose="020B0604020202020204" charset="0"/>
                <a:ea typeface="Poppins"/>
                <a:cs typeface="Poppins"/>
                <a:sym typeface="Poppins"/>
              </a:rPr>
              <a:t>Corporates</a:t>
            </a:r>
            <a:endParaRPr kumimoji="0" sz="3000" b="1" i="0" u="none" strike="noStrike" kern="0" cap="none" spc="0" normalizeH="0" baseline="0" noProof="0">
              <a:ln>
                <a:noFill/>
              </a:ln>
              <a:solidFill>
                <a:srgbClr val="000000"/>
              </a:solidFill>
              <a:effectLst/>
              <a:uLnTx/>
              <a:uFillTx/>
              <a:latin typeface="Helvetica Neue" panose="020B0604020202020204" charset="0"/>
              <a:ea typeface="Poppins"/>
              <a:cs typeface="Poppins"/>
              <a:sym typeface="Poppins"/>
            </a:endParaRPr>
          </a:p>
        </p:txBody>
      </p:sp>
      <p:sp>
        <p:nvSpPr>
          <p:cNvPr id="4" name="Google Shape;320;p19">
            <a:extLst>
              <a:ext uri="{FF2B5EF4-FFF2-40B4-BE49-F238E27FC236}">
                <a16:creationId xmlns:a16="http://schemas.microsoft.com/office/drawing/2014/main" id="{786E098E-39F1-5B9C-B12B-292BE1EAA624}"/>
              </a:ext>
            </a:extLst>
          </p:cNvPr>
          <p:cNvSpPr/>
          <p:nvPr/>
        </p:nvSpPr>
        <p:spPr>
          <a:xfrm>
            <a:off x="6974686" y="1427098"/>
            <a:ext cx="4187096" cy="507811"/>
          </a:xfrm>
          <a:prstGeom prst="rect">
            <a:avLst/>
          </a:prstGeom>
          <a:noFill/>
          <a:ln>
            <a:noFill/>
          </a:ln>
        </p:spPr>
        <p:txBody>
          <a:bodyPr spcFirstLastPara="1" wrap="square" lIns="45713" tIns="22850" rIns="45713" bIns="22850" anchor="t" anchorCtr="0">
            <a:spAutoFit/>
          </a:bodyPr>
          <a:lstStyle/>
          <a:p>
            <a:pPr marL="0" marR="0" lvl="0" indent="0" algn="ctr" defTabSz="457200" rtl="0" eaLnBrk="1" fontAlgn="auto" latinLnBrk="0" hangingPunct="1">
              <a:lnSpc>
                <a:spcPct val="100000"/>
              </a:lnSpc>
              <a:spcBef>
                <a:spcPts val="0"/>
              </a:spcBef>
              <a:spcAft>
                <a:spcPts val="0"/>
              </a:spcAft>
              <a:buClr>
                <a:srgbClr val="FFFEFF"/>
              </a:buClr>
              <a:buSzPts val="6000"/>
              <a:buFontTx/>
              <a:buNone/>
              <a:tabLst/>
              <a:defRPr/>
            </a:pPr>
            <a:r>
              <a:rPr kumimoji="0" lang="es-ES" sz="3000" b="1" i="0" u="none" strike="noStrike" kern="0" cap="none" spc="0" normalizeH="0" baseline="0" noProof="0">
                <a:ln>
                  <a:noFill/>
                </a:ln>
                <a:solidFill>
                  <a:srgbClr val="000000"/>
                </a:solidFill>
                <a:effectLst/>
                <a:uLnTx/>
                <a:uFillTx/>
                <a:latin typeface="Helvetica Neue" panose="020B0604020202020204" charset="0"/>
                <a:ea typeface="Poppins"/>
                <a:cs typeface="Poppins"/>
                <a:sym typeface="Poppins"/>
              </a:rPr>
              <a:t>Emprendedores</a:t>
            </a:r>
            <a:endParaRPr kumimoji="0" sz="700" b="0" i="0" u="none" strike="noStrike" kern="0" cap="none" spc="0" normalizeH="0" baseline="0" noProof="0">
              <a:ln>
                <a:noFill/>
              </a:ln>
              <a:solidFill>
                <a:srgbClr val="000000"/>
              </a:solidFill>
              <a:effectLst/>
              <a:uLnTx/>
              <a:uFillTx/>
              <a:latin typeface="Helvetica Neue" panose="020B0604020202020204" charset="0"/>
              <a:ea typeface="+mn-ea"/>
              <a:cs typeface="Arial"/>
              <a:sym typeface="Arial"/>
            </a:endParaRPr>
          </a:p>
        </p:txBody>
      </p:sp>
      <p:cxnSp>
        <p:nvCxnSpPr>
          <p:cNvPr id="5" name="Google Shape;321;p19">
            <a:extLst>
              <a:ext uri="{FF2B5EF4-FFF2-40B4-BE49-F238E27FC236}">
                <a16:creationId xmlns:a16="http://schemas.microsoft.com/office/drawing/2014/main" id="{D4BDA823-5151-F10D-080E-79C56D7E2FEA}"/>
              </a:ext>
            </a:extLst>
          </p:cNvPr>
          <p:cNvCxnSpPr>
            <a:cxnSpLocks/>
          </p:cNvCxnSpPr>
          <p:nvPr/>
        </p:nvCxnSpPr>
        <p:spPr>
          <a:xfrm>
            <a:off x="6066503" y="1996440"/>
            <a:ext cx="0" cy="4242128"/>
          </a:xfrm>
          <a:prstGeom prst="straightConnector1">
            <a:avLst/>
          </a:prstGeom>
          <a:noFill/>
          <a:ln w="25400" cap="flat" cmpd="sng">
            <a:solidFill>
              <a:schemeClr val="bg1">
                <a:lumMod val="50000"/>
              </a:schemeClr>
            </a:solidFill>
            <a:prstDash val="solid"/>
            <a:miter lim="400000"/>
            <a:headEnd type="none" w="sm" len="sm"/>
            <a:tailEnd type="none" w="sm" len="sm"/>
          </a:ln>
        </p:spPr>
      </p:cxnSp>
      <p:sp>
        <p:nvSpPr>
          <p:cNvPr id="6" name="Google Shape;323;p19">
            <a:extLst>
              <a:ext uri="{FF2B5EF4-FFF2-40B4-BE49-F238E27FC236}">
                <a16:creationId xmlns:a16="http://schemas.microsoft.com/office/drawing/2014/main" id="{7338C91D-C2FE-D62F-EFE4-763759DA0D35}"/>
              </a:ext>
            </a:extLst>
          </p:cNvPr>
          <p:cNvSpPr/>
          <p:nvPr/>
        </p:nvSpPr>
        <p:spPr>
          <a:xfrm>
            <a:off x="2981470" y="3799899"/>
            <a:ext cx="214972" cy="207729"/>
          </a:xfrm>
          <a:prstGeom prst="ellipse">
            <a:avLst/>
          </a:prstGeom>
          <a:solidFill>
            <a:schemeClr val="tx1">
              <a:lumMod val="85000"/>
              <a:lumOff val="15000"/>
            </a:schemeClr>
          </a:solidFill>
          <a:ln>
            <a:noFill/>
          </a:ln>
        </p:spPr>
        <p:txBody>
          <a:bodyPr spcFirstLastPara="1" wrap="square" lIns="0" tIns="0" rIns="0" bIns="0" anchor="ctr" anchorCtr="0">
            <a:spAutoFit/>
          </a:bodyPr>
          <a:lstStyle/>
          <a:p>
            <a:pPr marL="0" marR="0" lvl="0" indent="0" algn="ctr" defTabSz="457200" rtl="0" eaLnBrk="1" fontAlgn="auto" latinLnBrk="0" hangingPunct="1">
              <a:lnSpc>
                <a:spcPct val="100000"/>
              </a:lnSpc>
              <a:spcBef>
                <a:spcPts val="0"/>
              </a:spcBef>
              <a:spcAft>
                <a:spcPts val="0"/>
              </a:spcAft>
              <a:buClr>
                <a:srgbClr val="000000"/>
              </a:buClr>
              <a:buSzPts val="3200"/>
              <a:buFontTx/>
              <a:buNone/>
              <a:tabLst/>
              <a:defRPr/>
            </a:pPr>
            <a:endParaRPr kumimoji="0" sz="1600" b="0" i="0" u="none" strike="noStrike" kern="0" cap="none" spc="0" normalizeH="0" baseline="0" noProof="0">
              <a:ln>
                <a:noFill/>
              </a:ln>
              <a:solidFill>
                <a:srgbClr val="000000"/>
              </a:solidFill>
              <a:effectLst/>
              <a:uLnTx/>
              <a:uFillTx/>
              <a:latin typeface="Helvetica Neue" panose="020B0604020202020204" charset="0"/>
              <a:ea typeface="Helvetica Neue Light"/>
              <a:cs typeface="Helvetica Neue Light"/>
              <a:sym typeface="Helvetica Neue Light"/>
            </a:endParaRPr>
          </a:p>
        </p:txBody>
      </p:sp>
      <p:sp>
        <p:nvSpPr>
          <p:cNvPr id="8" name="Google Shape;330;p19">
            <a:extLst>
              <a:ext uri="{FF2B5EF4-FFF2-40B4-BE49-F238E27FC236}">
                <a16:creationId xmlns:a16="http://schemas.microsoft.com/office/drawing/2014/main" id="{ECBD5A2B-2E0F-9CB4-CE47-784270132DA9}"/>
              </a:ext>
            </a:extLst>
          </p:cNvPr>
          <p:cNvSpPr/>
          <p:nvPr/>
        </p:nvSpPr>
        <p:spPr>
          <a:xfrm>
            <a:off x="1738818" y="1866202"/>
            <a:ext cx="2791129" cy="369312"/>
          </a:xfrm>
          <a:prstGeom prst="rect">
            <a:avLst/>
          </a:prstGeom>
          <a:noFill/>
          <a:ln>
            <a:noFill/>
          </a:ln>
        </p:spPr>
        <p:txBody>
          <a:bodyPr spcFirstLastPara="1" wrap="square" lIns="45713" tIns="22850" rIns="45713" bIns="22850" anchor="t" anchorCtr="0">
            <a:spAutoFit/>
          </a:bodyPr>
          <a:lstStyle/>
          <a:p>
            <a:pPr marL="0" marR="0" lvl="0" indent="0" algn="ctr" defTabSz="457200" rtl="0" eaLnBrk="1" fontAlgn="auto" latinLnBrk="0" hangingPunct="1">
              <a:lnSpc>
                <a:spcPct val="100000"/>
              </a:lnSpc>
              <a:spcBef>
                <a:spcPts val="0"/>
              </a:spcBef>
              <a:spcAft>
                <a:spcPts val="0"/>
              </a:spcAft>
              <a:buClr>
                <a:srgbClr val="FFFEFF"/>
              </a:buClr>
              <a:buSzPts val="3200"/>
              <a:buFontTx/>
              <a:buNone/>
              <a:tabLst/>
              <a:defRPr/>
            </a:pPr>
            <a:r>
              <a:rPr kumimoji="0" lang="es-ES" sz="1050" b="0" i="1" u="none" strike="noStrike" kern="0" cap="none" spc="0" normalizeH="0" baseline="0" noProof="0">
                <a:ln>
                  <a:noFill/>
                </a:ln>
                <a:solidFill>
                  <a:srgbClr val="000000"/>
                </a:solidFill>
                <a:effectLst/>
                <a:uLnTx/>
                <a:uFillTx/>
                <a:latin typeface="Helvetica Neue" panose="020B0604020202020204" charset="0"/>
                <a:ea typeface="Poppins"/>
                <a:cs typeface="Poppins"/>
                <a:sym typeface="Poppins"/>
              </a:rPr>
              <a:t>Lanzan unos ~30K productos nuevos al año (Clayton Christensen/MIT)</a:t>
            </a:r>
            <a:endParaRPr kumimoji="0" sz="400" b="0" i="0" u="none" strike="noStrike" kern="0" cap="none" spc="0" normalizeH="0" baseline="0" noProof="0">
              <a:ln>
                <a:noFill/>
              </a:ln>
              <a:solidFill>
                <a:srgbClr val="000000"/>
              </a:solidFill>
              <a:effectLst/>
              <a:uLnTx/>
              <a:uFillTx/>
              <a:latin typeface="Helvetica Neue" panose="020B0604020202020204" charset="0"/>
              <a:ea typeface="+mn-ea"/>
              <a:cs typeface="Arial"/>
              <a:sym typeface="Arial"/>
            </a:endParaRPr>
          </a:p>
        </p:txBody>
      </p:sp>
      <p:sp>
        <p:nvSpPr>
          <p:cNvPr id="12" name="Google Shape;330;p19">
            <a:extLst>
              <a:ext uri="{FF2B5EF4-FFF2-40B4-BE49-F238E27FC236}">
                <a16:creationId xmlns:a16="http://schemas.microsoft.com/office/drawing/2014/main" id="{B287F9EA-FA96-7A17-D641-4E4E217713D7}"/>
              </a:ext>
            </a:extLst>
          </p:cNvPr>
          <p:cNvSpPr/>
          <p:nvPr/>
        </p:nvSpPr>
        <p:spPr>
          <a:xfrm>
            <a:off x="7765226" y="1934909"/>
            <a:ext cx="2489262" cy="369312"/>
          </a:xfrm>
          <a:prstGeom prst="rect">
            <a:avLst/>
          </a:prstGeom>
          <a:noFill/>
          <a:ln>
            <a:noFill/>
          </a:ln>
        </p:spPr>
        <p:txBody>
          <a:bodyPr spcFirstLastPara="1" wrap="square" lIns="45713" tIns="22850" rIns="45713" bIns="22850" anchor="t" anchorCtr="0">
            <a:spAutoFit/>
          </a:bodyPr>
          <a:lstStyle/>
          <a:p>
            <a:pPr marL="0" marR="0" lvl="0" indent="0" algn="ctr" defTabSz="457200" rtl="0" eaLnBrk="1" fontAlgn="auto" latinLnBrk="0" hangingPunct="1">
              <a:lnSpc>
                <a:spcPct val="100000"/>
              </a:lnSpc>
              <a:spcBef>
                <a:spcPts val="0"/>
              </a:spcBef>
              <a:spcAft>
                <a:spcPts val="0"/>
              </a:spcAft>
              <a:buClr>
                <a:srgbClr val="FFFEFF"/>
              </a:buClr>
              <a:buSzPts val="3200"/>
              <a:buFontTx/>
              <a:buNone/>
              <a:tabLst/>
              <a:defRPr/>
            </a:pPr>
            <a:r>
              <a:rPr kumimoji="0" lang="es-ES" sz="1050" b="0" i="1" u="none" strike="noStrike" kern="0" cap="none" spc="0" normalizeH="0" baseline="0" noProof="0">
                <a:ln>
                  <a:noFill/>
                </a:ln>
                <a:solidFill>
                  <a:srgbClr val="000000"/>
                </a:solidFill>
                <a:effectLst/>
                <a:uLnTx/>
                <a:uFillTx/>
                <a:latin typeface="Helvetica Neue" panose="020B0604020202020204" charset="0"/>
                <a:ea typeface="Poppins"/>
                <a:cs typeface="Poppins"/>
                <a:sym typeface="Poppins"/>
              </a:rPr>
              <a:t>Se crean ~50 millones de negocios nuevos al año en el mundo</a:t>
            </a:r>
            <a:endParaRPr kumimoji="0" sz="400" b="0" i="0" u="none" strike="noStrike" kern="0" cap="none" spc="0" normalizeH="0" baseline="0" noProof="0">
              <a:ln>
                <a:noFill/>
              </a:ln>
              <a:solidFill>
                <a:srgbClr val="000000"/>
              </a:solidFill>
              <a:effectLst/>
              <a:uLnTx/>
              <a:uFillTx/>
              <a:latin typeface="Helvetica Neue" panose="020B0604020202020204" charset="0"/>
              <a:ea typeface="+mn-ea"/>
              <a:cs typeface="Arial"/>
              <a:sym typeface="Arial"/>
            </a:endParaRPr>
          </a:p>
        </p:txBody>
      </p:sp>
      <p:sp>
        <p:nvSpPr>
          <p:cNvPr id="13" name="Google Shape;330;p19">
            <a:extLst>
              <a:ext uri="{FF2B5EF4-FFF2-40B4-BE49-F238E27FC236}">
                <a16:creationId xmlns:a16="http://schemas.microsoft.com/office/drawing/2014/main" id="{540266FF-39BF-8CF5-2609-BB7BCD166CCD}"/>
              </a:ext>
            </a:extLst>
          </p:cNvPr>
          <p:cNvSpPr/>
          <p:nvPr/>
        </p:nvSpPr>
        <p:spPr>
          <a:xfrm>
            <a:off x="5642364" y="1681003"/>
            <a:ext cx="848277" cy="207729"/>
          </a:xfrm>
          <a:prstGeom prst="rect">
            <a:avLst/>
          </a:prstGeom>
          <a:noFill/>
          <a:ln>
            <a:noFill/>
          </a:ln>
        </p:spPr>
        <p:txBody>
          <a:bodyPr spcFirstLastPara="1" wrap="square" lIns="45713" tIns="22850" rIns="45713" bIns="22850" anchor="t" anchorCtr="0">
            <a:spAutoFit/>
          </a:bodyPr>
          <a:lstStyle/>
          <a:p>
            <a:pPr marL="0" marR="0" lvl="0" indent="0" algn="ctr" defTabSz="457200" rtl="0" eaLnBrk="1" fontAlgn="auto" latinLnBrk="0" hangingPunct="1">
              <a:lnSpc>
                <a:spcPct val="100000"/>
              </a:lnSpc>
              <a:spcBef>
                <a:spcPts val="0"/>
              </a:spcBef>
              <a:spcAft>
                <a:spcPts val="0"/>
              </a:spcAft>
              <a:buClr>
                <a:srgbClr val="FFFEFF"/>
              </a:buClr>
              <a:buSzPts val="3200"/>
              <a:buFontTx/>
              <a:buNone/>
              <a:tabLst/>
              <a:defRPr/>
            </a:pPr>
            <a:r>
              <a:rPr kumimoji="0" lang="es-ES" sz="1050" b="0" i="1" u="none" strike="noStrike" kern="0" cap="none" spc="0" normalizeH="0" baseline="0" noProof="0">
                <a:ln>
                  <a:noFill/>
                </a:ln>
                <a:solidFill>
                  <a:srgbClr val="000000"/>
                </a:solidFill>
                <a:effectLst/>
                <a:uLnTx/>
                <a:uFillTx/>
                <a:latin typeface="Helvetica Neue" panose="020B0604020202020204" charset="0"/>
                <a:ea typeface="Poppins"/>
                <a:cs typeface="Poppins"/>
                <a:sym typeface="Poppins"/>
              </a:rPr>
              <a:t>Ratio</a:t>
            </a:r>
            <a:endParaRPr kumimoji="0" sz="400" b="0" i="0" u="none" strike="noStrike" kern="0" cap="none" spc="0" normalizeH="0" baseline="0" noProof="0">
              <a:ln>
                <a:noFill/>
              </a:ln>
              <a:solidFill>
                <a:srgbClr val="000000"/>
              </a:solidFill>
              <a:effectLst/>
              <a:uLnTx/>
              <a:uFillTx/>
              <a:latin typeface="Helvetica Neue" panose="020B0604020202020204" charset="0"/>
              <a:ea typeface="+mn-ea"/>
              <a:cs typeface="Arial"/>
              <a:sym typeface="Arial"/>
            </a:endParaRPr>
          </a:p>
        </p:txBody>
      </p:sp>
      <p:sp>
        <p:nvSpPr>
          <p:cNvPr id="14" name="Google Shape;330;p19">
            <a:extLst>
              <a:ext uri="{FF2B5EF4-FFF2-40B4-BE49-F238E27FC236}">
                <a16:creationId xmlns:a16="http://schemas.microsoft.com/office/drawing/2014/main" id="{F635A96F-7805-FE49-83C5-EA8BB26FA9B2}"/>
              </a:ext>
            </a:extLst>
          </p:cNvPr>
          <p:cNvSpPr/>
          <p:nvPr/>
        </p:nvSpPr>
        <p:spPr>
          <a:xfrm>
            <a:off x="5474570" y="3799899"/>
            <a:ext cx="461254" cy="207729"/>
          </a:xfrm>
          <a:prstGeom prst="rect">
            <a:avLst/>
          </a:prstGeom>
          <a:noFill/>
          <a:ln>
            <a:noFill/>
          </a:ln>
        </p:spPr>
        <p:txBody>
          <a:bodyPr spcFirstLastPara="1" wrap="square" lIns="45713" tIns="22850" rIns="45713" bIns="22850" anchor="t" anchorCtr="0">
            <a:spAutoFit/>
          </a:bodyPr>
          <a:lstStyle/>
          <a:p>
            <a:pPr marL="0" marR="0" lvl="0" indent="0" algn="ctr" defTabSz="457200" rtl="0" eaLnBrk="1" fontAlgn="auto" latinLnBrk="0" hangingPunct="1">
              <a:lnSpc>
                <a:spcPct val="100000"/>
              </a:lnSpc>
              <a:spcBef>
                <a:spcPts val="0"/>
              </a:spcBef>
              <a:spcAft>
                <a:spcPts val="0"/>
              </a:spcAft>
              <a:buClr>
                <a:srgbClr val="FFFEFF"/>
              </a:buClr>
              <a:buSzPts val="3200"/>
              <a:buFontTx/>
              <a:buNone/>
              <a:tabLst/>
              <a:defRPr/>
            </a:pPr>
            <a:r>
              <a:rPr kumimoji="0" lang="es-ES" sz="1050" b="0" i="1" u="none" strike="noStrike" kern="0" cap="none" spc="0" normalizeH="0" baseline="0" noProof="0">
                <a:ln>
                  <a:noFill/>
                </a:ln>
                <a:solidFill>
                  <a:srgbClr val="000000"/>
                </a:solidFill>
                <a:effectLst/>
                <a:uLnTx/>
                <a:uFillTx/>
                <a:latin typeface="Helvetica Neue" panose="020B0604020202020204" charset="0"/>
                <a:ea typeface="Poppins"/>
                <a:cs typeface="Poppins"/>
                <a:sym typeface="Poppins"/>
              </a:rPr>
              <a:t>1x</a:t>
            </a:r>
            <a:endParaRPr kumimoji="0" sz="400" b="0" i="0" u="none" strike="noStrike" kern="0" cap="none" spc="0" normalizeH="0" baseline="0" noProof="0">
              <a:ln>
                <a:noFill/>
              </a:ln>
              <a:solidFill>
                <a:srgbClr val="000000"/>
              </a:solidFill>
              <a:effectLst/>
              <a:uLnTx/>
              <a:uFillTx/>
              <a:latin typeface="Helvetica Neue" panose="020B0604020202020204" charset="0"/>
              <a:ea typeface="+mn-ea"/>
              <a:cs typeface="Arial"/>
              <a:sym typeface="Arial"/>
            </a:endParaRPr>
          </a:p>
        </p:txBody>
      </p:sp>
      <p:sp>
        <p:nvSpPr>
          <p:cNvPr id="15" name="Google Shape;330;p19">
            <a:extLst>
              <a:ext uri="{FF2B5EF4-FFF2-40B4-BE49-F238E27FC236}">
                <a16:creationId xmlns:a16="http://schemas.microsoft.com/office/drawing/2014/main" id="{CE1E1649-3377-7761-8986-7BD28B33301E}"/>
              </a:ext>
            </a:extLst>
          </p:cNvPr>
          <p:cNvSpPr/>
          <p:nvPr/>
        </p:nvSpPr>
        <p:spPr>
          <a:xfrm>
            <a:off x="6151702" y="3799900"/>
            <a:ext cx="718735" cy="207729"/>
          </a:xfrm>
          <a:prstGeom prst="rect">
            <a:avLst/>
          </a:prstGeom>
          <a:noFill/>
          <a:ln>
            <a:noFill/>
          </a:ln>
        </p:spPr>
        <p:txBody>
          <a:bodyPr spcFirstLastPara="1" wrap="square" lIns="45713" tIns="22850" rIns="45713" bIns="22850" anchor="t" anchorCtr="0">
            <a:spAutoFit/>
          </a:bodyPr>
          <a:lstStyle/>
          <a:p>
            <a:pPr marL="0" marR="0" lvl="0" indent="0" algn="ctr" defTabSz="457200" rtl="0" eaLnBrk="1" fontAlgn="auto" latinLnBrk="0" hangingPunct="1">
              <a:lnSpc>
                <a:spcPct val="100000"/>
              </a:lnSpc>
              <a:spcBef>
                <a:spcPts val="0"/>
              </a:spcBef>
              <a:spcAft>
                <a:spcPts val="0"/>
              </a:spcAft>
              <a:buClr>
                <a:srgbClr val="FFFEFF"/>
              </a:buClr>
              <a:buSzPts val="3200"/>
              <a:buFontTx/>
              <a:buNone/>
              <a:tabLst/>
              <a:defRPr/>
            </a:pPr>
            <a:r>
              <a:rPr kumimoji="0" lang="es-ES" sz="1050" b="0" i="1" u="none" strike="noStrike" kern="0" cap="none" spc="0" normalizeH="0" baseline="0" noProof="0">
                <a:ln>
                  <a:noFill/>
                </a:ln>
                <a:solidFill>
                  <a:srgbClr val="000000"/>
                </a:solidFill>
                <a:effectLst/>
                <a:uLnTx/>
                <a:uFillTx/>
                <a:latin typeface="Helvetica Neue" panose="020B0604020202020204" charset="0"/>
                <a:ea typeface="Poppins"/>
                <a:cs typeface="Poppins"/>
                <a:sym typeface="Poppins"/>
              </a:rPr>
              <a:t>1.666x</a:t>
            </a:r>
            <a:endParaRPr kumimoji="0" sz="400" b="0" i="0" u="none" strike="noStrike" kern="0" cap="none" spc="0" normalizeH="0" baseline="0" noProof="0">
              <a:ln>
                <a:noFill/>
              </a:ln>
              <a:solidFill>
                <a:srgbClr val="000000"/>
              </a:solidFill>
              <a:effectLst/>
              <a:uLnTx/>
              <a:uFillTx/>
              <a:latin typeface="Helvetica Neue" panose="020B0604020202020204" charset="0"/>
              <a:ea typeface="+mn-ea"/>
              <a:cs typeface="Arial"/>
              <a:sym typeface="Arial"/>
            </a:endParaRPr>
          </a:p>
        </p:txBody>
      </p:sp>
      <p:grpSp>
        <p:nvGrpSpPr>
          <p:cNvPr id="20" name="Grupo 19">
            <a:extLst>
              <a:ext uri="{FF2B5EF4-FFF2-40B4-BE49-F238E27FC236}">
                <a16:creationId xmlns:a16="http://schemas.microsoft.com/office/drawing/2014/main" id="{2674FB5C-A9FF-B196-D166-5D2063C6E369}"/>
              </a:ext>
            </a:extLst>
          </p:cNvPr>
          <p:cNvGrpSpPr/>
          <p:nvPr/>
        </p:nvGrpSpPr>
        <p:grpSpPr>
          <a:xfrm>
            <a:off x="7039216" y="2975107"/>
            <a:ext cx="4053447" cy="1932351"/>
            <a:chOff x="7039216" y="2975107"/>
            <a:chExt cx="4053447" cy="1932351"/>
          </a:xfrm>
        </p:grpSpPr>
        <p:pic>
          <p:nvPicPr>
            <p:cNvPr id="7" name="Google Shape;328;p19">
              <a:extLst>
                <a:ext uri="{FF2B5EF4-FFF2-40B4-BE49-F238E27FC236}">
                  <a16:creationId xmlns:a16="http://schemas.microsoft.com/office/drawing/2014/main" id="{21189297-2EDB-1707-9F74-D70483978364}"/>
                </a:ext>
              </a:extLst>
            </p:cNvPr>
            <p:cNvPicPr preferRelativeResize="0"/>
            <p:nvPr/>
          </p:nvPicPr>
          <p:blipFill rotWithShape="1">
            <a:blip r:embed="rId3">
              <a:alphaModFix/>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40000"/>
                      </a14:imgEffect>
                    </a14:imgLayer>
                  </a14:imgProps>
                </a:ext>
              </a:extLst>
            </a:blip>
            <a:srcRect/>
            <a:stretch/>
          </p:blipFill>
          <p:spPr>
            <a:xfrm>
              <a:off x="7039216" y="2975107"/>
              <a:ext cx="2011729" cy="1144952"/>
            </a:xfrm>
            <a:prstGeom prst="rect">
              <a:avLst/>
            </a:prstGeom>
            <a:noFill/>
            <a:ln>
              <a:noFill/>
            </a:ln>
          </p:spPr>
        </p:pic>
        <p:pic>
          <p:nvPicPr>
            <p:cNvPr id="16" name="Google Shape;328;p19">
              <a:extLst>
                <a:ext uri="{FF2B5EF4-FFF2-40B4-BE49-F238E27FC236}">
                  <a16:creationId xmlns:a16="http://schemas.microsoft.com/office/drawing/2014/main" id="{A2E0D87D-6C6E-5814-F0CF-D3FBE8BE848C}"/>
                </a:ext>
              </a:extLst>
            </p:cNvPr>
            <p:cNvPicPr preferRelativeResize="0"/>
            <p:nvPr/>
          </p:nvPicPr>
          <p:blipFill rotWithShape="1">
            <a:blip r:embed="rId3">
              <a:alphaModFix/>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40000"/>
                      </a14:imgEffect>
                    </a14:imgLayer>
                  </a14:imgProps>
                </a:ext>
              </a:extLst>
            </a:blip>
            <a:srcRect/>
            <a:stretch/>
          </p:blipFill>
          <p:spPr>
            <a:xfrm>
              <a:off x="9080934" y="2975107"/>
              <a:ext cx="2011729" cy="1144952"/>
            </a:xfrm>
            <a:prstGeom prst="rect">
              <a:avLst/>
            </a:prstGeom>
            <a:noFill/>
            <a:ln>
              <a:noFill/>
            </a:ln>
          </p:spPr>
        </p:pic>
        <p:pic>
          <p:nvPicPr>
            <p:cNvPr id="18" name="Google Shape;328;p19">
              <a:extLst>
                <a:ext uri="{FF2B5EF4-FFF2-40B4-BE49-F238E27FC236}">
                  <a16:creationId xmlns:a16="http://schemas.microsoft.com/office/drawing/2014/main" id="{5469B505-B74B-CA46-D981-334B9FB73933}"/>
                </a:ext>
              </a:extLst>
            </p:cNvPr>
            <p:cNvPicPr preferRelativeResize="0"/>
            <p:nvPr/>
          </p:nvPicPr>
          <p:blipFill rotWithShape="1">
            <a:blip r:embed="rId3">
              <a:alphaModFix/>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40000"/>
                      </a14:imgEffect>
                    </a14:imgLayer>
                  </a14:imgProps>
                </a:ext>
              </a:extLst>
            </a:blip>
            <a:srcRect b="34646"/>
            <a:stretch>
              <a:fillRect/>
            </a:stretch>
          </p:blipFill>
          <p:spPr>
            <a:xfrm>
              <a:off x="9080934" y="4159182"/>
              <a:ext cx="2011729" cy="748276"/>
            </a:xfrm>
            <a:prstGeom prst="rect">
              <a:avLst/>
            </a:prstGeom>
            <a:noFill/>
            <a:ln>
              <a:noFill/>
            </a:ln>
          </p:spPr>
        </p:pic>
        <p:pic>
          <p:nvPicPr>
            <p:cNvPr id="19" name="Google Shape;328;p19">
              <a:extLst>
                <a:ext uri="{FF2B5EF4-FFF2-40B4-BE49-F238E27FC236}">
                  <a16:creationId xmlns:a16="http://schemas.microsoft.com/office/drawing/2014/main" id="{739D02F3-C9AA-F467-ABB9-81A5C328CFF4}"/>
                </a:ext>
              </a:extLst>
            </p:cNvPr>
            <p:cNvPicPr preferRelativeResize="0"/>
            <p:nvPr/>
          </p:nvPicPr>
          <p:blipFill rotWithShape="1">
            <a:blip r:embed="rId3">
              <a:alphaModFix/>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40000"/>
                      </a14:imgEffect>
                    </a14:imgLayer>
                  </a14:imgProps>
                </a:ext>
              </a:extLst>
            </a:blip>
            <a:srcRect b="34646"/>
            <a:stretch>
              <a:fillRect/>
            </a:stretch>
          </p:blipFill>
          <p:spPr>
            <a:xfrm>
              <a:off x="7039216" y="4159182"/>
              <a:ext cx="2011729" cy="748276"/>
            </a:xfrm>
            <a:prstGeom prst="rect">
              <a:avLst/>
            </a:prstGeom>
            <a:noFill/>
            <a:ln>
              <a:noFill/>
            </a:ln>
          </p:spPr>
        </p:pic>
      </p:grpSp>
      <p:sp>
        <p:nvSpPr>
          <p:cNvPr id="21" name="Google Shape;81;p3">
            <a:extLst>
              <a:ext uri="{FF2B5EF4-FFF2-40B4-BE49-F238E27FC236}">
                <a16:creationId xmlns:a16="http://schemas.microsoft.com/office/drawing/2014/main" id="{01E827E8-17B9-3B40-C0C8-C0D5509959CF}"/>
              </a:ext>
            </a:extLst>
          </p:cNvPr>
          <p:cNvSpPr/>
          <p:nvPr/>
        </p:nvSpPr>
        <p:spPr>
          <a:xfrm>
            <a:off x="958525" y="5298582"/>
            <a:ext cx="4187095" cy="682105"/>
          </a:xfrm>
          <a:prstGeom prst="rect">
            <a:avLst/>
          </a:prstGeom>
          <a:noFill/>
          <a:ln>
            <a:noFill/>
          </a:ln>
        </p:spPr>
        <p:txBody>
          <a:bodyPr spcFirstLastPara="1" wrap="square" lIns="61525" tIns="30750" rIns="61525" bIns="30750" anchor="t" anchorCtr="0">
            <a:noAutofit/>
          </a:bodyPr>
          <a:lstStyle/>
          <a:p>
            <a:pPr marL="0" marR="0" lvl="0" indent="0" algn="ctr" defTabSz="914400" rtl="0" eaLnBrk="1" fontAlgn="auto" latinLnBrk="0" hangingPunct="1">
              <a:lnSpc>
                <a:spcPct val="93750"/>
              </a:lnSpc>
              <a:spcBef>
                <a:spcPts val="0"/>
              </a:spcBef>
              <a:spcAft>
                <a:spcPts val="0"/>
              </a:spcAft>
              <a:buClr>
                <a:srgbClr val="000000"/>
              </a:buClr>
              <a:buSzPts val="4000"/>
              <a:buFontTx/>
              <a:buNone/>
              <a:tabLst/>
              <a:defRPr/>
            </a:pPr>
            <a:r>
              <a:rPr kumimoji="0" lang="es-ES" sz="1600" b="1" i="0" u="none" strike="noStrike" kern="1200" cap="none" spc="0" normalizeH="0" baseline="0" noProof="0">
                <a:ln>
                  <a:noFill/>
                </a:ln>
                <a:solidFill>
                  <a:srgbClr val="000000"/>
                </a:solidFill>
                <a:effectLst/>
                <a:uLnTx/>
                <a:uFillTx/>
                <a:latin typeface="Helvetica Neue" panose="020B0604020202020204" charset="0"/>
                <a:ea typeface="Calibri"/>
                <a:cs typeface="Calibri"/>
                <a:sym typeface="Calibri"/>
              </a:rPr>
              <a:t>POR CADA PRODUCTO QUE LANZAS, EL MERCADO LANZA 1.666 NEGOCIOS</a:t>
            </a:r>
          </a:p>
        </p:txBody>
      </p:sp>
    </p:spTree>
    <p:extLst>
      <p:ext uri="{BB962C8B-B14F-4D97-AF65-F5344CB8AC3E}">
        <p14:creationId xmlns:p14="http://schemas.microsoft.com/office/powerpoint/2010/main" val="4255860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ntr" presetSubtype="0"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animBg="1"/>
      <p:bldP spid="8" grpId="0"/>
      <p:bldP spid="12" grpId="0"/>
      <p:bldP spid="13" grpId="0"/>
      <p:bldP spid="14" grpId="0"/>
      <p:bldP spid="15" grpId="0"/>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8">
          <a:extLst>
            <a:ext uri="{FF2B5EF4-FFF2-40B4-BE49-F238E27FC236}">
              <a16:creationId xmlns:a16="http://schemas.microsoft.com/office/drawing/2014/main" id="{F1991973-7C82-8AEF-4CDB-81143D88207B}"/>
            </a:ext>
          </a:extLst>
        </p:cNvPr>
        <p:cNvGrpSpPr/>
        <p:nvPr/>
      </p:nvGrpSpPr>
      <p:grpSpPr>
        <a:xfrm>
          <a:off x="0" y="0"/>
          <a:ext cx="0" cy="0"/>
          <a:chOff x="0" y="0"/>
          <a:chExt cx="0" cy="0"/>
        </a:xfrm>
      </p:grpSpPr>
      <p:sp>
        <p:nvSpPr>
          <p:cNvPr id="4" name="Google Shape;247;p14">
            <a:extLst>
              <a:ext uri="{FF2B5EF4-FFF2-40B4-BE49-F238E27FC236}">
                <a16:creationId xmlns:a16="http://schemas.microsoft.com/office/drawing/2014/main" id="{4AACE6CF-8A07-BA10-0096-B03A8ACF6C60}"/>
              </a:ext>
            </a:extLst>
          </p:cNvPr>
          <p:cNvSpPr/>
          <p:nvPr/>
        </p:nvSpPr>
        <p:spPr>
          <a:xfrm>
            <a:off x="4106282" y="737026"/>
            <a:ext cx="3075346" cy="384701"/>
          </a:xfrm>
          <a:prstGeom prst="rect">
            <a:avLst/>
          </a:prstGeom>
          <a:noFill/>
          <a:ln>
            <a:noFill/>
          </a:ln>
        </p:spPr>
        <p:txBody>
          <a:bodyPr spcFirstLastPara="1" wrap="square" lIns="45713" tIns="22850" rIns="45713" bIns="22850" anchor="t" anchorCtr="0">
            <a:spAutoFit/>
          </a:bodyPr>
          <a:lstStyle/>
          <a:p>
            <a:pPr marL="0" marR="0" lvl="0" indent="0" algn="l" defTabSz="914400" rtl="0" eaLnBrk="1" fontAlgn="auto" latinLnBrk="0" hangingPunct="1">
              <a:lnSpc>
                <a:spcPct val="100000"/>
              </a:lnSpc>
              <a:spcBef>
                <a:spcPts val="0"/>
              </a:spcBef>
              <a:spcAft>
                <a:spcPts val="0"/>
              </a:spcAft>
              <a:buClr>
                <a:srgbClr val="E8E8E8"/>
              </a:buClr>
              <a:buSzPts val="4400"/>
              <a:buFontTx/>
              <a:buNone/>
              <a:tabLst/>
              <a:defRPr/>
            </a:pPr>
            <a:r>
              <a:rPr kumimoji="0" lang="es-ES" sz="2200" b="1" i="0" u="none" strike="noStrike" kern="1200" cap="none" spc="0" normalizeH="0" baseline="0" noProof="0">
                <a:ln>
                  <a:noFill/>
                </a:ln>
                <a:solidFill>
                  <a:srgbClr val="E8E8E8"/>
                </a:solidFill>
                <a:effectLst/>
                <a:uLnTx/>
                <a:uFillTx/>
                <a:latin typeface="Helvetica Neue" panose="020B0604020202020204" charset="0"/>
                <a:ea typeface="Poppins"/>
                <a:cs typeface="Poppins"/>
                <a:sym typeface="Poppins"/>
              </a:rPr>
              <a:t>Gerard Gracia Arcas</a:t>
            </a:r>
            <a:endParaRPr kumimoji="0" sz="900" b="0" i="0" u="none" strike="noStrike" kern="1200" cap="none" spc="0" normalizeH="0" baseline="0" noProof="0">
              <a:ln>
                <a:noFill/>
              </a:ln>
              <a:solidFill>
                <a:srgbClr val="000000"/>
              </a:solidFill>
              <a:effectLst/>
              <a:uLnTx/>
              <a:uFillTx/>
              <a:latin typeface="Helvetica Neue" panose="020B0604020202020204" charset="0"/>
              <a:ea typeface="+mn-ea"/>
              <a:cs typeface="+mn-cs"/>
            </a:endParaRPr>
          </a:p>
        </p:txBody>
      </p:sp>
      <p:sp>
        <p:nvSpPr>
          <p:cNvPr id="5" name="Google Shape;248;p14">
            <a:extLst>
              <a:ext uri="{FF2B5EF4-FFF2-40B4-BE49-F238E27FC236}">
                <a16:creationId xmlns:a16="http://schemas.microsoft.com/office/drawing/2014/main" id="{4189D83E-A82A-4292-F9F6-2D85E75D3434}"/>
              </a:ext>
            </a:extLst>
          </p:cNvPr>
          <p:cNvSpPr/>
          <p:nvPr/>
        </p:nvSpPr>
        <p:spPr>
          <a:xfrm>
            <a:off x="4224269" y="1207225"/>
            <a:ext cx="4866722" cy="323145"/>
          </a:xfrm>
          <a:prstGeom prst="rect">
            <a:avLst/>
          </a:prstGeom>
          <a:noFill/>
          <a:ln>
            <a:noFill/>
          </a:ln>
        </p:spPr>
        <p:txBody>
          <a:bodyPr spcFirstLastPara="1" wrap="square" lIns="45713" tIns="22850" rIns="45713" bIns="22850" anchor="t" anchorCtr="0">
            <a:spAutoFit/>
          </a:bodyPr>
          <a:lstStyle/>
          <a:p>
            <a:pPr marL="0" marR="0" lvl="0" indent="0" algn="l" defTabSz="914400" rtl="0" eaLnBrk="1" fontAlgn="auto" latinLnBrk="0" hangingPunct="1">
              <a:lnSpc>
                <a:spcPct val="100000"/>
              </a:lnSpc>
              <a:spcBef>
                <a:spcPts val="0"/>
              </a:spcBef>
              <a:spcAft>
                <a:spcPts val="0"/>
              </a:spcAft>
              <a:buClr>
                <a:srgbClr val="E8E8E8"/>
              </a:buClr>
              <a:buSzPts val="3600"/>
              <a:buFontTx/>
              <a:buNone/>
              <a:tabLst/>
              <a:defRPr/>
            </a:pPr>
            <a:r>
              <a:rPr kumimoji="0" lang="es-ES" sz="1800" b="1" i="0" u="none" strike="noStrike" kern="1200" cap="none" spc="0" normalizeH="0" baseline="0" noProof="0">
                <a:ln>
                  <a:noFill/>
                </a:ln>
                <a:solidFill>
                  <a:srgbClr val="E8E8E8"/>
                </a:solidFill>
                <a:effectLst/>
                <a:uLnTx/>
                <a:uFillTx/>
                <a:latin typeface="Helvetica Neue" panose="020B0604020202020204" charset="0"/>
                <a:ea typeface="Poppins"/>
                <a:cs typeface="Poppins"/>
                <a:sym typeface="Poppins"/>
              </a:rPr>
              <a:t>     Emprendedor digital desde los 22 años</a:t>
            </a:r>
            <a:endParaRPr kumimoji="0" sz="900" b="0" i="0" u="none" strike="noStrike" kern="1200" cap="none" spc="0" normalizeH="0" baseline="0" noProof="0">
              <a:ln>
                <a:noFill/>
              </a:ln>
              <a:solidFill>
                <a:srgbClr val="000000"/>
              </a:solidFill>
              <a:effectLst/>
              <a:uLnTx/>
              <a:uFillTx/>
              <a:latin typeface="Helvetica Neue" panose="020B0604020202020204" charset="0"/>
              <a:ea typeface="+mn-ea"/>
              <a:cs typeface="+mn-cs"/>
            </a:endParaRPr>
          </a:p>
        </p:txBody>
      </p:sp>
      <p:sp>
        <p:nvSpPr>
          <p:cNvPr id="8" name="Google Shape;251;p14">
            <a:extLst>
              <a:ext uri="{FF2B5EF4-FFF2-40B4-BE49-F238E27FC236}">
                <a16:creationId xmlns:a16="http://schemas.microsoft.com/office/drawing/2014/main" id="{68527D59-C266-2FFF-47A0-1C3A3B653CBA}"/>
              </a:ext>
            </a:extLst>
          </p:cNvPr>
          <p:cNvSpPr/>
          <p:nvPr/>
        </p:nvSpPr>
        <p:spPr>
          <a:xfrm>
            <a:off x="4224269" y="1930408"/>
            <a:ext cx="6014746" cy="323145"/>
          </a:xfrm>
          <a:prstGeom prst="rect">
            <a:avLst/>
          </a:prstGeom>
          <a:noFill/>
          <a:ln>
            <a:noFill/>
          </a:ln>
        </p:spPr>
        <p:txBody>
          <a:bodyPr spcFirstLastPara="1" wrap="square" lIns="45713" tIns="22850" rIns="45713" bIns="22850" anchor="t" anchorCtr="0">
            <a:spAutoFit/>
          </a:bodyPr>
          <a:lstStyle/>
          <a:p>
            <a:pPr marL="0" marR="0" lvl="0" indent="0" algn="l" defTabSz="914400" rtl="0" eaLnBrk="1" fontAlgn="auto" latinLnBrk="0" hangingPunct="1">
              <a:lnSpc>
                <a:spcPct val="100000"/>
              </a:lnSpc>
              <a:spcBef>
                <a:spcPts val="0"/>
              </a:spcBef>
              <a:spcAft>
                <a:spcPts val="0"/>
              </a:spcAft>
              <a:buClr>
                <a:srgbClr val="E8E8E8"/>
              </a:buClr>
              <a:buSzPts val="3600"/>
              <a:buFontTx/>
              <a:buNone/>
              <a:tabLst/>
              <a:defRPr/>
            </a:pPr>
            <a:r>
              <a:rPr kumimoji="0" lang="es-ES" sz="1800" b="1" i="0" u="none" strike="noStrike" kern="1200" cap="none" spc="0" normalizeH="0" baseline="0" noProof="0">
                <a:ln>
                  <a:noFill/>
                </a:ln>
                <a:solidFill>
                  <a:srgbClr val="E8E8E8"/>
                </a:solidFill>
                <a:effectLst/>
                <a:uLnTx/>
                <a:uFillTx/>
                <a:latin typeface="Helvetica Neue" panose="020B0604020202020204" charset="0"/>
                <a:ea typeface="Poppins"/>
                <a:cs typeface="Poppins"/>
                <a:sym typeface="Poppins"/>
              </a:rPr>
              <a:t>     6x inversor en negocios digitales &amp; Venture Capital </a:t>
            </a:r>
            <a:endParaRPr kumimoji="0" sz="1800" b="1" i="0" u="none" strike="noStrike" kern="1200" cap="none" spc="0" normalizeH="0" baseline="0" noProof="0">
              <a:ln>
                <a:noFill/>
              </a:ln>
              <a:solidFill>
                <a:srgbClr val="E8E8E8"/>
              </a:solidFill>
              <a:effectLst/>
              <a:uLnTx/>
              <a:uFillTx/>
              <a:latin typeface="Helvetica Neue" panose="020B0604020202020204" charset="0"/>
              <a:ea typeface="Poppins"/>
              <a:cs typeface="Poppins"/>
              <a:sym typeface="Poppins"/>
            </a:endParaRPr>
          </a:p>
        </p:txBody>
      </p:sp>
      <p:grpSp>
        <p:nvGrpSpPr>
          <p:cNvPr id="10" name="Google Shape;253;p14">
            <a:extLst>
              <a:ext uri="{FF2B5EF4-FFF2-40B4-BE49-F238E27FC236}">
                <a16:creationId xmlns:a16="http://schemas.microsoft.com/office/drawing/2014/main" id="{D979DD8F-D7C5-D887-ECAC-1F1BACD755B5}"/>
              </a:ext>
            </a:extLst>
          </p:cNvPr>
          <p:cNvGrpSpPr/>
          <p:nvPr/>
        </p:nvGrpSpPr>
        <p:grpSpPr>
          <a:xfrm>
            <a:off x="7659625" y="1615869"/>
            <a:ext cx="3245652" cy="243752"/>
            <a:chOff x="13734056" y="5572361"/>
            <a:chExt cx="10215549" cy="767200"/>
          </a:xfrm>
        </p:grpSpPr>
        <p:grpSp>
          <p:nvGrpSpPr>
            <p:cNvPr id="11" name="Google Shape;254;p14">
              <a:extLst>
                <a:ext uri="{FF2B5EF4-FFF2-40B4-BE49-F238E27FC236}">
                  <a16:creationId xmlns:a16="http://schemas.microsoft.com/office/drawing/2014/main" id="{6EE8E71D-25B8-53BD-2A67-EB1E738715F9}"/>
                </a:ext>
              </a:extLst>
            </p:cNvPr>
            <p:cNvGrpSpPr/>
            <p:nvPr/>
          </p:nvGrpSpPr>
          <p:grpSpPr>
            <a:xfrm>
              <a:off x="13734056" y="5572361"/>
              <a:ext cx="7990451" cy="767200"/>
              <a:chOff x="15887188" y="9103108"/>
              <a:chExt cx="12772266" cy="1226325"/>
            </a:xfrm>
          </p:grpSpPr>
          <p:pic>
            <p:nvPicPr>
              <p:cNvPr id="13" name="Google Shape;255;p14" descr="Imagen que contiene imágenes prediseñadas&#10;&#10;Descripción generada con confianza muy alta">
                <a:extLst>
                  <a:ext uri="{FF2B5EF4-FFF2-40B4-BE49-F238E27FC236}">
                    <a16:creationId xmlns:a16="http://schemas.microsoft.com/office/drawing/2014/main" id="{37BE0029-7281-8B73-24A8-E17F5C26597B}"/>
                  </a:ext>
                </a:extLst>
              </p:cNvPr>
              <p:cNvPicPr preferRelativeResize="0"/>
              <p:nvPr/>
            </p:nvPicPr>
            <p:blipFill rotWithShape="1">
              <a:blip r:embed="rId3">
                <a:alphaModFix/>
              </a:blip>
              <a:srcRect/>
              <a:stretch/>
            </p:blipFill>
            <p:spPr>
              <a:xfrm>
                <a:off x="15887188" y="9261968"/>
                <a:ext cx="2692195" cy="818911"/>
              </a:xfrm>
              <a:prstGeom prst="rect">
                <a:avLst/>
              </a:prstGeom>
              <a:noFill/>
              <a:ln>
                <a:noFill/>
              </a:ln>
            </p:spPr>
          </p:pic>
          <p:pic>
            <p:nvPicPr>
              <p:cNvPr id="14" name="Google Shape;256;p14">
                <a:extLst>
                  <a:ext uri="{FF2B5EF4-FFF2-40B4-BE49-F238E27FC236}">
                    <a16:creationId xmlns:a16="http://schemas.microsoft.com/office/drawing/2014/main" id="{2EBA380F-98E5-1DF6-E36C-4DE8E15F10D2}"/>
                  </a:ext>
                </a:extLst>
              </p:cNvPr>
              <p:cNvPicPr preferRelativeResize="0"/>
              <p:nvPr/>
            </p:nvPicPr>
            <p:blipFill rotWithShape="1">
              <a:blip r:embed="rId4">
                <a:alphaModFix/>
              </a:blip>
              <a:srcRect/>
              <a:stretch/>
            </p:blipFill>
            <p:spPr>
              <a:xfrm>
                <a:off x="21732165" y="9261968"/>
                <a:ext cx="2841824" cy="734108"/>
              </a:xfrm>
              <a:prstGeom prst="rect">
                <a:avLst/>
              </a:prstGeom>
              <a:noFill/>
              <a:ln>
                <a:noFill/>
              </a:ln>
            </p:spPr>
          </p:pic>
          <p:pic>
            <p:nvPicPr>
              <p:cNvPr id="15" name="Google Shape;257;p14">
                <a:extLst>
                  <a:ext uri="{FF2B5EF4-FFF2-40B4-BE49-F238E27FC236}">
                    <a16:creationId xmlns:a16="http://schemas.microsoft.com/office/drawing/2014/main" id="{7C66991F-E080-F101-F354-7F44A0AF9E30}"/>
                  </a:ext>
                </a:extLst>
              </p:cNvPr>
              <p:cNvPicPr preferRelativeResize="0"/>
              <p:nvPr/>
            </p:nvPicPr>
            <p:blipFill rotWithShape="1">
              <a:blip r:embed="rId5">
                <a:alphaModFix/>
              </a:blip>
              <a:srcRect t="22185" b="26555"/>
              <a:stretch/>
            </p:blipFill>
            <p:spPr>
              <a:xfrm>
                <a:off x="18734862" y="9151564"/>
                <a:ext cx="2841824" cy="1039717"/>
              </a:xfrm>
              <a:prstGeom prst="rect">
                <a:avLst/>
              </a:prstGeom>
              <a:noFill/>
              <a:ln>
                <a:noFill/>
              </a:ln>
            </p:spPr>
          </p:pic>
          <p:pic>
            <p:nvPicPr>
              <p:cNvPr id="16" name="Google Shape;258;p14" descr="Imagen que contiene imágenes prediseñadas&#10;&#10;Descripción generada con confianza alta">
                <a:extLst>
                  <a:ext uri="{FF2B5EF4-FFF2-40B4-BE49-F238E27FC236}">
                    <a16:creationId xmlns:a16="http://schemas.microsoft.com/office/drawing/2014/main" id="{B569C2DC-54B5-1963-E7A5-E5ED072DDE6C}"/>
                  </a:ext>
                </a:extLst>
              </p:cNvPr>
              <p:cNvPicPr preferRelativeResize="0"/>
              <p:nvPr/>
            </p:nvPicPr>
            <p:blipFill rotWithShape="1">
              <a:blip r:embed="rId6">
                <a:alphaModFix/>
              </a:blip>
              <a:srcRect/>
              <a:stretch/>
            </p:blipFill>
            <p:spPr>
              <a:xfrm>
                <a:off x="24778697" y="9104202"/>
                <a:ext cx="1204156" cy="1225231"/>
              </a:xfrm>
              <a:prstGeom prst="rect">
                <a:avLst/>
              </a:prstGeom>
              <a:noFill/>
              <a:ln>
                <a:noFill/>
              </a:ln>
            </p:spPr>
          </p:pic>
          <p:pic>
            <p:nvPicPr>
              <p:cNvPr id="17" name="Google Shape;259;p14">
                <a:extLst>
                  <a:ext uri="{FF2B5EF4-FFF2-40B4-BE49-F238E27FC236}">
                    <a16:creationId xmlns:a16="http://schemas.microsoft.com/office/drawing/2014/main" id="{CC3610A9-8AB4-F99E-9B28-DBBE9DA4433D}"/>
                  </a:ext>
                </a:extLst>
              </p:cNvPr>
              <p:cNvPicPr preferRelativeResize="0"/>
              <p:nvPr/>
            </p:nvPicPr>
            <p:blipFill rotWithShape="1">
              <a:blip r:embed="rId7">
                <a:alphaModFix/>
              </a:blip>
              <a:srcRect t="23906" b="26528"/>
              <a:stretch/>
            </p:blipFill>
            <p:spPr>
              <a:xfrm>
                <a:off x="26187561" y="9103108"/>
                <a:ext cx="2471893" cy="1225231"/>
              </a:xfrm>
              <a:prstGeom prst="rect">
                <a:avLst/>
              </a:prstGeom>
              <a:noFill/>
              <a:ln>
                <a:noFill/>
              </a:ln>
            </p:spPr>
          </p:pic>
        </p:grpSp>
        <p:pic>
          <p:nvPicPr>
            <p:cNvPr id="12" name="Google Shape;260;p14">
              <a:extLst>
                <a:ext uri="{FF2B5EF4-FFF2-40B4-BE49-F238E27FC236}">
                  <a16:creationId xmlns:a16="http://schemas.microsoft.com/office/drawing/2014/main" id="{6AD05912-F735-DDBF-144B-8A8A8E016DFD}"/>
                </a:ext>
              </a:extLst>
            </p:cNvPr>
            <p:cNvPicPr preferRelativeResize="0"/>
            <p:nvPr/>
          </p:nvPicPr>
          <p:blipFill rotWithShape="1">
            <a:blip r:embed="rId8">
              <a:alphaModFix/>
            </a:blip>
            <a:srcRect l="20631" t="18515" r="24164" b="61603"/>
            <a:stretch/>
          </p:blipFill>
          <p:spPr>
            <a:xfrm>
              <a:off x="21852574" y="5721955"/>
              <a:ext cx="2097031" cy="465129"/>
            </a:xfrm>
            <a:prstGeom prst="rect">
              <a:avLst/>
            </a:prstGeom>
            <a:noFill/>
            <a:ln>
              <a:noFill/>
            </a:ln>
          </p:spPr>
        </p:pic>
      </p:grpSp>
      <p:sp>
        <p:nvSpPr>
          <p:cNvPr id="20" name="Google Shape;262;p14">
            <a:extLst>
              <a:ext uri="{FF2B5EF4-FFF2-40B4-BE49-F238E27FC236}">
                <a16:creationId xmlns:a16="http://schemas.microsoft.com/office/drawing/2014/main" id="{5D3FD6B3-2085-4C59-6542-FE9287F2087D}"/>
              </a:ext>
            </a:extLst>
          </p:cNvPr>
          <p:cNvSpPr/>
          <p:nvPr/>
        </p:nvSpPr>
        <p:spPr>
          <a:xfrm>
            <a:off x="4224268" y="1561345"/>
            <a:ext cx="4314273" cy="323145"/>
          </a:xfrm>
          <a:prstGeom prst="rect">
            <a:avLst/>
          </a:prstGeom>
          <a:noFill/>
          <a:ln>
            <a:noFill/>
          </a:ln>
        </p:spPr>
        <p:txBody>
          <a:bodyPr spcFirstLastPara="1" wrap="square" lIns="45713" tIns="22850" rIns="45713" bIns="22850" anchor="t" anchorCtr="0">
            <a:spAutoFit/>
          </a:bodyPr>
          <a:lstStyle/>
          <a:p>
            <a:pPr marL="0" marR="0" lvl="0" indent="0" algn="l" defTabSz="914400" rtl="0" eaLnBrk="1" fontAlgn="auto" latinLnBrk="0" hangingPunct="1">
              <a:lnSpc>
                <a:spcPct val="100000"/>
              </a:lnSpc>
              <a:spcBef>
                <a:spcPts val="0"/>
              </a:spcBef>
              <a:spcAft>
                <a:spcPts val="0"/>
              </a:spcAft>
              <a:buClr>
                <a:srgbClr val="E8E8E8"/>
              </a:buClr>
              <a:buSzPts val="3600"/>
              <a:buFontTx/>
              <a:buNone/>
              <a:tabLst/>
              <a:defRPr/>
            </a:pPr>
            <a:r>
              <a:rPr kumimoji="0" lang="es-ES" sz="1800" b="1" i="0" u="none" strike="noStrike" kern="1200" cap="none" spc="0" normalizeH="0" baseline="0" noProof="0">
                <a:ln>
                  <a:noFill/>
                </a:ln>
                <a:solidFill>
                  <a:srgbClr val="E8E8E8"/>
                </a:solidFill>
                <a:effectLst/>
                <a:uLnTx/>
                <a:uFillTx/>
                <a:latin typeface="Helvetica Neue" panose="020B0604020202020204" charset="0"/>
                <a:ea typeface="Poppins"/>
                <a:cs typeface="Poppins"/>
                <a:sym typeface="Poppins"/>
              </a:rPr>
              <a:t>     6x cofundador de startups</a:t>
            </a:r>
            <a:endParaRPr kumimoji="0" sz="1800" b="1" i="0" u="none" strike="noStrike" kern="1200" cap="none" spc="0" normalizeH="0" baseline="0" noProof="0">
              <a:ln>
                <a:noFill/>
              </a:ln>
              <a:solidFill>
                <a:srgbClr val="E8E8E8"/>
              </a:solidFill>
              <a:effectLst/>
              <a:uLnTx/>
              <a:uFillTx/>
              <a:latin typeface="Helvetica Neue" panose="020B0604020202020204" charset="0"/>
              <a:ea typeface="Poppins"/>
              <a:cs typeface="Poppins"/>
              <a:sym typeface="Poppins"/>
            </a:endParaRPr>
          </a:p>
        </p:txBody>
      </p:sp>
      <p:sp>
        <p:nvSpPr>
          <p:cNvPr id="22" name="Google Shape;265;p14">
            <a:extLst>
              <a:ext uri="{FF2B5EF4-FFF2-40B4-BE49-F238E27FC236}">
                <a16:creationId xmlns:a16="http://schemas.microsoft.com/office/drawing/2014/main" id="{887EF7E8-44A4-3D16-A3E4-1810B7AE15BB}"/>
              </a:ext>
            </a:extLst>
          </p:cNvPr>
          <p:cNvSpPr/>
          <p:nvPr/>
        </p:nvSpPr>
        <p:spPr>
          <a:xfrm>
            <a:off x="4328492" y="1310026"/>
            <a:ext cx="118510" cy="115909"/>
          </a:xfrm>
          <a:prstGeom prst="ellipse">
            <a:avLst/>
          </a:prstGeom>
          <a:solidFill>
            <a:srgbClr val="FFC000"/>
          </a:solidFill>
          <a:ln>
            <a:noFill/>
          </a:ln>
        </p:spPr>
        <p:txBody>
          <a:bodyPr spcFirstLastPara="1" wrap="square" lIns="0" tIns="0" rIns="0" bIns="0" anchor="ctr"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Tx/>
              <a:buNone/>
              <a:tabLst/>
              <a:defRPr/>
            </a:pPr>
            <a:endParaRPr kumimoji="0" sz="1600" b="0" i="0" u="none" strike="noStrike" kern="1200" cap="none" spc="0" normalizeH="0" baseline="0" noProof="0">
              <a:ln>
                <a:noFill/>
              </a:ln>
              <a:solidFill>
                <a:srgbClr val="FFFFFF"/>
              </a:solidFill>
              <a:effectLst/>
              <a:uLnTx/>
              <a:uFillTx/>
              <a:latin typeface="Helvetica Neue" panose="020B0604020202020204" charset="0"/>
              <a:ea typeface="Helvetica Neue Light"/>
              <a:cs typeface="Helvetica Neue Light"/>
              <a:sym typeface="Helvetica Neue Light"/>
            </a:endParaRPr>
          </a:p>
        </p:txBody>
      </p:sp>
      <p:pic>
        <p:nvPicPr>
          <p:cNvPr id="28" name="Imagen 27">
            <a:extLst>
              <a:ext uri="{FF2B5EF4-FFF2-40B4-BE49-F238E27FC236}">
                <a16:creationId xmlns:a16="http://schemas.microsoft.com/office/drawing/2014/main" id="{BD2E2E24-81BA-F86F-1EE2-2D659BB21FC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2253" y="737026"/>
            <a:ext cx="3127665" cy="3123716"/>
          </a:xfrm>
          <a:prstGeom prst="rect">
            <a:avLst/>
          </a:prstGeom>
        </p:spPr>
      </p:pic>
      <p:sp>
        <p:nvSpPr>
          <p:cNvPr id="29" name="Google Shape;251;p14">
            <a:extLst>
              <a:ext uri="{FF2B5EF4-FFF2-40B4-BE49-F238E27FC236}">
                <a16:creationId xmlns:a16="http://schemas.microsoft.com/office/drawing/2014/main" id="{39E6ADD3-9338-9255-D9AC-CAE2B897CB40}"/>
              </a:ext>
            </a:extLst>
          </p:cNvPr>
          <p:cNvSpPr/>
          <p:nvPr/>
        </p:nvSpPr>
        <p:spPr>
          <a:xfrm>
            <a:off x="4224268" y="2293681"/>
            <a:ext cx="6681009" cy="323145"/>
          </a:xfrm>
          <a:prstGeom prst="rect">
            <a:avLst/>
          </a:prstGeom>
          <a:noFill/>
          <a:ln>
            <a:noFill/>
          </a:ln>
        </p:spPr>
        <p:txBody>
          <a:bodyPr spcFirstLastPara="1" wrap="square" lIns="45713" tIns="22850" rIns="45713" bIns="22850" anchor="t" anchorCtr="0">
            <a:spAutoFit/>
          </a:bodyPr>
          <a:lstStyle/>
          <a:p>
            <a:pPr marL="0" marR="0" lvl="0" indent="0" algn="l" defTabSz="914400" rtl="0" eaLnBrk="1" fontAlgn="auto" latinLnBrk="0" hangingPunct="1">
              <a:lnSpc>
                <a:spcPct val="100000"/>
              </a:lnSpc>
              <a:spcBef>
                <a:spcPts val="0"/>
              </a:spcBef>
              <a:spcAft>
                <a:spcPts val="0"/>
              </a:spcAft>
              <a:buClr>
                <a:srgbClr val="E8E8E8"/>
              </a:buClr>
              <a:buSzPts val="3600"/>
              <a:buFontTx/>
              <a:buNone/>
              <a:tabLst/>
              <a:defRPr/>
            </a:pPr>
            <a:r>
              <a:rPr kumimoji="0" lang="es-ES" sz="1800" b="1" i="0" u="none" strike="noStrike" kern="1200" cap="none" spc="0" normalizeH="0" baseline="0" noProof="0">
                <a:ln>
                  <a:noFill/>
                </a:ln>
                <a:solidFill>
                  <a:srgbClr val="E8E8E8"/>
                </a:solidFill>
                <a:effectLst/>
                <a:uLnTx/>
                <a:uFillTx/>
                <a:latin typeface="Helvetica Neue" panose="020B0604020202020204" charset="0"/>
                <a:ea typeface="Poppins"/>
                <a:cs typeface="Poppins"/>
                <a:sym typeface="Poppins"/>
              </a:rPr>
              <a:t>     +100 startups con las que he trabajado</a:t>
            </a:r>
            <a:endParaRPr kumimoji="0" sz="1800" b="1" i="0" u="none" strike="noStrike" kern="1200" cap="none" spc="0" normalizeH="0" baseline="0" noProof="0">
              <a:ln>
                <a:noFill/>
              </a:ln>
              <a:solidFill>
                <a:srgbClr val="E8E8E8"/>
              </a:solidFill>
              <a:effectLst/>
              <a:uLnTx/>
              <a:uFillTx/>
              <a:latin typeface="Helvetica Neue" panose="020B0604020202020204" charset="0"/>
              <a:ea typeface="Poppins"/>
              <a:cs typeface="Poppins"/>
              <a:sym typeface="Poppins"/>
            </a:endParaRPr>
          </a:p>
        </p:txBody>
      </p:sp>
      <p:sp>
        <p:nvSpPr>
          <p:cNvPr id="30" name="Google Shape;251;p14">
            <a:extLst>
              <a:ext uri="{FF2B5EF4-FFF2-40B4-BE49-F238E27FC236}">
                <a16:creationId xmlns:a16="http://schemas.microsoft.com/office/drawing/2014/main" id="{44087433-73C1-401E-EDB8-7F9BBBAA7601}"/>
              </a:ext>
            </a:extLst>
          </p:cNvPr>
          <p:cNvSpPr/>
          <p:nvPr/>
        </p:nvSpPr>
        <p:spPr>
          <a:xfrm>
            <a:off x="4627938" y="2658429"/>
            <a:ext cx="4463054" cy="600144"/>
          </a:xfrm>
          <a:prstGeom prst="rect">
            <a:avLst/>
          </a:prstGeom>
          <a:noFill/>
          <a:ln>
            <a:noFill/>
          </a:ln>
        </p:spPr>
        <p:txBody>
          <a:bodyPr spcFirstLastPara="1" wrap="square" lIns="45713" tIns="22850" rIns="45713" bIns="22850" anchor="t" anchorCtr="0">
            <a:spAutoFit/>
          </a:bodyPr>
          <a:lstStyle/>
          <a:p>
            <a:pPr marL="0" marR="0" lvl="0" indent="0" algn="l" defTabSz="914400" rtl="0" eaLnBrk="1" fontAlgn="auto" latinLnBrk="0" hangingPunct="1">
              <a:lnSpc>
                <a:spcPct val="100000"/>
              </a:lnSpc>
              <a:spcBef>
                <a:spcPts val="0"/>
              </a:spcBef>
              <a:spcAft>
                <a:spcPts val="0"/>
              </a:spcAft>
              <a:buClr>
                <a:srgbClr val="E8E8E8"/>
              </a:buClr>
              <a:buSzPts val="3600"/>
              <a:buFontTx/>
              <a:buNone/>
              <a:tabLst/>
              <a:defRPr/>
            </a:pPr>
            <a:r>
              <a:rPr kumimoji="0" lang="en-US" sz="1800" b="1" i="0" u="none" strike="noStrike" kern="1200" cap="none" spc="0" normalizeH="0" baseline="0" noProof="0" err="1">
                <a:ln>
                  <a:noFill/>
                </a:ln>
                <a:solidFill>
                  <a:srgbClr val="E8E8E8"/>
                </a:solidFill>
                <a:effectLst/>
                <a:uLnTx/>
                <a:uFillTx/>
                <a:latin typeface="Helvetica Neue" panose="020B0604020202020204" charset="0"/>
                <a:ea typeface="Poppins"/>
                <a:cs typeface="Poppins"/>
                <a:sym typeface="Poppins"/>
              </a:rPr>
              <a:t>Desde</a:t>
            </a:r>
            <a:r>
              <a:rPr kumimoji="0" lang="en-US" sz="1800" b="1" i="0" u="none" strike="noStrike" kern="1200" cap="none" spc="0" normalizeH="0" baseline="0" noProof="0">
                <a:ln>
                  <a:noFill/>
                </a:ln>
                <a:solidFill>
                  <a:srgbClr val="E8E8E8"/>
                </a:solidFill>
                <a:effectLst/>
                <a:uLnTx/>
                <a:uFillTx/>
                <a:latin typeface="Helvetica Neue" panose="020B0604020202020204" charset="0"/>
                <a:ea typeface="Poppins"/>
                <a:cs typeface="Poppins"/>
                <a:sym typeface="Poppins"/>
              </a:rPr>
              <a:t> 2017: Head of Digital Future </a:t>
            </a:r>
            <a:r>
              <a:rPr kumimoji="0" lang="en-US" sz="1800" b="1" i="0" u="none" strike="noStrike" kern="1200" cap="none" spc="0" normalizeH="0" baseline="0" noProof="0" err="1">
                <a:ln>
                  <a:noFill/>
                </a:ln>
                <a:solidFill>
                  <a:srgbClr val="E8E8E8"/>
                </a:solidFill>
                <a:effectLst/>
                <a:uLnTx/>
                <a:uFillTx/>
                <a:latin typeface="Helvetica Neue" panose="020B0604020202020204" charset="0"/>
                <a:ea typeface="Poppins"/>
                <a:cs typeface="Poppins"/>
                <a:sym typeface="Poppins"/>
              </a:rPr>
              <a:t>en</a:t>
            </a:r>
            <a:r>
              <a:rPr kumimoji="0" lang="en-US" sz="1800" b="1" i="0" u="none" strike="noStrike" kern="1200" cap="none" spc="0" normalizeH="0" baseline="0" noProof="0">
                <a:ln>
                  <a:noFill/>
                </a:ln>
                <a:solidFill>
                  <a:srgbClr val="E8E8E8"/>
                </a:solidFill>
                <a:effectLst/>
                <a:uLnTx/>
                <a:uFillTx/>
                <a:latin typeface="Helvetica Neue" panose="020B0604020202020204" charset="0"/>
                <a:ea typeface="Poppins"/>
                <a:cs typeface="Poppins"/>
                <a:sym typeface="Poppins"/>
              </a:rPr>
              <a:t> MOVE Estrella Galicia Digital</a:t>
            </a:r>
            <a:endParaRPr kumimoji="0" sz="1800" b="1" i="0" u="none" strike="noStrike" kern="1200" cap="none" spc="0" normalizeH="0" baseline="0" noProof="0">
              <a:ln>
                <a:noFill/>
              </a:ln>
              <a:solidFill>
                <a:srgbClr val="E8E8E8"/>
              </a:solidFill>
              <a:effectLst/>
              <a:uLnTx/>
              <a:uFillTx/>
              <a:latin typeface="Helvetica Neue" panose="020B0604020202020204" charset="0"/>
              <a:ea typeface="Poppins"/>
              <a:cs typeface="Poppins"/>
              <a:sym typeface="Poppins"/>
            </a:endParaRPr>
          </a:p>
        </p:txBody>
      </p:sp>
      <p:sp>
        <p:nvSpPr>
          <p:cNvPr id="31" name="Google Shape;265;p14">
            <a:extLst>
              <a:ext uri="{FF2B5EF4-FFF2-40B4-BE49-F238E27FC236}">
                <a16:creationId xmlns:a16="http://schemas.microsoft.com/office/drawing/2014/main" id="{902B3046-B804-E302-56B9-6D98654DD33E}"/>
              </a:ext>
            </a:extLst>
          </p:cNvPr>
          <p:cNvSpPr/>
          <p:nvPr/>
        </p:nvSpPr>
        <p:spPr>
          <a:xfrm>
            <a:off x="4328492" y="1670103"/>
            <a:ext cx="118510" cy="115909"/>
          </a:xfrm>
          <a:prstGeom prst="ellipse">
            <a:avLst/>
          </a:prstGeom>
          <a:solidFill>
            <a:srgbClr val="FFC000"/>
          </a:solidFill>
          <a:ln>
            <a:noFill/>
          </a:ln>
        </p:spPr>
        <p:txBody>
          <a:bodyPr spcFirstLastPara="1" wrap="square" lIns="0" tIns="0" rIns="0" bIns="0" anchor="ctr"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Tx/>
              <a:buNone/>
              <a:tabLst/>
              <a:defRPr/>
            </a:pPr>
            <a:endParaRPr kumimoji="0" sz="1600" b="0" i="0" u="none" strike="noStrike" kern="1200" cap="none" spc="0" normalizeH="0" baseline="0" noProof="0">
              <a:ln>
                <a:noFill/>
              </a:ln>
              <a:solidFill>
                <a:srgbClr val="FFFFFF"/>
              </a:solidFill>
              <a:effectLst/>
              <a:uLnTx/>
              <a:uFillTx/>
              <a:latin typeface="Helvetica Neue" panose="020B0604020202020204" charset="0"/>
              <a:ea typeface="Helvetica Neue Light"/>
              <a:cs typeface="Helvetica Neue Light"/>
              <a:sym typeface="Helvetica Neue Light"/>
            </a:endParaRPr>
          </a:p>
        </p:txBody>
      </p:sp>
      <p:sp>
        <p:nvSpPr>
          <p:cNvPr id="32" name="Google Shape;265;p14">
            <a:extLst>
              <a:ext uri="{FF2B5EF4-FFF2-40B4-BE49-F238E27FC236}">
                <a16:creationId xmlns:a16="http://schemas.microsoft.com/office/drawing/2014/main" id="{060E162A-6EEC-493C-53F1-7C2276B55D99}"/>
              </a:ext>
            </a:extLst>
          </p:cNvPr>
          <p:cNvSpPr/>
          <p:nvPr/>
        </p:nvSpPr>
        <p:spPr>
          <a:xfrm>
            <a:off x="4328492" y="2041430"/>
            <a:ext cx="118510" cy="115909"/>
          </a:xfrm>
          <a:prstGeom prst="ellipse">
            <a:avLst/>
          </a:prstGeom>
          <a:solidFill>
            <a:srgbClr val="FFC000"/>
          </a:solidFill>
          <a:ln>
            <a:noFill/>
          </a:ln>
        </p:spPr>
        <p:txBody>
          <a:bodyPr spcFirstLastPara="1" wrap="square" lIns="0" tIns="0" rIns="0" bIns="0" anchor="ctr"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Tx/>
              <a:buNone/>
              <a:tabLst/>
              <a:defRPr/>
            </a:pPr>
            <a:endParaRPr kumimoji="0" sz="1600" b="0" i="0" u="none" strike="noStrike" kern="1200" cap="none" spc="0" normalizeH="0" baseline="0" noProof="0">
              <a:ln>
                <a:noFill/>
              </a:ln>
              <a:solidFill>
                <a:srgbClr val="FFFFFF"/>
              </a:solidFill>
              <a:effectLst/>
              <a:uLnTx/>
              <a:uFillTx/>
              <a:latin typeface="Helvetica Neue" panose="020B0604020202020204" charset="0"/>
              <a:ea typeface="Helvetica Neue Light"/>
              <a:cs typeface="Helvetica Neue Light"/>
              <a:sym typeface="Helvetica Neue Light"/>
            </a:endParaRPr>
          </a:p>
        </p:txBody>
      </p:sp>
      <p:sp>
        <p:nvSpPr>
          <p:cNvPr id="33" name="Google Shape;265;p14">
            <a:extLst>
              <a:ext uri="{FF2B5EF4-FFF2-40B4-BE49-F238E27FC236}">
                <a16:creationId xmlns:a16="http://schemas.microsoft.com/office/drawing/2014/main" id="{C0EB7512-A484-F3E3-4937-E80410D949B0}"/>
              </a:ext>
            </a:extLst>
          </p:cNvPr>
          <p:cNvSpPr/>
          <p:nvPr/>
        </p:nvSpPr>
        <p:spPr>
          <a:xfrm>
            <a:off x="4328492" y="2397342"/>
            <a:ext cx="118510" cy="115909"/>
          </a:xfrm>
          <a:prstGeom prst="ellipse">
            <a:avLst/>
          </a:prstGeom>
          <a:solidFill>
            <a:srgbClr val="FFC000"/>
          </a:solidFill>
          <a:ln>
            <a:noFill/>
          </a:ln>
        </p:spPr>
        <p:txBody>
          <a:bodyPr spcFirstLastPara="1" wrap="square" lIns="0" tIns="0" rIns="0" bIns="0" anchor="ctr"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Tx/>
              <a:buNone/>
              <a:tabLst/>
              <a:defRPr/>
            </a:pPr>
            <a:endParaRPr kumimoji="0" sz="1600" b="0" i="0" u="none" strike="noStrike" kern="1200" cap="none" spc="0" normalizeH="0" baseline="0" noProof="0">
              <a:ln>
                <a:noFill/>
              </a:ln>
              <a:solidFill>
                <a:srgbClr val="FFFFFF"/>
              </a:solidFill>
              <a:effectLst/>
              <a:uLnTx/>
              <a:uFillTx/>
              <a:latin typeface="Helvetica Neue" panose="020B0604020202020204" charset="0"/>
              <a:ea typeface="Helvetica Neue Light"/>
              <a:cs typeface="Helvetica Neue Light"/>
              <a:sym typeface="Helvetica Neue Light"/>
            </a:endParaRPr>
          </a:p>
        </p:txBody>
      </p:sp>
      <p:sp>
        <p:nvSpPr>
          <p:cNvPr id="34" name="Google Shape;265;p14">
            <a:extLst>
              <a:ext uri="{FF2B5EF4-FFF2-40B4-BE49-F238E27FC236}">
                <a16:creationId xmlns:a16="http://schemas.microsoft.com/office/drawing/2014/main" id="{595669AB-EAB5-3AA1-D9FD-38C6E0E4CE51}"/>
              </a:ext>
            </a:extLst>
          </p:cNvPr>
          <p:cNvSpPr/>
          <p:nvPr/>
        </p:nvSpPr>
        <p:spPr>
          <a:xfrm>
            <a:off x="4328492" y="2778342"/>
            <a:ext cx="118510" cy="115909"/>
          </a:xfrm>
          <a:prstGeom prst="ellipse">
            <a:avLst/>
          </a:prstGeom>
          <a:solidFill>
            <a:srgbClr val="FFC000"/>
          </a:solidFill>
          <a:ln>
            <a:noFill/>
          </a:ln>
        </p:spPr>
        <p:txBody>
          <a:bodyPr spcFirstLastPara="1" wrap="square" lIns="0" tIns="0" rIns="0" bIns="0" anchor="ctr"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Tx/>
              <a:buNone/>
              <a:tabLst/>
              <a:defRPr/>
            </a:pPr>
            <a:endParaRPr kumimoji="0" sz="1600" b="0" i="0" u="none" strike="noStrike" kern="1200" cap="none" spc="0" normalizeH="0" baseline="0" noProof="0">
              <a:ln>
                <a:noFill/>
              </a:ln>
              <a:solidFill>
                <a:srgbClr val="FFFFFF"/>
              </a:solidFill>
              <a:effectLst/>
              <a:uLnTx/>
              <a:uFillTx/>
              <a:latin typeface="Helvetica Neue" panose="020B0604020202020204" charset="0"/>
              <a:ea typeface="Helvetica Neue Light"/>
              <a:cs typeface="Helvetica Neue Light"/>
              <a:sym typeface="Helvetica Neue Light"/>
            </a:endParaRPr>
          </a:p>
        </p:txBody>
      </p:sp>
      <p:grpSp>
        <p:nvGrpSpPr>
          <p:cNvPr id="39" name="Grupo 38">
            <a:extLst>
              <a:ext uri="{FF2B5EF4-FFF2-40B4-BE49-F238E27FC236}">
                <a16:creationId xmlns:a16="http://schemas.microsoft.com/office/drawing/2014/main" id="{0543A963-C627-76C1-5406-245398BB0F3E}"/>
              </a:ext>
            </a:extLst>
          </p:cNvPr>
          <p:cNvGrpSpPr/>
          <p:nvPr/>
        </p:nvGrpSpPr>
        <p:grpSpPr>
          <a:xfrm>
            <a:off x="4328492" y="3695642"/>
            <a:ext cx="7575307" cy="2257155"/>
            <a:chOff x="3003274" y="3600306"/>
            <a:chExt cx="9235199" cy="2751740"/>
          </a:xfrm>
        </p:grpSpPr>
        <p:pic>
          <p:nvPicPr>
            <p:cNvPr id="36" name="Imagen 35">
              <a:extLst>
                <a:ext uri="{FF2B5EF4-FFF2-40B4-BE49-F238E27FC236}">
                  <a16:creationId xmlns:a16="http://schemas.microsoft.com/office/drawing/2014/main" id="{788309A9-12AD-52E9-41BC-B53A33674B0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03274" y="3662571"/>
              <a:ext cx="4550321" cy="2689475"/>
            </a:xfrm>
            <a:prstGeom prst="rect">
              <a:avLst/>
            </a:prstGeom>
          </p:spPr>
        </p:pic>
        <p:pic>
          <p:nvPicPr>
            <p:cNvPr id="38" name="Imagen 37">
              <a:extLst>
                <a:ext uri="{FF2B5EF4-FFF2-40B4-BE49-F238E27FC236}">
                  <a16:creationId xmlns:a16="http://schemas.microsoft.com/office/drawing/2014/main" id="{00703288-62C8-B4BC-369E-15316F082CC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66849" y="3600306"/>
              <a:ext cx="4571624" cy="2481975"/>
            </a:xfrm>
            <a:prstGeom prst="rect">
              <a:avLst/>
            </a:prstGeom>
          </p:spPr>
        </p:pic>
      </p:grpSp>
    </p:spTree>
    <p:extLst>
      <p:ext uri="{BB962C8B-B14F-4D97-AF65-F5344CB8AC3E}">
        <p14:creationId xmlns:p14="http://schemas.microsoft.com/office/powerpoint/2010/main" val="1087585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par>
                                <p:cTn id="21" presetID="10"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5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0" presetClass="entr" presetSubtype="0" fill="hold"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childTnLst>
                                </p:cTn>
                              </p:par>
                              <p:par>
                                <p:cTn id="40" presetID="10" presetClass="entr" presetSubtype="0" fill="hold"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500"/>
                                        <p:tgtEl>
                                          <p:spTgt spid="3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cTn>
                              </p:par>
                              <p:par>
                                <p:cTn id="48" presetID="10" presetClass="entr" presetSubtype="0" fill="hold" nodeType="with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fade">
                                      <p:cBhvr>
                                        <p:cTn id="50" dur="500"/>
                                        <p:tgtEl>
                                          <p:spTgt spid="34"/>
                                        </p:tgtEl>
                                      </p:cBhvr>
                                    </p:animEffect>
                                  </p:childTnLst>
                                </p:cTn>
                              </p:par>
                              <p:par>
                                <p:cTn id="51" presetID="10" presetClass="entr" presetSubtype="0" fill="hold" nodeType="withEffect">
                                  <p:stCondLst>
                                    <p:cond delay="0"/>
                                  </p:stCondLst>
                                  <p:childTnLst>
                                    <p:set>
                                      <p:cBhvr>
                                        <p:cTn id="52" dur="1" fill="hold">
                                          <p:stCondLst>
                                            <p:cond delay="0"/>
                                          </p:stCondLst>
                                        </p:cTn>
                                        <p:tgtEl>
                                          <p:spTgt spid="39"/>
                                        </p:tgtEl>
                                        <p:attrNameLst>
                                          <p:attrName>style.visibility</p:attrName>
                                        </p:attrNameLst>
                                      </p:cBhvr>
                                      <p:to>
                                        <p:strVal val="visible"/>
                                      </p:to>
                                    </p:set>
                                    <p:animEffect transition="in" filter="fade">
                                      <p:cBhvr>
                                        <p:cTn id="5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8">
          <a:extLst>
            <a:ext uri="{FF2B5EF4-FFF2-40B4-BE49-F238E27FC236}">
              <a16:creationId xmlns:a16="http://schemas.microsoft.com/office/drawing/2014/main" id="{6F41E06A-3DF1-73D5-9EA7-117F1321B982}"/>
            </a:ext>
          </a:extLst>
        </p:cNvPr>
        <p:cNvGrpSpPr/>
        <p:nvPr/>
      </p:nvGrpSpPr>
      <p:grpSpPr>
        <a:xfrm>
          <a:off x="0" y="0"/>
          <a:ext cx="0" cy="0"/>
          <a:chOff x="0" y="0"/>
          <a:chExt cx="0" cy="0"/>
        </a:xfrm>
      </p:grpSpPr>
      <p:sp>
        <p:nvSpPr>
          <p:cNvPr id="19" name="Google Shape;19;p1">
            <a:extLst>
              <a:ext uri="{FF2B5EF4-FFF2-40B4-BE49-F238E27FC236}">
                <a16:creationId xmlns:a16="http://schemas.microsoft.com/office/drawing/2014/main" id="{19643EA0-2590-9136-E804-905AC3624BA5}"/>
              </a:ext>
            </a:extLst>
          </p:cNvPr>
          <p:cNvSpPr txBox="1"/>
          <p:nvPr/>
        </p:nvSpPr>
        <p:spPr>
          <a:xfrm>
            <a:off x="2039445" y="2576444"/>
            <a:ext cx="7888327" cy="1385956"/>
          </a:xfrm>
          <a:prstGeom prst="rect">
            <a:avLst/>
          </a:prstGeom>
          <a:noFill/>
          <a:ln>
            <a:noFill/>
          </a:ln>
        </p:spPr>
        <p:txBody>
          <a:bodyPr spcFirstLastPara="1" wrap="square" lIns="45700" tIns="22863" rIns="45700" bIns="22863" anchor="t" anchorCtr="0">
            <a:noAutofit/>
          </a:bodyPr>
          <a:lstStyle/>
          <a:p>
            <a:pPr lvl="0" algn="ctr" defTabSz="457200">
              <a:spcBef>
                <a:spcPts val="500"/>
              </a:spcBef>
              <a:buClr>
                <a:srgbClr val="FFFEFF"/>
              </a:buClr>
              <a:buSzPts val="4000"/>
            </a:pPr>
            <a:r>
              <a:rPr lang="es-ES" sz="3600" i="1" kern="0">
                <a:solidFill>
                  <a:srgbClr val="FFFEFF"/>
                </a:solidFill>
                <a:latin typeface="Helvetica Neue" panose="020B0604020202020204" charset="0"/>
                <a:ea typeface="Poppins"/>
                <a:cs typeface="Poppins"/>
                <a:sym typeface="Poppins"/>
              </a:rPr>
              <a:t>¿Está Grupo La Plana preparado para competir en este nuevo tablero?</a:t>
            </a:r>
            <a:endParaRPr kumimoji="0" sz="3600" b="0" i="1" u="none" strike="noStrike" kern="0" cap="none" spc="0" normalizeH="0" baseline="0" noProof="0">
              <a:ln>
                <a:noFill/>
              </a:ln>
              <a:solidFill>
                <a:srgbClr val="FFFEFF"/>
              </a:solidFill>
              <a:effectLst/>
              <a:uLnTx/>
              <a:uFillTx/>
              <a:latin typeface="Helvetica Neue" panose="020B0604020202020204" charset="0"/>
              <a:ea typeface="Poppins"/>
              <a:cs typeface="Poppins"/>
              <a:sym typeface="Poppins"/>
            </a:endParaRPr>
          </a:p>
        </p:txBody>
      </p:sp>
    </p:spTree>
    <p:extLst>
      <p:ext uri="{BB962C8B-B14F-4D97-AF65-F5344CB8AC3E}">
        <p14:creationId xmlns:p14="http://schemas.microsoft.com/office/powerpoint/2010/main" val="729174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descr="Una estación de trenes&#10;&#10;Descripción generada automáticamente con confianza baja">
            <a:extLst>
              <a:ext uri="{FF2B5EF4-FFF2-40B4-BE49-F238E27FC236}">
                <a16:creationId xmlns:a16="http://schemas.microsoft.com/office/drawing/2014/main" id="{36A4683A-6A92-C7C3-B458-2DD72AE1C6E6}"/>
              </a:ext>
            </a:extLst>
          </p:cNvPr>
          <p:cNvPicPr>
            <a:picLocks noChangeAspect="1"/>
          </p:cNvPicPr>
          <p:nvPr/>
        </p:nvPicPr>
        <p:blipFill rotWithShape="1">
          <a:blip r:embed="rId3">
            <a:extLst>
              <a:ext uri="{28A0092B-C50C-407E-A947-70E740481C1C}">
                <a14:useLocalDpi xmlns:a14="http://schemas.microsoft.com/office/drawing/2010/main" val="0"/>
              </a:ext>
            </a:extLst>
          </a:blip>
          <a:srcRect t="23960" b="20527"/>
          <a:stretch/>
        </p:blipFill>
        <p:spPr>
          <a:xfrm>
            <a:off x="-29027" y="1"/>
            <a:ext cx="12221028" cy="6858000"/>
          </a:xfrm>
          <a:prstGeom prst="rect">
            <a:avLst/>
          </a:prstGeom>
        </p:spPr>
      </p:pic>
      <p:sp>
        <p:nvSpPr>
          <p:cNvPr id="15" name="Rectángulo 14">
            <a:extLst>
              <a:ext uri="{FF2B5EF4-FFF2-40B4-BE49-F238E27FC236}">
                <a16:creationId xmlns:a16="http://schemas.microsoft.com/office/drawing/2014/main" id="{5A110C56-3928-1C1C-09CB-22D9A94EDC5B}"/>
              </a:ext>
            </a:extLst>
          </p:cNvPr>
          <p:cNvSpPr/>
          <p:nvPr/>
        </p:nvSpPr>
        <p:spPr>
          <a:xfrm>
            <a:off x="-29027" y="0"/>
            <a:ext cx="12221028" cy="6858000"/>
          </a:xfrm>
          <a:prstGeom prst="rect">
            <a:avLst/>
          </a:prstGeom>
          <a:gradFill>
            <a:gsLst>
              <a:gs pos="73000">
                <a:schemeClr val="bg1">
                  <a:lumMod val="100000"/>
                  <a:alpha val="77000"/>
                </a:schemeClr>
              </a:gs>
              <a:gs pos="31000">
                <a:schemeClr val="bg1">
                  <a:alpha val="87000"/>
                </a:schemeClr>
              </a:gs>
              <a:gs pos="0">
                <a:schemeClr val="bg1"/>
              </a:gs>
              <a:gs pos="100000">
                <a:schemeClr val="bg1">
                  <a:alpha val="56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btfpLayoutConfig" hidden="1"/>
          <p:cNvSpPr txBox="1"/>
          <p:nvPr/>
        </p:nvSpPr>
        <p:spPr bwMode="gray">
          <a:xfrm>
            <a:off x="12700" y="12700"/>
            <a:ext cx="426967" cy="88092"/>
          </a:xfrm>
          <a:prstGeom prst="rect">
            <a:avLst/>
          </a:prstGeom>
          <a:noFill/>
        </p:spPr>
        <p:txBody>
          <a:bodyPr vert="horz" wrap="none" lIns="36000" tIns="36000" rIns="36000" bIns="36000" rtlCol="0">
            <a:spAutoFit/>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kumimoji="0" lang="es-ES_tradnl" sz="100" b="0" i="0" u="none" strike="noStrike" kern="1200" cap="none" spc="0" normalizeH="0" baseline="0" noProof="0">
                <a:ln>
                  <a:noFill/>
                </a:ln>
                <a:solidFill>
                  <a:srgbClr val="FFFFFF">
                    <a:alpha val="0"/>
                  </a:srgbClr>
                </a:solidFill>
                <a:effectLst/>
                <a:uLnTx/>
                <a:uFillTx/>
                <a:latin typeface="Calibri"/>
                <a:ea typeface="+mn-ea"/>
                <a:cs typeface="Arial"/>
                <a:sym typeface="Arial"/>
              </a:rPr>
              <a:t>overall_0_132126947154420144 columns_1_132126947154420144 </a:t>
            </a:r>
          </a:p>
        </p:txBody>
      </p:sp>
      <p:sp>
        <p:nvSpPr>
          <p:cNvPr id="3" name="Snip Diagonal Corner of Rectangle 14">
            <a:extLst>
              <a:ext uri="{FF2B5EF4-FFF2-40B4-BE49-F238E27FC236}">
                <a16:creationId xmlns:a16="http://schemas.microsoft.com/office/drawing/2014/main" id="{118D54CB-7969-B489-B662-483CE5F380E8}"/>
              </a:ext>
            </a:extLst>
          </p:cNvPr>
          <p:cNvSpPr/>
          <p:nvPr/>
        </p:nvSpPr>
        <p:spPr>
          <a:xfrm>
            <a:off x="2120900" y="2403864"/>
            <a:ext cx="8255000" cy="1761735"/>
          </a:xfrm>
          <a:prstGeom prst="snip2DiagRect">
            <a:avLst>
              <a:gd name="adj1" fmla="val 0"/>
              <a:gd name="adj2" fmla="val 8313"/>
            </a:avLst>
          </a:prstGeom>
          <a:solidFill>
            <a:srgbClr val="50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Google Shape;19;p1">
            <a:extLst>
              <a:ext uri="{FF2B5EF4-FFF2-40B4-BE49-F238E27FC236}">
                <a16:creationId xmlns:a16="http://schemas.microsoft.com/office/drawing/2014/main" id="{627548B5-060B-B08F-B95C-A18B0F4FAC19}"/>
              </a:ext>
            </a:extLst>
          </p:cNvPr>
          <p:cNvSpPr txBox="1"/>
          <p:nvPr/>
        </p:nvSpPr>
        <p:spPr>
          <a:xfrm>
            <a:off x="2369480" y="2541676"/>
            <a:ext cx="7757840" cy="968513"/>
          </a:xfrm>
          <a:prstGeom prst="rect">
            <a:avLst/>
          </a:prstGeom>
          <a:noFill/>
          <a:ln>
            <a:noFill/>
          </a:ln>
        </p:spPr>
        <p:txBody>
          <a:bodyPr spcFirstLastPara="1" wrap="square" lIns="45700" tIns="22863" rIns="45700" bIns="22863" anchor="t" anchorCtr="0">
            <a:noAutofit/>
          </a:bodyPr>
          <a:lstStyle/>
          <a:p>
            <a:pPr marL="0" marR="0" lvl="0" indent="0" algn="ctr" defTabSz="457200" rtl="0" eaLnBrk="1" fontAlgn="auto" latinLnBrk="0" hangingPunct="1">
              <a:lnSpc>
                <a:spcPct val="100000"/>
              </a:lnSpc>
              <a:spcBef>
                <a:spcPts val="500"/>
              </a:spcBef>
              <a:spcAft>
                <a:spcPts val="0"/>
              </a:spcAft>
              <a:buClr>
                <a:srgbClr val="FFFEFF"/>
              </a:buClr>
              <a:buSzPts val="4000"/>
              <a:buFontTx/>
              <a:buNone/>
              <a:tabLst/>
              <a:defRPr/>
            </a:pPr>
            <a:r>
              <a:rPr kumimoji="0" lang="es-ES" sz="2800" b="0" i="0" u="none" strike="noStrike" kern="0" cap="none" spc="0" normalizeH="0" baseline="0" noProof="0">
                <a:ln>
                  <a:noFill/>
                </a:ln>
                <a:solidFill>
                  <a:srgbClr val="FFFEFF"/>
                </a:solidFill>
                <a:effectLst/>
                <a:uLnTx/>
                <a:uFillTx/>
                <a:latin typeface="Helvetica Neue" panose="020B0604020202020204" charset="0"/>
                <a:ea typeface="Poppins"/>
                <a:cs typeface="Poppins"/>
                <a:sym typeface="Poppins"/>
              </a:rPr>
              <a:t>Construir el futuro desde dentro </a:t>
            </a:r>
          </a:p>
          <a:p>
            <a:pPr marL="0" marR="0" lvl="0" indent="0" algn="ctr" defTabSz="457200" rtl="0" eaLnBrk="1" fontAlgn="auto" latinLnBrk="0" hangingPunct="1">
              <a:lnSpc>
                <a:spcPct val="100000"/>
              </a:lnSpc>
              <a:spcBef>
                <a:spcPts val="500"/>
              </a:spcBef>
              <a:spcAft>
                <a:spcPts val="0"/>
              </a:spcAft>
              <a:buClr>
                <a:srgbClr val="FFFEFF"/>
              </a:buClr>
              <a:buSzPts val="4000"/>
              <a:buFontTx/>
              <a:buNone/>
              <a:tabLst/>
              <a:defRPr/>
            </a:pPr>
            <a:r>
              <a:rPr kumimoji="0" lang="es-ES" sz="2000" b="0" i="0" u="none" strike="noStrike" kern="0" cap="none" spc="0" normalizeH="0" baseline="0" noProof="0">
                <a:ln>
                  <a:noFill/>
                </a:ln>
                <a:solidFill>
                  <a:srgbClr val="FFFEFF"/>
                </a:solidFill>
                <a:effectLst/>
                <a:uLnTx/>
                <a:uFillTx/>
                <a:latin typeface="Helvetica Neue" panose="020B0604020202020204" charset="0"/>
                <a:ea typeface="Poppins"/>
                <a:cs typeface="Poppins"/>
                <a:sym typeface="Poppins"/>
              </a:rPr>
              <a:t>Estrategia, innovación y negocio digital en empresas consolidadas</a:t>
            </a:r>
          </a:p>
        </p:txBody>
      </p:sp>
      <p:sp>
        <p:nvSpPr>
          <p:cNvPr id="8" name="Google Shape;19;p1">
            <a:extLst>
              <a:ext uri="{FF2B5EF4-FFF2-40B4-BE49-F238E27FC236}">
                <a16:creationId xmlns:a16="http://schemas.microsoft.com/office/drawing/2014/main" id="{8917F936-0885-E868-F1D6-D15AFAD65C88}"/>
              </a:ext>
            </a:extLst>
          </p:cNvPr>
          <p:cNvSpPr txBox="1"/>
          <p:nvPr/>
        </p:nvSpPr>
        <p:spPr>
          <a:xfrm>
            <a:off x="3447426" y="3689002"/>
            <a:ext cx="5601948" cy="317732"/>
          </a:xfrm>
          <a:prstGeom prst="rect">
            <a:avLst/>
          </a:prstGeom>
          <a:noFill/>
          <a:ln>
            <a:noFill/>
          </a:ln>
        </p:spPr>
        <p:txBody>
          <a:bodyPr spcFirstLastPara="1" wrap="square" lIns="45700" tIns="22863" rIns="45700" bIns="22863" anchor="t" anchorCtr="0">
            <a:noAutofit/>
          </a:bodyPr>
          <a:lstStyle/>
          <a:p>
            <a:pPr marL="0" marR="0" lvl="0" indent="0" algn="ctr" defTabSz="457200" rtl="0" eaLnBrk="1" fontAlgn="auto" latinLnBrk="0" hangingPunct="1">
              <a:lnSpc>
                <a:spcPct val="100000"/>
              </a:lnSpc>
              <a:spcBef>
                <a:spcPts val="500"/>
              </a:spcBef>
              <a:spcAft>
                <a:spcPts val="0"/>
              </a:spcAft>
              <a:buClr>
                <a:srgbClr val="FFFEFF"/>
              </a:buClr>
              <a:buSzPts val="4000"/>
              <a:buFontTx/>
              <a:buNone/>
              <a:tabLst/>
              <a:defRPr/>
            </a:pPr>
            <a:r>
              <a:rPr kumimoji="0" lang="es-ES" sz="1200" b="0" i="0" u="none" strike="noStrike" kern="0" cap="none" spc="0" normalizeH="0" baseline="0" noProof="0">
                <a:ln>
                  <a:noFill/>
                </a:ln>
                <a:solidFill>
                  <a:srgbClr val="FFFEFF"/>
                </a:solidFill>
                <a:effectLst/>
                <a:uLnTx/>
                <a:uFillTx/>
                <a:latin typeface="Helvetica Neue" panose="020B0604020202020204" charset="0"/>
                <a:ea typeface="Poppins"/>
                <a:cs typeface="Poppins"/>
                <a:sym typeface="Poppins"/>
              </a:rPr>
              <a:t>GERARD GRACIA ARCAS </a:t>
            </a:r>
            <a:endParaRPr kumimoji="0" lang="es-ES" sz="1200" b="0" i="1" u="none" strike="noStrike" kern="0" cap="none" spc="0" normalizeH="0" baseline="0" noProof="0">
              <a:ln>
                <a:noFill/>
              </a:ln>
              <a:solidFill>
                <a:srgbClr val="FFFEFF"/>
              </a:solidFill>
              <a:effectLst/>
              <a:uLnTx/>
              <a:uFillTx/>
              <a:latin typeface="Helvetica Neue" panose="020B0604020202020204" charset="0"/>
              <a:ea typeface="Poppins"/>
              <a:cs typeface="Poppins"/>
              <a:sym typeface="Poppins"/>
            </a:endParaRPr>
          </a:p>
        </p:txBody>
      </p:sp>
    </p:spTree>
    <p:extLst>
      <p:ext uri="{BB962C8B-B14F-4D97-AF65-F5344CB8AC3E}">
        <p14:creationId xmlns:p14="http://schemas.microsoft.com/office/powerpoint/2010/main" val="22861725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0">
          <a:extLst>
            <a:ext uri="{FF2B5EF4-FFF2-40B4-BE49-F238E27FC236}">
              <a16:creationId xmlns:a16="http://schemas.microsoft.com/office/drawing/2014/main" id="{F96C5B7F-7138-43A2-821D-0E2A3C7E1418}"/>
            </a:ext>
          </a:extLst>
        </p:cNvPr>
        <p:cNvGrpSpPr/>
        <p:nvPr/>
      </p:nvGrpSpPr>
      <p:grpSpPr>
        <a:xfrm>
          <a:off x="0" y="0"/>
          <a:ext cx="0" cy="0"/>
          <a:chOff x="0" y="0"/>
          <a:chExt cx="0" cy="0"/>
        </a:xfrm>
      </p:grpSpPr>
      <p:sp>
        <p:nvSpPr>
          <p:cNvPr id="3" name="Google Shape;81;p3">
            <a:extLst>
              <a:ext uri="{FF2B5EF4-FFF2-40B4-BE49-F238E27FC236}">
                <a16:creationId xmlns:a16="http://schemas.microsoft.com/office/drawing/2014/main" id="{80E38340-1BD5-9F6C-DAFE-E3B0BF242941}"/>
              </a:ext>
            </a:extLst>
          </p:cNvPr>
          <p:cNvSpPr/>
          <p:nvPr/>
        </p:nvSpPr>
        <p:spPr>
          <a:xfrm>
            <a:off x="574769" y="305802"/>
            <a:ext cx="11171753" cy="393490"/>
          </a:xfrm>
          <a:prstGeom prst="rect">
            <a:avLst/>
          </a:prstGeom>
          <a:noFill/>
          <a:ln>
            <a:noFill/>
          </a:ln>
        </p:spPr>
        <p:txBody>
          <a:bodyPr spcFirstLastPara="1" wrap="square" lIns="61525" tIns="30750" rIns="61525" bIns="30750" anchor="t" anchorCtr="0">
            <a:noAutofit/>
          </a:bodyPr>
          <a:lstStyle/>
          <a:p>
            <a:pPr marL="0" marR="0" lvl="0" indent="0" algn="l" defTabSz="914400" rtl="0" eaLnBrk="1" fontAlgn="auto" latinLnBrk="0" hangingPunct="1">
              <a:lnSpc>
                <a:spcPct val="93750"/>
              </a:lnSpc>
              <a:spcBef>
                <a:spcPts val="0"/>
              </a:spcBef>
              <a:spcAft>
                <a:spcPts val="0"/>
              </a:spcAft>
              <a:buClr>
                <a:srgbClr val="000000"/>
              </a:buClr>
              <a:buSzPts val="4000"/>
              <a:buFontTx/>
              <a:buNone/>
              <a:tabLst/>
              <a:defRPr/>
            </a:pPr>
            <a:r>
              <a:rPr kumimoji="0" lang="es-ES" sz="2000" b="1" i="0" u="none" strike="noStrike" kern="0" cap="none" spc="0" normalizeH="0" baseline="0" noProof="0">
                <a:ln>
                  <a:noFill/>
                </a:ln>
                <a:solidFill>
                  <a:srgbClr val="000000"/>
                </a:solidFill>
                <a:effectLst/>
                <a:uLnTx/>
                <a:uFillTx/>
                <a:latin typeface="Helvetica Neue" panose="020B0604020202020204" charset="0"/>
                <a:ea typeface="Calibri"/>
                <a:cs typeface="Calibri"/>
                <a:sym typeface="Calibri"/>
              </a:rPr>
              <a:t>2018 — THEHOP: Donde empezó todo</a:t>
            </a:r>
          </a:p>
        </p:txBody>
      </p:sp>
      <p:sp>
        <p:nvSpPr>
          <p:cNvPr id="2" name="Google Shape;81;p3">
            <a:extLst>
              <a:ext uri="{FF2B5EF4-FFF2-40B4-BE49-F238E27FC236}">
                <a16:creationId xmlns:a16="http://schemas.microsoft.com/office/drawing/2014/main" id="{9A1440CF-D183-7810-9BF1-951415A00F2A}"/>
              </a:ext>
            </a:extLst>
          </p:cNvPr>
          <p:cNvSpPr/>
          <p:nvPr/>
        </p:nvSpPr>
        <p:spPr>
          <a:xfrm>
            <a:off x="574769" y="653179"/>
            <a:ext cx="11171753" cy="438497"/>
          </a:xfrm>
          <a:prstGeom prst="rect">
            <a:avLst/>
          </a:prstGeom>
          <a:noFill/>
          <a:ln>
            <a:noFill/>
          </a:ln>
        </p:spPr>
        <p:txBody>
          <a:bodyPr spcFirstLastPara="1" wrap="square" lIns="61525" tIns="30750" rIns="61525" bIns="30750" anchor="t" anchorCtr="0">
            <a:noAutofit/>
          </a:bodyPr>
          <a:lstStyle/>
          <a:p>
            <a:pPr marL="0" marR="0" lvl="0" indent="0" algn="l" defTabSz="914400" rtl="0" eaLnBrk="1" fontAlgn="auto" latinLnBrk="0" hangingPunct="1">
              <a:lnSpc>
                <a:spcPct val="93750"/>
              </a:lnSpc>
              <a:spcBef>
                <a:spcPts val="0"/>
              </a:spcBef>
              <a:spcAft>
                <a:spcPts val="0"/>
              </a:spcAft>
              <a:buClr>
                <a:srgbClr val="000000"/>
              </a:buClr>
              <a:buSzPts val="4000"/>
              <a:buFontTx/>
              <a:buNone/>
              <a:tabLst/>
              <a:defRPr/>
            </a:pPr>
            <a:r>
              <a:rPr kumimoji="0" lang="es-ES" sz="1600" b="1" i="0" u="none" strike="noStrike" kern="1200" cap="none" spc="0" normalizeH="0" baseline="0" noProof="0">
                <a:ln>
                  <a:noFill/>
                </a:ln>
                <a:solidFill>
                  <a:srgbClr val="000000"/>
                </a:solidFill>
                <a:effectLst/>
                <a:uLnTx/>
                <a:uFillTx/>
                <a:latin typeface="Helvetica Neue" panose="020B0604020202020204" charset="0"/>
                <a:ea typeface="Calibri"/>
                <a:cs typeface="Calibri"/>
                <a:sym typeface="Calibri"/>
              </a:rPr>
              <a:t>Apoyando y acompañando a la organización en el proceso de transformación digital</a:t>
            </a:r>
          </a:p>
        </p:txBody>
      </p:sp>
      <p:pic>
        <p:nvPicPr>
          <p:cNvPr id="4" name="Picture 16">
            <a:extLst>
              <a:ext uri="{FF2B5EF4-FFF2-40B4-BE49-F238E27FC236}">
                <a16:creationId xmlns:a16="http://schemas.microsoft.com/office/drawing/2014/main" id="{B323CF37-D333-232C-8312-248A43133FD5}"/>
              </a:ext>
            </a:extLst>
          </p:cNvPr>
          <p:cNvPicPr>
            <a:picLocks noChangeAspect="1"/>
          </p:cNvPicPr>
          <p:nvPr/>
        </p:nvPicPr>
        <p:blipFill rotWithShape="1">
          <a:blip r:embed="rId3" cstate="screen">
            <a:alphaModFix amt="20000"/>
            <a:extLst>
              <a:ext uri="{BEBA8EAE-BF5A-486C-A8C5-ECC9F3942E4B}">
                <a14:imgProps xmlns:a14="http://schemas.microsoft.com/office/drawing/2010/main">
                  <a14:imgLayer r:embed="rId4">
                    <a14:imgEffect>
                      <a14:sharpenSoften amount="30000"/>
                    </a14:imgEffect>
                    <a14:imgEffect>
                      <a14:colorTemperature colorTemp="9295"/>
                    </a14:imgEffect>
                    <a14:imgEffect>
                      <a14:saturation sat="0"/>
                    </a14:imgEffect>
                    <a14:imgEffect>
                      <a14:brightnessContrast bright="-52000"/>
                    </a14:imgEffect>
                  </a14:imgLayer>
                </a14:imgProps>
              </a:ext>
              <a:ext uri="{28A0092B-C50C-407E-A947-70E740481C1C}">
                <a14:useLocalDpi xmlns:a14="http://schemas.microsoft.com/office/drawing/2010/main"/>
              </a:ext>
            </a:extLst>
          </a:blip>
          <a:srcRect t="21318"/>
          <a:stretch>
            <a:fillRect/>
          </a:stretch>
        </p:blipFill>
        <p:spPr>
          <a:xfrm>
            <a:off x="0" y="1438406"/>
            <a:ext cx="12192000" cy="4151191"/>
          </a:xfrm>
          <a:prstGeom prst="rect">
            <a:avLst/>
          </a:prstGeom>
        </p:spPr>
      </p:pic>
      <p:cxnSp>
        <p:nvCxnSpPr>
          <p:cNvPr id="5" name="Straight Connector 107">
            <a:extLst>
              <a:ext uri="{FF2B5EF4-FFF2-40B4-BE49-F238E27FC236}">
                <a16:creationId xmlns:a16="http://schemas.microsoft.com/office/drawing/2014/main" id="{6D6323D2-AE99-91BB-9277-B34E6B772292}"/>
              </a:ext>
            </a:extLst>
          </p:cNvPr>
          <p:cNvCxnSpPr>
            <a:cxnSpLocks/>
          </p:cNvCxnSpPr>
          <p:nvPr/>
        </p:nvCxnSpPr>
        <p:spPr>
          <a:xfrm>
            <a:off x="303519" y="3065569"/>
            <a:ext cx="0" cy="829354"/>
          </a:xfrm>
          <a:prstGeom prst="line">
            <a:avLst/>
          </a:prstGeom>
          <a:ln w="15875" cap="rnd">
            <a:solidFill>
              <a:schemeClr val="bg2">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6" name="Flecha: a la derecha 5">
            <a:extLst>
              <a:ext uri="{FF2B5EF4-FFF2-40B4-BE49-F238E27FC236}">
                <a16:creationId xmlns:a16="http://schemas.microsoft.com/office/drawing/2014/main" id="{A7724C93-3F38-4193-FBF1-E6C8C7D060A6}"/>
              </a:ext>
            </a:extLst>
          </p:cNvPr>
          <p:cNvSpPr/>
          <p:nvPr/>
        </p:nvSpPr>
        <p:spPr>
          <a:xfrm>
            <a:off x="0" y="3050666"/>
            <a:ext cx="9554460" cy="704591"/>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100" b="0" i="0" u="none" strike="noStrike" kern="0" cap="none" spc="0" normalizeH="0" baseline="0" noProof="0">
              <a:ln>
                <a:noFill/>
              </a:ln>
              <a:solidFill>
                <a:prstClr val="white"/>
              </a:solidFill>
              <a:effectLst/>
              <a:uLnTx/>
              <a:uFillTx/>
              <a:latin typeface="Helvetica Neue" panose="020B0604020202020204" charset="0"/>
              <a:ea typeface="+mn-ea"/>
              <a:cs typeface="+mn-cs"/>
              <a:sym typeface="Arial"/>
            </a:endParaRPr>
          </a:p>
        </p:txBody>
      </p:sp>
      <p:sp>
        <p:nvSpPr>
          <p:cNvPr id="7" name="Snip Single Corner of Rectangle 1">
            <a:extLst>
              <a:ext uri="{FF2B5EF4-FFF2-40B4-BE49-F238E27FC236}">
                <a16:creationId xmlns:a16="http://schemas.microsoft.com/office/drawing/2014/main" id="{B2CFE380-435C-FA9F-3123-10164CA4D17A}"/>
              </a:ext>
            </a:extLst>
          </p:cNvPr>
          <p:cNvSpPr/>
          <p:nvPr/>
        </p:nvSpPr>
        <p:spPr>
          <a:xfrm>
            <a:off x="428226" y="2679017"/>
            <a:ext cx="2546495" cy="1204515"/>
          </a:xfrm>
          <a:prstGeom prst="snip1Rect">
            <a:avLst>
              <a:gd name="adj" fmla="val 10113"/>
            </a:avLst>
          </a:prstGeom>
          <a:solidFill>
            <a:schemeClr val="bg1"/>
          </a:solidFill>
          <a:ln>
            <a:noFill/>
          </a:ln>
          <a:effectLst>
            <a:outerShdw blurRad="215900" dist="88900" dir="2700000" algn="t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000" b="0" i="0" u="none" strike="noStrike" kern="1200" cap="none" spc="0" normalizeH="0" baseline="0" noProof="0">
              <a:ln>
                <a:noFill/>
              </a:ln>
              <a:solidFill>
                <a:prstClr val="white"/>
              </a:solidFill>
              <a:effectLst/>
              <a:uLnTx/>
              <a:uFillTx/>
              <a:latin typeface="Helvetica Neue" panose="020B0604020202020204" charset="0"/>
              <a:ea typeface="+mn-ea"/>
              <a:cs typeface="+mn-cs"/>
              <a:sym typeface="Arial"/>
            </a:endParaRPr>
          </a:p>
        </p:txBody>
      </p:sp>
      <p:sp>
        <p:nvSpPr>
          <p:cNvPr id="8" name="Rounded Rectangle 2">
            <a:extLst>
              <a:ext uri="{FF2B5EF4-FFF2-40B4-BE49-F238E27FC236}">
                <a16:creationId xmlns:a16="http://schemas.microsoft.com/office/drawing/2014/main" id="{23F000A7-5038-B4DB-06DE-C06F6EF9D3ED}"/>
              </a:ext>
            </a:extLst>
          </p:cNvPr>
          <p:cNvSpPr/>
          <p:nvPr/>
        </p:nvSpPr>
        <p:spPr>
          <a:xfrm>
            <a:off x="231971" y="2513111"/>
            <a:ext cx="145991" cy="552458"/>
          </a:xfrm>
          <a:prstGeom prst="roundRect">
            <a:avLst>
              <a:gd name="adj" fmla="val 50000"/>
            </a:avLst>
          </a:prstGeom>
          <a:solidFill>
            <a:srgbClr val="B42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100" b="0" i="0" u="none" strike="noStrike" kern="1200" cap="none" spc="0" normalizeH="0" baseline="0" noProof="0">
              <a:ln>
                <a:noFill/>
              </a:ln>
              <a:solidFill>
                <a:prstClr val="white"/>
              </a:solidFill>
              <a:effectLst/>
              <a:uLnTx/>
              <a:uFillTx/>
              <a:latin typeface="Helvetica Neue" panose="020B0604020202020204" charset="0"/>
              <a:ea typeface="+mn-ea"/>
              <a:cs typeface="+mn-cs"/>
              <a:sym typeface="Arial"/>
            </a:endParaRPr>
          </a:p>
        </p:txBody>
      </p:sp>
      <p:sp>
        <p:nvSpPr>
          <p:cNvPr id="9" name="object 5">
            <a:extLst>
              <a:ext uri="{FF2B5EF4-FFF2-40B4-BE49-F238E27FC236}">
                <a16:creationId xmlns:a16="http://schemas.microsoft.com/office/drawing/2014/main" id="{7C86BFCE-08D9-700B-CB53-8317E160558D}"/>
              </a:ext>
            </a:extLst>
          </p:cNvPr>
          <p:cNvSpPr txBox="1"/>
          <p:nvPr/>
        </p:nvSpPr>
        <p:spPr>
          <a:xfrm>
            <a:off x="190554" y="2541488"/>
            <a:ext cx="207264" cy="483980"/>
          </a:xfrm>
          <a:prstGeom prst="rect">
            <a:avLst/>
          </a:prstGeom>
        </p:spPr>
        <p:txBody>
          <a:bodyPr vert="horz" wrap="square" lIns="0" tIns="14479" rIns="0" bIns="0" rtlCol="0">
            <a:spAutoFit/>
          </a:bodyPr>
          <a:lstStyle/>
          <a:p>
            <a:pPr marL="14480" marR="0" lvl="0" indent="0" algn="ctr" defTabSz="914400" rtl="0" eaLnBrk="1" fontAlgn="auto" latinLnBrk="0" hangingPunct="1">
              <a:lnSpc>
                <a:spcPct val="100000"/>
              </a:lnSpc>
              <a:spcBef>
                <a:spcPts val="113"/>
              </a:spcBef>
              <a:spcAft>
                <a:spcPts val="0"/>
              </a:spcAft>
              <a:buClrTx/>
              <a:buSzTx/>
              <a:buFontTx/>
              <a:buNone/>
              <a:tabLst/>
              <a:defRPr/>
            </a:pPr>
            <a:r>
              <a:rPr kumimoji="0" lang="es-ES" sz="700" b="1" i="0" u="none" strike="noStrike" kern="1200" cap="none" spc="0" normalizeH="0" baseline="0" noProof="0">
                <a:ln>
                  <a:noFill/>
                </a:ln>
                <a:solidFill>
                  <a:prstClr val="white"/>
                </a:solidFill>
                <a:effectLst/>
                <a:uLnTx/>
                <a:uFillTx/>
                <a:latin typeface="Helvetica Neue" panose="020B0604020202020204" charset="0"/>
                <a:ea typeface="+mn-ea"/>
                <a:cs typeface="Poppins" pitchFamily="2" charset="77"/>
                <a:sym typeface="Arial"/>
              </a:rPr>
              <a:t>2</a:t>
            </a:r>
          </a:p>
          <a:p>
            <a:pPr marL="14480" marR="0" lvl="0" indent="0" algn="ctr" defTabSz="914400" rtl="0" eaLnBrk="1" fontAlgn="auto" latinLnBrk="0" hangingPunct="1">
              <a:lnSpc>
                <a:spcPct val="100000"/>
              </a:lnSpc>
              <a:spcBef>
                <a:spcPts val="113"/>
              </a:spcBef>
              <a:spcAft>
                <a:spcPts val="0"/>
              </a:spcAft>
              <a:buClrTx/>
              <a:buSzTx/>
              <a:buFontTx/>
              <a:buNone/>
              <a:tabLst/>
              <a:defRPr/>
            </a:pPr>
            <a:r>
              <a:rPr kumimoji="0" lang="es-ES" sz="700" b="1" i="0" u="none" strike="noStrike" kern="1200" cap="none" spc="0" normalizeH="0" baseline="0" noProof="0">
                <a:ln>
                  <a:noFill/>
                </a:ln>
                <a:solidFill>
                  <a:prstClr val="white"/>
                </a:solidFill>
                <a:effectLst/>
                <a:uLnTx/>
                <a:uFillTx/>
                <a:latin typeface="Helvetica Neue" panose="020B0604020202020204" charset="0"/>
                <a:ea typeface="+mn-ea"/>
                <a:cs typeface="Poppins" pitchFamily="2" charset="77"/>
                <a:sym typeface="Arial"/>
              </a:rPr>
              <a:t>0</a:t>
            </a:r>
          </a:p>
          <a:p>
            <a:pPr marL="14480" marR="0" lvl="0" indent="0" algn="ctr" defTabSz="914400" rtl="0" eaLnBrk="1" fontAlgn="auto" latinLnBrk="0" hangingPunct="1">
              <a:lnSpc>
                <a:spcPct val="100000"/>
              </a:lnSpc>
              <a:spcBef>
                <a:spcPts val="113"/>
              </a:spcBef>
              <a:spcAft>
                <a:spcPts val="0"/>
              </a:spcAft>
              <a:buClrTx/>
              <a:buSzTx/>
              <a:buFontTx/>
              <a:buNone/>
              <a:tabLst/>
              <a:defRPr/>
            </a:pPr>
            <a:r>
              <a:rPr kumimoji="0" lang="es-ES" sz="700" b="1" i="0" u="none" strike="noStrike" kern="1200" cap="none" spc="0" normalizeH="0" baseline="0" noProof="0">
                <a:ln>
                  <a:noFill/>
                </a:ln>
                <a:solidFill>
                  <a:prstClr val="white"/>
                </a:solidFill>
                <a:effectLst/>
                <a:uLnTx/>
                <a:uFillTx/>
                <a:latin typeface="Helvetica Neue" panose="020B0604020202020204" charset="0"/>
                <a:ea typeface="+mn-ea"/>
                <a:cs typeface="Poppins" pitchFamily="2" charset="77"/>
                <a:sym typeface="Arial"/>
              </a:rPr>
              <a:t>1</a:t>
            </a:r>
          </a:p>
          <a:p>
            <a:pPr marL="14480" marR="0" lvl="0" indent="0" algn="ctr" defTabSz="914400" rtl="0" eaLnBrk="1" fontAlgn="auto" latinLnBrk="0" hangingPunct="1">
              <a:lnSpc>
                <a:spcPct val="100000"/>
              </a:lnSpc>
              <a:spcBef>
                <a:spcPts val="113"/>
              </a:spcBef>
              <a:spcAft>
                <a:spcPts val="0"/>
              </a:spcAft>
              <a:buClrTx/>
              <a:buSzTx/>
              <a:buFontTx/>
              <a:buNone/>
              <a:tabLst/>
              <a:defRPr/>
            </a:pPr>
            <a:r>
              <a:rPr kumimoji="0" lang="es-ES" sz="700" b="1" i="0" u="none" strike="noStrike" kern="1200" cap="none" spc="0" normalizeH="0" baseline="0" noProof="0">
                <a:ln>
                  <a:noFill/>
                </a:ln>
                <a:solidFill>
                  <a:prstClr val="white"/>
                </a:solidFill>
                <a:effectLst/>
                <a:uLnTx/>
                <a:uFillTx/>
                <a:latin typeface="Helvetica Neue" panose="020B0604020202020204" charset="0"/>
                <a:ea typeface="+mn-ea"/>
                <a:cs typeface="Poppins" pitchFamily="2" charset="77"/>
                <a:sym typeface="Arial"/>
              </a:rPr>
              <a:t>8</a:t>
            </a:r>
          </a:p>
        </p:txBody>
      </p:sp>
      <p:cxnSp>
        <p:nvCxnSpPr>
          <p:cNvPr id="10" name="Straight Connector 48">
            <a:extLst>
              <a:ext uri="{FF2B5EF4-FFF2-40B4-BE49-F238E27FC236}">
                <a16:creationId xmlns:a16="http://schemas.microsoft.com/office/drawing/2014/main" id="{0841896D-2DEB-DC09-C052-526EA89C3C0A}"/>
              </a:ext>
            </a:extLst>
          </p:cNvPr>
          <p:cNvCxnSpPr>
            <a:cxnSpLocks/>
          </p:cNvCxnSpPr>
          <p:nvPr/>
        </p:nvCxnSpPr>
        <p:spPr>
          <a:xfrm>
            <a:off x="6177753" y="2659169"/>
            <a:ext cx="0" cy="2849558"/>
          </a:xfrm>
          <a:prstGeom prst="line">
            <a:avLst/>
          </a:prstGeom>
          <a:ln w="15875" cap="rnd">
            <a:solidFill>
              <a:schemeClr val="bg2">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1" name="Rounded Rectangle 49">
            <a:extLst>
              <a:ext uri="{FF2B5EF4-FFF2-40B4-BE49-F238E27FC236}">
                <a16:creationId xmlns:a16="http://schemas.microsoft.com/office/drawing/2014/main" id="{967EDD46-6E4B-F069-AF47-272AF87DA6DD}"/>
              </a:ext>
            </a:extLst>
          </p:cNvPr>
          <p:cNvSpPr/>
          <p:nvPr/>
        </p:nvSpPr>
        <p:spPr>
          <a:xfrm>
            <a:off x="6106205" y="2513111"/>
            <a:ext cx="145991" cy="552458"/>
          </a:xfrm>
          <a:prstGeom prst="roundRect">
            <a:avLst>
              <a:gd name="adj" fmla="val 50000"/>
            </a:avLst>
          </a:prstGeom>
          <a:solidFill>
            <a:srgbClr val="B42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100" b="0" i="0" u="none" strike="noStrike" kern="1200" cap="none" spc="0" normalizeH="0" baseline="0" noProof="0">
              <a:ln>
                <a:noFill/>
              </a:ln>
              <a:solidFill>
                <a:prstClr val="white"/>
              </a:solidFill>
              <a:effectLst/>
              <a:uLnTx/>
              <a:uFillTx/>
              <a:latin typeface="Helvetica Neue" panose="020B0604020202020204" charset="0"/>
              <a:ea typeface="+mn-ea"/>
              <a:cs typeface="+mn-cs"/>
              <a:sym typeface="Arial"/>
            </a:endParaRPr>
          </a:p>
        </p:txBody>
      </p:sp>
      <p:sp>
        <p:nvSpPr>
          <p:cNvPr id="12" name="object 5">
            <a:extLst>
              <a:ext uri="{FF2B5EF4-FFF2-40B4-BE49-F238E27FC236}">
                <a16:creationId xmlns:a16="http://schemas.microsoft.com/office/drawing/2014/main" id="{8CB9DD91-18BF-410A-8F22-CA1CABD9CAAE}"/>
              </a:ext>
            </a:extLst>
          </p:cNvPr>
          <p:cNvSpPr txBox="1"/>
          <p:nvPr/>
        </p:nvSpPr>
        <p:spPr>
          <a:xfrm>
            <a:off x="6074312" y="2547838"/>
            <a:ext cx="207265" cy="483980"/>
          </a:xfrm>
          <a:prstGeom prst="rect">
            <a:avLst/>
          </a:prstGeom>
        </p:spPr>
        <p:txBody>
          <a:bodyPr vert="horz" wrap="square" lIns="0" tIns="14479" rIns="0" bIns="0" rtlCol="0">
            <a:spAutoFit/>
          </a:bodyPr>
          <a:lstStyle/>
          <a:p>
            <a:pPr marL="14480" marR="0" lvl="0" indent="0" algn="ctr" defTabSz="914400" rtl="0" eaLnBrk="1" fontAlgn="auto" latinLnBrk="0" hangingPunct="1">
              <a:lnSpc>
                <a:spcPct val="100000"/>
              </a:lnSpc>
              <a:spcBef>
                <a:spcPts val="113"/>
              </a:spcBef>
              <a:spcAft>
                <a:spcPts val="0"/>
              </a:spcAft>
              <a:buClrTx/>
              <a:buSzTx/>
              <a:buFontTx/>
              <a:buNone/>
              <a:tabLst/>
              <a:defRPr/>
            </a:pPr>
            <a:r>
              <a:rPr kumimoji="0" lang="es-ES" sz="700" b="1" i="0" u="none" strike="noStrike" kern="1200" cap="none" spc="0" normalizeH="0" baseline="0" noProof="0">
                <a:ln>
                  <a:noFill/>
                </a:ln>
                <a:solidFill>
                  <a:prstClr val="white"/>
                </a:solidFill>
                <a:effectLst/>
                <a:uLnTx/>
                <a:uFillTx/>
                <a:latin typeface="Helvetica Neue" panose="020B0604020202020204" charset="0"/>
                <a:ea typeface="+mn-ea"/>
                <a:cs typeface="Poppins" pitchFamily="2" charset="77"/>
                <a:sym typeface="Arial"/>
              </a:rPr>
              <a:t>2</a:t>
            </a:r>
          </a:p>
          <a:p>
            <a:pPr marL="14480" marR="0" lvl="0" indent="0" algn="ctr" defTabSz="914400" rtl="0" eaLnBrk="1" fontAlgn="auto" latinLnBrk="0" hangingPunct="1">
              <a:lnSpc>
                <a:spcPct val="100000"/>
              </a:lnSpc>
              <a:spcBef>
                <a:spcPts val="113"/>
              </a:spcBef>
              <a:spcAft>
                <a:spcPts val="0"/>
              </a:spcAft>
              <a:buClrTx/>
              <a:buSzTx/>
              <a:buFontTx/>
              <a:buNone/>
              <a:tabLst/>
              <a:defRPr/>
            </a:pPr>
            <a:r>
              <a:rPr kumimoji="0" lang="es-ES" sz="700" b="1" i="0" u="none" strike="noStrike" kern="1200" cap="none" spc="0" normalizeH="0" baseline="0" noProof="0">
                <a:ln>
                  <a:noFill/>
                </a:ln>
                <a:solidFill>
                  <a:prstClr val="white"/>
                </a:solidFill>
                <a:effectLst/>
                <a:uLnTx/>
                <a:uFillTx/>
                <a:latin typeface="Helvetica Neue" panose="020B0604020202020204" charset="0"/>
                <a:ea typeface="+mn-ea"/>
                <a:cs typeface="Poppins" pitchFamily="2" charset="77"/>
                <a:sym typeface="Arial"/>
              </a:rPr>
              <a:t>0</a:t>
            </a:r>
          </a:p>
          <a:p>
            <a:pPr marL="14480" marR="0" lvl="0" indent="0" algn="ctr" defTabSz="914400" rtl="0" eaLnBrk="1" fontAlgn="auto" latinLnBrk="0" hangingPunct="1">
              <a:lnSpc>
                <a:spcPct val="100000"/>
              </a:lnSpc>
              <a:spcBef>
                <a:spcPts val="113"/>
              </a:spcBef>
              <a:spcAft>
                <a:spcPts val="0"/>
              </a:spcAft>
              <a:buClrTx/>
              <a:buSzTx/>
              <a:buFontTx/>
              <a:buNone/>
              <a:tabLst/>
              <a:defRPr/>
            </a:pPr>
            <a:r>
              <a:rPr kumimoji="0" lang="es-ES" sz="700" b="1" i="0" u="none" strike="noStrike" kern="1200" cap="none" spc="0" normalizeH="0" baseline="0" noProof="0">
                <a:ln>
                  <a:noFill/>
                </a:ln>
                <a:solidFill>
                  <a:prstClr val="white"/>
                </a:solidFill>
                <a:effectLst/>
                <a:uLnTx/>
                <a:uFillTx/>
                <a:latin typeface="Helvetica Neue" panose="020B0604020202020204" charset="0"/>
                <a:ea typeface="+mn-ea"/>
                <a:cs typeface="Poppins" pitchFamily="2" charset="77"/>
                <a:sym typeface="Arial"/>
              </a:rPr>
              <a:t>2</a:t>
            </a:r>
          </a:p>
          <a:p>
            <a:pPr marL="14480" marR="0" lvl="0" indent="0" algn="ctr" defTabSz="914400" rtl="0" eaLnBrk="1" fontAlgn="auto" latinLnBrk="0" hangingPunct="1">
              <a:lnSpc>
                <a:spcPct val="100000"/>
              </a:lnSpc>
              <a:spcBef>
                <a:spcPts val="113"/>
              </a:spcBef>
              <a:spcAft>
                <a:spcPts val="0"/>
              </a:spcAft>
              <a:buClrTx/>
              <a:buSzTx/>
              <a:buFontTx/>
              <a:buNone/>
              <a:tabLst/>
              <a:defRPr/>
            </a:pPr>
            <a:r>
              <a:rPr kumimoji="0" lang="es-ES" sz="700" b="1" i="0" u="none" strike="noStrike" kern="1200" cap="none" spc="0" normalizeH="0" baseline="0" noProof="0">
                <a:ln>
                  <a:noFill/>
                </a:ln>
                <a:solidFill>
                  <a:prstClr val="white"/>
                </a:solidFill>
                <a:effectLst/>
                <a:uLnTx/>
                <a:uFillTx/>
                <a:latin typeface="Helvetica Neue" panose="020B0604020202020204" charset="0"/>
                <a:ea typeface="+mn-ea"/>
                <a:cs typeface="Poppins" pitchFamily="2" charset="77"/>
                <a:sym typeface="Arial"/>
              </a:rPr>
              <a:t>0</a:t>
            </a:r>
          </a:p>
        </p:txBody>
      </p:sp>
      <p:cxnSp>
        <p:nvCxnSpPr>
          <p:cNvPr id="13" name="Straight Connector 51">
            <a:extLst>
              <a:ext uri="{FF2B5EF4-FFF2-40B4-BE49-F238E27FC236}">
                <a16:creationId xmlns:a16="http://schemas.microsoft.com/office/drawing/2014/main" id="{DBFFCD96-55A9-306B-7B33-53803FCF889B}"/>
              </a:ext>
            </a:extLst>
          </p:cNvPr>
          <p:cNvCxnSpPr>
            <a:cxnSpLocks/>
          </p:cNvCxnSpPr>
          <p:nvPr/>
        </p:nvCxnSpPr>
        <p:spPr>
          <a:xfrm>
            <a:off x="9334875" y="2680305"/>
            <a:ext cx="0" cy="2900224"/>
          </a:xfrm>
          <a:prstGeom prst="line">
            <a:avLst/>
          </a:prstGeom>
          <a:ln w="15875" cap="rnd">
            <a:solidFill>
              <a:schemeClr val="bg2">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4" name="Rounded Rectangle 54">
            <a:extLst>
              <a:ext uri="{FF2B5EF4-FFF2-40B4-BE49-F238E27FC236}">
                <a16:creationId xmlns:a16="http://schemas.microsoft.com/office/drawing/2014/main" id="{26BC6C97-9C8E-80A8-0596-EB26A0C0375E}"/>
              </a:ext>
            </a:extLst>
          </p:cNvPr>
          <p:cNvSpPr/>
          <p:nvPr/>
        </p:nvSpPr>
        <p:spPr>
          <a:xfrm>
            <a:off x="9264778" y="2513111"/>
            <a:ext cx="145991" cy="552458"/>
          </a:xfrm>
          <a:prstGeom prst="roundRect">
            <a:avLst>
              <a:gd name="adj" fmla="val 50000"/>
            </a:avLst>
          </a:prstGeom>
          <a:solidFill>
            <a:srgbClr val="B42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100" b="0" i="0" u="none" strike="noStrike" kern="1200" cap="none" spc="0" normalizeH="0" baseline="0" noProof="0">
              <a:ln>
                <a:noFill/>
              </a:ln>
              <a:solidFill>
                <a:prstClr val="white"/>
              </a:solidFill>
              <a:effectLst/>
              <a:uLnTx/>
              <a:uFillTx/>
              <a:latin typeface="Helvetica Neue" panose="020B0604020202020204" charset="0"/>
              <a:ea typeface="+mn-ea"/>
              <a:cs typeface="+mn-cs"/>
              <a:sym typeface="Arial"/>
            </a:endParaRPr>
          </a:p>
        </p:txBody>
      </p:sp>
      <p:sp>
        <p:nvSpPr>
          <p:cNvPr id="15" name="object 5">
            <a:extLst>
              <a:ext uri="{FF2B5EF4-FFF2-40B4-BE49-F238E27FC236}">
                <a16:creationId xmlns:a16="http://schemas.microsoft.com/office/drawing/2014/main" id="{2AC51821-A471-59DA-7AAA-486BE6E5F271}"/>
              </a:ext>
            </a:extLst>
          </p:cNvPr>
          <p:cNvSpPr txBox="1"/>
          <p:nvPr/>
        </p:nvSpPr>
        <p:spPr>
          <a:xfrm>
            <a:off x="9223359" y="2541488"/>
            <a:ext cx="207265" cy="604525"/>
          </a:xfrm>
          <a:prstGeom prst="rect">
            <a:avLst/>
          </a:prstGeom>
        </p:spPr>
        <p:txBody>
          <a:bodyPr vert="horz" wrap="square" lIns="0" tIns="14479" rIns="0" bIns="0" rtlCol="0">
            <a:spAutoFit/>
          </a:bodyPr>
          <a:lstStyle/>
          <a:p>
            <a:pPr marL="14480" marR="0" lvl="0" indent="0" algn="ctr" defTabSz="914400" rtl="0" eaLnBrk="1" fontAlgn="auto" latinLnBrk="0" hangingPunct="1">
              <a:lnSpc>
                <a:spcPct val="100000"/>
              </a:lnSpc>
              <a:spcBef>
                <a:spcPts val="113"/>
              </a:spcBef>
              <a:spcAft>
                <a:spcPts val="0"/>
              </a:spcAft>
              <a:buClrTx/>
              <a:buSzTx/>
              <a:buFontTx/>
              <a:buNone/>
              <a:tabLst/>
              <a:defRPr/>
            </a:pPr>
            <a:r>
              <a:rPr kumimoji="0" lang="es-ES" sz="700" b="1" i="0" u="none" strike="noStrike" kern="1200" cap="none" spc="0" normalizeH="0" baseline="0" noProof="0">
                <a:ln>
                  <a:noFill/>
                </a:ln>
                <a:solidFill>
                  <a:prstClr val="white"/>
                </a:solidFill>
                <a:effectLst/>
                <a:uLnTx/>
                <a:uFillTx/>
                <a:latin typeface="Helvetica Neue" panose="020B0604020202020204" charset="0"/>
                <a:ea typeface="+mn-ea"/>
                <a:cs typeface="Poppins" pitchFamily="2" charset="77"/>
                <a:sym typeface="Arial"/>
              </a:rPr>
              <a:t>2</a:t>
            </a:r>
          </a:p>
          <a:p>
            <a:pPr marL="14480" marR="0" lvl="0" indent="0" algn="ctr" defTabSz="914400" rtl="0" eaLnBrk="1" fontAlgn="auto" latinLnBrk="0" hangingPunct="1">
              <a:lnSpc>
                <a:spcPct val="100000"/>
              </a:lnSpc>
              <a:spcBef>
                <a:spcPts val="113"/>
              </a:spcBef>
              <a:spcAft>
                <a:spcPts val="0"/>
              </a:spcAft>
              <a:buClrTx/>
              <a:buSzTx/>
              <a:buFontTx/>
              <a:buNone/>
              <a:tabLst/>
              <a:defRPr/>
            </a:pPr>
            <a:r>
              <a:rPr kumimoji="0" lang="es-ES" sz="700" b="1" i="0" u="none" strike="noStrike" kern="1200" cap="none" spc="0" normalizeH="0" baseline="0" noProof="0">
                <a:ln>
                  <a:noFill/>
                </a:ln>
                <a:solidFill>
                  <a:prstClr val="white"/>
                </a:solidFill>
                <a:effectLst/>
                <a:uLnTx/>
                <a:uFillTx/>
                <a:latin typeface="Helvetica Neue" panose="020B0604020202020204" charset="0"/>
                <a:ea typeface="+mn-ea"/>
                <a:cs typeface="Poppins" pitchFamily="2" charset="77"/>
                <a:sym typeface="Arial"/>
              </a:rPr>
              <a:t>0</a:t>
            </a:r>
          </a:p>
          <a:p>
            <a:pPr marL="14480" marR="0" lvl="0" indent="0" algn="ctr" defTabSz="914400" rtl="0" eaLnBrk="1" fontAlgn="auto" latinLnBrk="0" hangingPunct="1">
              <a:lnSpc>
                <a:spcPct val="100000"/>
              </a:lnSpc>
              <a:spcBef>
                <a:spcPts val="113"/>
              </a:spcBef>
              <a:spcAft>
                <a:spcPts val="0"/>
              </a:spcAft>
              <a:buClrTx/>
              <a:buSzTx/>
              <a:buFontTx/>
              <a:buNone/>
              <a:tabLst/>
              <a:defRPr/>
            </a:pPr>
            <a:r>
              <a:rPr kumimoji="0" lang="es-ES" sz="700" b="1" i="0" u="none" strike="noStrike" kern="1200" cap="none" spc="0" normalizeH="0" baseline="0" noProof="0">
                <a:ln>
                  <a:noFill/>
                </a:ln>
                <a:solidFill>
                  <a:prstClr val="white"/>
                </a:solidFill>
                <a:effectLst/>
                <a:uLnTx/>
                <a:uFillTx/>
                <a:latin typeface="Helvetica Neue" panose="020B0604020202020204" charset="0"/>
                <a:ea typeface="+mn-ea"/>
                <a:cs typeface="Poppins" pitchFamily="2" charset="77"/>
                <a:sym typeface="Arial"/>
              </a:rPr>
              <a:t>2</a:t>
            </a:r>
          </a:p>
          <a:p>
            <a:pPr marL="14480" marR="0" lvl="0" indent="0" algn="ctr" defTabSz="914400" rtl="0" eaLnBrk="1" fontAlgn="auto" latinLnBrk="0" hangingPunct="1">
              <a:lnSpc>
                <a:spcPct val="100000"/>
              </a:lnSpc>
              <a:spcBef>
                <a:spcPts val="113"/>
              </a:spcBef>
              <a:spcAft>
                <a:spcPts val="0"/>
              </a:spcAft>
              <a:buClrTx/>
              <a:buSzTx/>
              <a:buFontTx/>
              <a:buNone/>
              <a:tabLst/>
              <a:defRPr/>
            </a:pPr>
            <a:r>
              <a:rPr kumimoji="0" lang="es-ES" sz="700" b="1" i="0" u="none" strike="noStrike" kern="1200" cap="none" spc="0" normalizeH="0" baseline="0" noProof="0">
                <a:ln>
                  <a:noFill/>
                </a:ln>
                <a:solidFill>
                  <a:prstClr val="white"/>
                </a:solidFill>
                <a:effectLst/>
                <a:uLnTx/>
                <a:uFillTx/>
                <a:latin typeface="Helvetica Neue" panose="020B0604020202020204" charset="0"/>
                <a:ea typeface="+mn-ea"/>
                <a:cs typeface="Poppins" pitchFamily="2" charset="77"/>
                <a:sym typeface="Arial"/>
              </a:rPr>
              <a:t>1</a:t>
            </a:r>
          </a:p>
          <a:p>
            <a:pPr marL="14480" marR="0" lvl="0" indent="0" algn="ctr" defTabSz="914400" rtl="0" eaLnBrk="1" fontAlgn="auto" latinLnBrk="0" hangingPunct="1">
              <a:lnSpc>
                <a:spcPct val="100000"/>
              </a:lnSpc>
              <a:spcBef>
                <a:spcPts val="113"/>
              </a:spcBef>
              <a:spcAft>
                <a:spcPts val="0"/>
              </a:spcAft>
              <a:buClrTx/>
              <a:buSzTx/>
              <a:buFontTx/>
              <a:buNone/>
              <a:tabLst/>
              <a:defRPr/>
            </a:pPr>
            <a:endParaRPr kumimoji="0" lang="es-ES" sz="700" b="1" i="0" u="none" strike="noStrike" kern="1200" cap="none" spc="0" normalizeH="0" baseline="0" noProof="0">
              <a:ln>
                <a:noFill/>
              </a:ln>
              <a:solidFill>
                <a:prstClr val="white"/>
              </a:solidFill>
              <a:effectLst/>
              <a:uLnTx/>
              <a:uFillTx/>
              <a:latin typeface="Helvetica Neue" panose="020B0604020202020204" charset="0"/>
              <a:ea typeface="+mn-ea"/>
              <a:cs typeface="Poppins" pitchFamily="2" charset="77"/>
              <a:sym typeface="Arial"/>
            </a:endParaRPr>
          </a:p>
        </p:txBody>
      </p:sp>
      <p:sp>
        <p:nvSpPr>
          <p:cNvPr id="16" name="Rectángulo 15">
            <a:extLst>
              <a:ext uri="{FF2B5EF4-FFF2-40B4-BE49-F238E27FC236}">
                <a16:creationId xmlns:a16="http://schemas.microsoft.com/office/drawing/2014/main" id="{EA54A684-C1FD-B8B7-5B14-BE2B89A9AFE4}"/>
              </a:ext>
            </a:extLst>
          </p:cNvPr>
          <p:cNvSpPr/>
          <p:nvPr/>
        </p:nvSpPr>
        <p:spPr>
          <a:xfrm>
            <a:off x="436509" y="2428688"/>
            <a:ext cx="2562599" cy="27348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a:ln>
                  <a:noFill/>
                </a:ln>
                <a:solidFill>
                  <a:prstClr val="white"/>
                </a:solidFill>
                <a:effectLst/>
                <a:uLnTx/>
                <a:uFillTx/>
                <a:latin typeface="Helvetica Neue" panose="020B0604020202020204" charset="0"/>
                <a:ea typeface="+mn-ea"/>
                <a:cs typeface="Poppins" panose="00000500000000000000" pitchFamily="50" charset="0"/>
                <a:sym typeface="Arial"/>
              </a:rPr>
              <a:t>CREACIÓN DE PROGRAMA EN ESPAÑA Y ESPAZO</a:t>
            </a:r>
          </a:p>
        </p:txBody>
      </p:sp>
      <p:sp>
        <p:nvSpPr>
          <p:cNvPr id="17" name="Snip Single Corner of Rectangle 1">
            <a:extLst>
              <a:ext uri="{FF2B5EF4-FFF2-40B4-BE49-F238E27FC236}">
                <a16:creationId xmlns:a16="http://schemas.microsoft.com/office/drawing/2014/main" id="{D66CD8A0-0EC5-543F-6886-88516B07ADF8}"/>
              </a:ext>
            </a:extLst>
          </p:cNvPr>
          <p:cNvSpPr/>
          <p:nvPr/>
        </p:nvSpPr>
        <p:spPr>
          <a:xfrm>
            <a:off x="6542372" y="2679017"/>
            <a:ext cx="2546495" cy="1204515"/>
          </a:xfrm>
          <a:prstGeom prst="snip1Rect">
            <a:avLst>
              <a:gd name="adj" fmla="val 10113"/>
            </a:avLst>
          </a:prstGeom>
          <a:solidFill>
            <a:schemeClr val="bg1"/>
          </a:solidFill>
          <a:ln>
            <a:noFill/>
          </a:ln>
          <a:effectLst>
            <a:outerShdw blurRad="215900" dist="88900" dir="2700000" algn="t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000" b="0" i="0" u="none" strike="noStrike" kern="1200" cap="none" spc="0" normalizeH="0" baseline="0" noProof="0">
              <a:ln>
                <a:noFill/>
              </a:ln>
              <a:solidFill>
                <a:prstClr val="white"/>
              </a:solidFill>
              <a:effectLst/>
              <a:uLnTx/>
              <a:uFillTx/>
              <a:latin typeface="Helvetica Neue" panose="020B0604020202020204" charset="0"/>
              <a:ea typeface="+mn-ea"/>
              <a:cs typeface="+mn-cs"/>
              <a:sym typeface="Arial"/>
            </a:endParaRPr>
          </a:p>
        </p:txBody>
      </p:sp>
      <p:grpSp>
        <p:nvGrpSpPr>
          <p:cNvPr id="18" name="Grupo 17">
            <a:extLst>
              <a:ext uri="{FF2B5EF4-FFF2-40B4-BE49-F238E27FC236}">
                <a16:creationId xmlns:a16="http://schemas.microsoft.com/office/drawing/2014/main" id="{0BF889AB-83B0-B0C9-42EB-41FFCA77C9D6}"/>
              </a:ext>
            </a:extLst>
          </p:cNvPr>
          <p:cNvGrpSpPr/>
          <p:nvPr/>
        </p:nvGrpSpPr>
        <p:grpSpPr>
          <a:xfrm>
            <a:off x="6613602" y="2737802"/>
            <a:ext cx="2340470" cy="1139229"/>
            <a:chOff x="3584458" y="2290563"/>
            <a:chExt cx="2599709" cy="1265414"/>
          </a:xfrm>
        </p:grpSpPr>
        <p:pic>
          <p:nvPicPr>
            <p:cNvPr id="19" name="Imagen 18" descr="Captura de pantalla de un celular de un mensaje y gente de fondo&#10;&#10;Descripción generada automáticamente">
              <a:extLst>
                <a:ext uri="{FF2B5EF4-FFF2-40B4-BE49-F238E27FC236}">
                  <a16:creationId xmlns:a16="http://schemas.microsoft.com/office/drawing/2014/main" id="{82EB1C6D-03AB-C1AA-EB69-6EA8541905C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58736" y="2290563"/>
              <a:ext cx="1196226" cy="1265414"/>
            </a:xfrm>
            <a:prstGeom prst="rect">
              <a:avLst/>
            </a:prstGeom>
            <a:ln>
              <a:noFill/>
            </a:ln>
            <a:effectLst/>
          </p:spPr>
        </p:pic>
        <p:pic>
          <p:nvPicPr>
            <p:cNvPr id="20" name="Imagen 19" descr="Captura de pantalla de un celular&#10;&#10;Descripción generada automáticamente">
              <a:extLst>
                <a:ext uri="{FF2B5EF4-FFF2-40B4-BE49-F238E27FC236}">
                  <a16:creationId xmlns:a16="http://schemas.microsoft.com/office/drawing/2014/main" id="{0149E222-66DD-3DBC-0C50-6058DAAC265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48316" y="2306587"/>
              <a:ext cx="1135851" cy="1124275"/>
            </a:xfrm>
            <a:prstGeom prst="rect">
              <a:avLst/>
            </a:prstGeom>
            <a:ln>
              <a:noFill/>
            </a:ln>
            <a:effectLst/>
          </p:spPr>
        </p:pic>
        <p:pic>
          <p:nvPicPr>
            <p:cNvPr id="21" name="Imagen 20" descr="Pantalla de celular con imágen de hombre&#10;&#10;Descripción generada automáticamente">
              <a:extLst>
                <a:ext uri="{FF2B5EF4-FFF2-40B4-BE49-F238E27FC236}">
                  <a16:creationId xmlns:a16="http://schemas.microsoft.com/office/drawing/2014/main" id="{823D54C8-5485-80B8-4A9D-325CA573A523}"/>
                </a:ext>
              </a:extLst>
            </p:cNvPr>
            <p:cNvPicPr>
              <a:picLocks noChangeAspect="1"/>
            </p:cNvPicPr>
            <p:nvPr/>
          </p:nvPicPr>
          <p:blipFill rotWithShape="1">
            <a:blip r:embed="rId7"/>
            <a:srcRect l="11289" t="-802" r="9650" b="3392"/>
            <a:stretch/>
          </p:blipFill>
          <p:spPr>
            <a:xfrm>
              <a:off x="3584458" y="2636607"/>
              <a:ext cx="1338779" cy="903251"/>
            </a:xfrm>
            <a:prstGeom prst="rect">
              <a:avLst/>
            </a:prstGeom>
          </p:spPr>
        </p:pic>
      </p:grpSp>
      <p:sp>
        <p:nvSpPr>
          <p:cNvPr id="22" name="Rectángulo 21">
            <a:extLst>
              <a:ext uri="{FF2B5EF4-FFF2-40B4-BE49-F238E27FC236}">
                <a16:creationId xmlns:a16="http://schemas.microsoft.com/office/drawing/2014/main" id="{59B37576-7E72-9A63-EF45-8B104CCEE44C}"/>
              </a:ext>
            </a:extLst>
          </p:cNvPr>
          <p:cNvSpPr/>
          <p:nvPr/>
        </p:nvSpPr>
        <p:spPr>
          <a:xfrm>
            <a:off x="6758055" y="2571962"/>
            <a:ext cx="2068710" cy="17218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a:ln>
                  <a:noFill/>
                </a:ln>
                <a:solidFill>
                  <a:prstClr val="white"/>
                </a:solidFill>
                <a:effectLst/>
                <a:uLnTx/>
                <a:uFillTx/>
                <a:latin typeface="Helvetica Neue" panose="020B0604020202020204" charset="0"/>
                <a:ea typeface="+mn-ea"/>
                <a:cs typeface="Poppins" panose="00000500000000000000" pitchFamily="50" charset="0"/>
                <a:sym typeface="Arial"/>
              </a:rPr>
              <a:t>THEHOP ESPAÑA 3ª EDICIÓN</a:t>
            </a:r>
          </a:p>
        </p:txBody>
      </p:sp>
      <p:sp>
        <p:nvSpPr>
          <p:cNvPr id="23" name="Snip Single Corner of Rectangle 1">
            <a:extLst>
              <a:ext uri="{FF2B5EF4-FFF2-40B4-BE49-F238E27FC236}">
                <a16:creationId xmlns:a16="http://schemas.microsoft.com/office/drawing/2014/main" id="{ABBC4182-CDAD-9CDF-D798-1D011360975B}"/>
              </a:ext>
            </a:extLst>
          </p:cNvPr>
          <p:cNvSpPr/>
          <p:nvPr/>
        </p:nvSpPr>
        <p:spPr>
          <a:xfrm>
            <a:off x="3422454" y="3781432"/>
            <a:ext cx="1750973" cy="787726"/>
          </a:xfrm>
          <a:prstGeom prst="snip1Rect">
            <a:avLst>
              <a:gd name="adj" fmla="val 10113"/>
            </a:avLst>
          </a:prstGeom>
          <a:solidFill>
            <a:schemeClr val="tx1"/>
          </a:solidFill>
          <a:ln>
            <a:noFill/>
          </a:ln>
          <a:effectLst>
            <a:outerShdw blurRad="215900" dist="88900" dir="2700000" algn="t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000" b="0" i="0" u="none" strike="noStrike" kern="1200" cap="none" spc="0" normalizeH="0" baseline="0" noProof="0">
              <a:ln>
                <a:noFill/>
              </a:ln>
              <a:solidFill>
                <a:prstClr val="white"/>
              </a:solidFill>
              <a:effectLst/>
              <a:uLnTx/>
              <a:uFillTx/>
              <a:latin typeface="Helvetica Neue" panose="020B0604020202020204" charset="0"/>
              <a:ea typeface="+mn-ea"/>
              <a:cs typeface="+mn-cs"/>
              <a:sym typeface="Arial"/>
            </a:endParaRPr>
          </a:p>
        </p:txBody>
      </p:sp>
      <p:cxnSp>
        <p:nvCxnSpPr>
          <p:cNvPr id="24" name="Straight Connector 107">
            <a:extLst>
              <a:ext uri="{FF2B5EF4-FFF2-40B4-BE49-F238E27FC236}">
                <a16:creationId xmlns:a16="http://schemas.microsoft.com/office/drawing/2014/main" id="{AC2D67AA-3E43-2C47-1541-F7DA0B2E3D7B}"/>
              </a:ext>
            </a:extLst>
          </p:cNvPr>
          <p:cNvCxnSpPr>
            <a:cxnSpLocks/>
          </p:cNvCxnSpPr>
          <p:nvPr/>
        </p:nvCxnSpPr>
        <p:spPr>
          <a:xfrm>
            <a:off x="3177495" y="3065569"/>
            <a:ext cx="0" cy="817963"/>
          </a:xfrm>
          <a:prstGeom prst="line">
            <a:avLst/>
          </a:prstGeom>
          <a:ln w="15875" cap="rnd">
            <a:solidFill>
              <a:schemeClr val="bg2">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5" name="Rounded Rectangle 2">
            <a:extLst>
              <a:ext uri="{FF2B5EF4-FFF2-40B4-BE49-F238E27FC236}">
                <a16:creationId xmlns:a16="http://schemas.microsoft.com/office/drawing/2014/main" id="{53F2411D-9835-B759-4CAB-7EA175AD3D80}"/>
              </a:ext>
            </a:extLst>
          </p:cNvPr>
          <p:cNvSpPr/>
          <p:nvPr/>
        </p:nvSpPr>
        <p:spPr>
          <a:xfrm>
            <a:off x="3105947" y="2513111"/>
            <a:ext cx="145991" cy="552458"/>
          </a:xfrm>
          <a:prstGeom prst="roundRect">
            <a:avLst>
              <a:gd name="adj" fmla="val 50000"/>
            </a:avLst>
          </a:prstGeom>
          <a:solidFill>
            <a:srgbClr val="B42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100" b="0" i="0" u="none" strike="noStrike" kern="1200" cap="none" spc="0" normalizeH="0" baseline="0" noProof="0">
              <a:ln>
                <a:noFill/>
              </a:ln>
              <a:solidFill>
                <a:prstClr val="white"/>
              </a:solidFill>
              <a:effectLst/>
              <a:uLnTx/>
              <a:uFillTx/>
              <a:latin typeface="Helvetica Neue" panose="020B0604020202020204" charset="0"/>
              <a:ea typeface="+mn-ea"/>
              <a:cs typeface="+mn-cs"/>
              <a:sym typeface="Arial"/>
            </a:endParaRPr>
          </a:p>
        </p:txBody>
      </p:sp>
      <p:sp>
        <p:nvSpPr>
          <p:cNvPr id="26" name="object 5">
            <a:extLst>
              <a:ext uri="{FF2B5EF4-FFF2-40B4-BE49-F238E27FC236}">
                <a16:creationId xmlns:a16="http://schemas.microsoft.com/office/drawing/2014/main" id="{96D5E95B-8657-313C-E4B3-0BB40E20E7A9}"/>
              </a:ext>
            </a:extLst>
          </p:cNvPr>
          <p:cNvSpPr txBox="1"/>
          <p:nvPr/>
        </p:nvSpPr>
        <p:spPr>
          <a:xfrm>
            <a:off x="3064530" y="2541488"/>
            <a:ext cx="207264" cy="483980"/>
          </a:xfrm>
          <a:prstGeom prst="rect">
            <a:avLst/>
          </a:prstGeom>
        </p:spPr>
        <p:txBody>
          <a:bodyPr vert="horz" wrap="square" lIns="0" tIns="14479" rIns="0" bIns="0" rtlCol="0">
            <a:spAutoFit/>
          </a:bodyPr>
          <a:lstStyle/>
          <a:p>
            <a:pPr marL="14480" marR="0" lvl="0" indent="0" algn="ctr" defTabSz="914400" rtl="0" eaLnBrk="1" fontAlgn="auto" latinLnBrk="0" hangingPunct="1">
              <a:lnSpc>
                <a:spcPct val="100000"/>
              </a:lnSpc>
              <a:spcBef>
                <a:spcPts val="113"/>
              </a:spcBef>
              <a:spcAft>
                <a:spcPts val="0"/>
              </a:spcAft>
              <a:buClrTx/>
              <a:buSzTx/>
              <a:buFontTx/>
              <a:buNone/>
              <a:tabLst/>
              <a:defRPr/>
            </a:pPr>
            <a:r>
              <a:rPr kumimoji="0" lang="es-ES" sz="700" b="1" i="0" u="none" strike="noStrike" kern="1200" cap="none" spc="0" normalizeH="0" baseline="0" noProof="0">
                <a:ln>
                  <a:noFill/>
                </a:ln>
                <a:solidFill>
                  <a:prstClr val="white"/>
                </a:solidFill>
                <a:effectLst/>
                <a:uLnTx/>
                <a:uFillTx/>
                <a:latin typeface="Helvetica Neue" panose="020B0604020202020204" charset="0"/>
                <a:ea typeface="+mn-ea"/>
                <a:cs typeface="Poppins" pitchFamily="2" charset="77"/>
                <a:sym typeface="Arial"/>
              </a:rPr>
              <a:t>2</a:t>
            </a:r>
          </a:p>
          <a:p>
            <a:pPr marL="14480" marR="0" lvl="0" indent="0" algn="ctr" defTabSz="914400" rtl="0" eaLnBrk="1" fontAlgn="auto" latinLnBrk="0" hangingPunct="1">
              <a:lnSpc>
                <a:spcPct val="100000"/>
              </a:lnSpc>
              <a:spcBef>
                <a:spcPts val="113"/>
              </a:spcBef>
              <a:spcAft>
                <a:spcPts val="0"/>
              </a:spcAft>
              <a:buClrTx/>
              <a:buSzTx/>
              <a:buFontTx/>
              <a:buNone/>
              <a:tabLst/>
              <a:defRPr/>
            </a:pPr>
            <a:r>
              <a:rPr kumimoji="0" lang="es-ES" sz="700" b="1" i="0" u="none" strike="noStrike" kern="1200" cap="none" spc="0" normalizeH="0" baseline="0" noProof="0">
                <a:ln>
                  <a:noFill/>
                </a:ln>
                <a:solidFill>
                  <a:prstClr val="white"/>
                </a:solidFill>
                <a:effectLst/>
                <a:uLnTx/>
                <a:uFillTx/>
                <a:latin typeface="Helvetica Neue" panose="020B0604020202020204" charset="0"/>
                <a:ea typeface="+mn-ea"/>
                <a:cs typeface="Poppins" pitchFamily="2" charset="77"/>
                <a:sym typeface="Arial"/>
              </a:rPr>
              <a:t>0</a:t>
            </a:r>
          </a:p>
          <a:p>
            <a:pPr marL="14480" marR="0" lvl="0" indent="0" algn="ctr" defTabSz="914400" rtl="0" eaLnBrk="1" fontAlgn="auto" latinLnBrk="0" hangingPunct="1">
              <a:lnSpc>
                <a:spcPct val="100000"/>
              </a:lnSpc>
              <a:spcBef>
                <a:spcPts val="113"/>
              </a:spcBef>
              <a:spcAft>
                <a:spcPts val="0"/>
              </a:spcAft>
              <a:buClrTx/>
              <a:buSzTx/>
              <a:buFontTx/>
              <a:buNone/>
              <a:tabLst/>
              <a:defRPr/>
            </a:pPr>
            <a:r>
              <a:rPr kumimoji="0" lang="es-ES" sz="700" b="1" i="0" u="none" strike="noStrike" kern="1200" cap="none" spc="0" normalizeH="0" baseline="0" noProof="0">
                <a:ln>
                  <a:noFill/>
                </a:ln>
                <a:solidFill>
                  <a:prstClr val="white"/>
                </a:solidFill>
                <a:effectLst/>
                <a:uLnTx/>
                <a:uFillTx/>
                <a:latin typeface="Helvetica Neue" panose="020B0604020202020204" charset="0"/>
                <a:ea typeface="+mn-ea"/>
                <a:cs typeface="Poppins" pitchFamily="2" charset="77"/>
                <a:sym typeface="Arial"/>
              </a:rPr>
              <a:t>1</a:t>
            </a:r>
          </a:p>
          <a:p>
            <a:pPr marL="14480" marR="0" lvl="0" indent="0" algn="ctr" defTabSz="914400" rtl="0" eaLnBrk="1" fontAlgn="auto" latinLnBrk="0" hangingPunct="1">
              <a:lnSpc>
                <a:spcPct val="100000"/>
              </a:lnSpc>
              <a:spcBef>
                <a:spcPts val="113"/>
              </a:spcBef>
              <a:spcAft>
                <a:spcPts val="0"/>
              </a:spcAft>
              <a:buClrTx/>
              <a:buSzTx/>
              <a:buFontTx/>
              <a:buNone/>
              <a:tabLst/>
              <a:defRPr/>
            </a:pPr>
            <a:r>
              <a:rPr kumimoji="0" lang="es-ES" sz="700" b="1" i="0" u="none" strike="noStrike" kern="1200" cap="none" spc="0" normalizeH="0" baseline="0" noProof="0">
                <a:ln>
                  <a:noFill/>
                </a:ln>
                <a:solidFill>
                  <a:prstClr val="white"/>
                </a:solidFill>
                <a:effectLst/>
                <a:uLnTx/>
                <a:uFillTx/>
                <a:latin typeface="Helvetica Neue" panose="020B0604020202020204" charset="0"/>
                <a:ea typeface="+mn-ea"/>
                <a:cs typeface="Poppins" pitchFamily="2" charset="77"/>
                <a:sym typeface="Arial"/>
              </a:rPr>
              <a:t>9</a:t>
            </a:r>
          </a:p>
        </p:txBody>
      </p:sp>
      <p:sp>
        <p:nvSpPr>
          <p:cNvPr id="27" name="Rectángulo 26">
            <a:extLst>
              <a:ext uri="{FF2B5EF4-FFF2-40B4-BE49-F238E27FC236}">
                <a16:creationId xmlns:a16="http://schemas.microsoft.com/office/drawing/2014/main" id="{D1DAAC01-709C-C961-56B5-47312265558D}"/>
              </a:ext>
            </a:extLst>
          </p:cNvPr>
          <p:cNvSpPr/>
          <p:nvPr/>
        </p:nvSpPr>
        <p:spPr>
          <a:xfrm>
            <a:off x="3475034" y="2414628"/>
            <a:ext cx="2122008" cy="30797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a:ln>
                  <a:noFill/>
                </a:ln>
                <a:solidFill>
                  <a:prstClr val="white"/>
                </a:solidFill>
                <a:effectLst/>
                <a:uLnTx/>
                <a:uFillTx/>
                <a:latin typeface="Helvetica Neue" panose="020B0604020202020204" charset="0"/>
                <a:ea typeface="+mn-ea"/>
                <a:cs typeface="Poppins" panose="00000500000000000000" pitchFamily="50" charset="0"/>
                <a:sym typeface="Arial"/>
              </a:rPr>
              <a:t>THEHOP 2ª ESPAÑA Y BRASIL 1ª EDICIÓN</a:t>
            </a:r>
          </a:p>
        </p:txBody>
      </p:sp>
      <p:pic>
        <p:nvPicPr>
          <p:cNvPr id="28" name="Imagen 27" descr="Imagen que contiene interior, edificio, ventana, pequeño&#10;&#10;Descripción generada automáticamente">
            <a:extLst>
              <a:ext uri="{FF2B5EF4-FFF2-40B4-BE49-F238E27FC236}">
                <a16:creationId xmlns:a16="http://schemas.microsoft.com/office/drawing/2014/main" id="{14D12DAE-3829-1A6D-CB66-F35BBCF8BC73}"/>
              </a:ext>
            </a:extLst>
          </p:cNvPr>
          <p:cNvPicPr>
            <a:picLocks noChangeAspect="1"/>
          </p:cNvPicPr>
          <p:nvPr/>
        </p:nvPicPr>
        <p:blipFill rotWithShape="1">
          <a:blip r:embed="rId8"/>
          <a:srcRect t="35789"/>
          <a:stretch/>
        </p:blipFill>
        <p:spPr>
          <a:xfrm>
            <a:off x="1370709" y="2829905"/>
            <a:ext cx="1376135" cy="883627"/>
          </a:xfrm>
          <a:prstGeom prst="rect">
            <a:avLst/>
          </a:prstGeom>
        </p:spPr>
      </p:pic>
      <p:sp>
        <p:nvSpPr>
          <p:cNvPr id="29" name="Snip Single Corner of Rectangle 1">
            <a:extLst>
              <a:ext uri="{FF2B5EF4-FFF2-40B4-BE49-F238E27FC236}">
                <a16:creationId xmlns:a16="http://schemas.microsoft.com/office/drawing/2014/main" id="{D424D004-E4F7-9100-D7BD-9CBB3B3B8589}"/>
              </a:ext>
            </a:extLst>
          </p:cNvPr>
          <p:cNvSpPr/>
          <p:nvPr/>
        </p:nvSpPr>
        <p:spPr>
          <a:xfrm>
            <a:off x="9580884" y="2614939"/>
            <a:ext cx="2546495" cy="1204515"/>
          </a:xfrm>
          <a:prstGeom prst="snip1Rect">
            <a:avLst>
              <a:gd name="adj" fmla="val 10113"/>
            </a:avLst>
          </a:prstGeom>
          <a:solidFill>
            <a:schemeClr val="bg1"/>
          </a:solidFill>
          <a:ln>
            <a:noFill/>
          </a:ln>
          <a:effectLst>
            <a:outerShdw blurRad="215900" dist="88900" dir="2700000" algn="t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000" b="0" i="0" u="none" strike="noStrike" kern="1200" cap="none" spc="0" normalizeH="0" baseline="0" noProof="0">
              <a:ln>
                <a:noFill/>
              </a:ln>
              <a:solidFill>
                <a:prstClr val="white"/>
              </a:solidFill>
              <a:effectLst/>
              <a:uLnTx/>
              <a:uFillTx/>
              <a:latin typeface="Helvetica Neue" panose="020B0604020202020204" charset="0"/>
              <a:ea typeface="+mn-ea"/>
              <a:cs typeface="+mn-cs"/>
              <a:sym typeface="Arial"/>
            </a:endParaRPr>
          </a:p>
        </p:txBody>
      </p:sp>
      <p:pic>
        <p:nvPicPr>
          <p:cNvPr id="30" name="Imagen 29" descr="Captura de pantalla de un celular de un mensaje y gente de fondo&#10;&#10;Descripción generada automáticamente">
            <a:extLst>
              <a:ext uri="{FF2B5EF4-FFF2-40B4-BE49-F238E27FC236}">
                <a16:creationId xmlns:a16="http://schemas.microsoft.com/office/drawing/2014/main" id="{443FD911-5835-0E54-5D9A-6F7CC40A5CE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24576" b="1"/>
          <a:stretch/>
        </p:blipFill>
        <p:spPr>
          <a:xfrm>
            <a:off x="9758467" y="2725823"/>
            <a:ext cx="1098271" cy="876263"/>
          </a:xfrm>
          <a:prstGeom prst="rect">
            <a:avLst/>
          </a:prstGeom>
          <a:ln>
            <a:noFill/>
          </a:ln>
          <a:effectLst/>
        </p:spPr>
      </p:pic>
      <p:sp>
        <p:nvSpPr>
          <p:cNvPr id="31" name="Rectángulo 30">
            <a:extLst>
              <a:ext uri="{FF2B5EF4-FFF2-40B4-BE49-F238E27FC236}">
                <a16:creationId xmlns:a16="http://schemas.microsoft.com/office/drawing/2014/main" id="{5ED06694-301B-30F6-4BF0-EB7D81201ACE}"/>
              </a:ext>
            </a:extLst>
          </p:cNvPr>
          <p:cNvSpPr/>
          <p:nvPr/>
        </p:nvSpPr>
        <p:spPr>
          <a:xfrm>
            <a:off x="9796567" y="2507884"/>
            <a:ext cx="2068710" cy="17218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s-ES" sz="800" b="0" i="0" u="none" strike="noStrike" kern="1200" cap="none" spc="0" normalizeH="0" baseline="0" noProof="0">
                <a:ln>
                  <a:noFill/>
                </a:ln>
                <a:solidFill>
                  <a:prstClr val="white"/>
                </a:solidFill>
                <a:effectLst/>
                <a:uLnTx/>
                <a:uFillTx/>
                <a:latin typeface="Helvetica Neue" panose="020B0604020202020204" charset="0"/>
                <a:ea typeface="+mn-ea"/>
                <a:cs typeface="Poppins" panose="00000500000000000000" pitchFamily="50" charset="0"/>
                <a:sym typeface="Arial"/>
              </a:rPr>
              <a:t>THEHOP 4ª EDICIÓN</a:t>
            </a:r>
          </a:p>
        </p:txBody>
      </p:sp>
      <p:pic>
        <p:nvPicPr>
          <p:cNvPr id="32" name="Imagen 31" descr="Personas sentadas en una mesa&#10;&#10;Descripción generada automáticamente">
            <a:extLst>
              <a:ext uri="{FF2B5EF4-FFF2-40B4-BE49-F238E27FC236}">
                <a16:creationId xmlns:a16="http://schemas.microsoft.com/office/drawing/2014/main" id="{AFE5DD37-ADD4-2C6C-C436-BB009FADD4E5}"/>
              </a:ext>
            </a:extLst>
          </p:cNvPr>
          <p:cNvPicPr>
            <a:picLocks noChangeAspect="1"/>
          </p:cNvPicPr>
          <p:nvPr/>
        </p:nvPicPr>
        <p:blipFill>
          <a:blip r:embed="rId9"/>
          <a:stretch>
            <a:fillRect/>
          </a:stretch>
        </p:blipFill>
        <p:spPr>
          <a:xfrm>
            <a:off x="10855324" y="2789828"/>
            <a:ext cx="1195181" cy="737766"/>
          </a:xfrm>
          <a:prstGeom prst="rect">
            <a:avLst/>
          </a:prstGeom>
        </p:spPr>
      </p:pic>
      <p:sp>
        <p:nvSpPr>
          <p:cNvPr id="33" name="Snip Single Corner of Rectangle 1">
            <a:extLst>
              <a:ext uri="{FF2B5EF4-FFF2-40B4-BE49-F238E27FC236}">
                <a16:creationId xmlns:a16="http://schemas.microsoft.com/office/drawing/2014/main" id="{BBF4D9FE-4E6D-6EEC-75A4-C4B07EE1E868}"/>
              </a:ext>
            </a:extLst>
          </p:cNvPr>
          <p:cNvSpPr/>
          <p:nvPr/>
        </p:nvSpPr>
        <p:spPr>
          <a:xfrm>
            <a:off x="3302202" y="2679017"/>
            <a:ext cx="2546495" cy="1204515"/>
          </a:xfrm>
          <a:prstGeom prst="snip1Rect">
            <a:avLst>
              <a:gd name="adj" fmla="val 10113"/>
            </a:avLst>
          </a:prstGeom>
          <a:solidFill>
            <a:schemeClr val="bg1"/>
          </a:solidFill>
          <a:ln>
            <a:noFill/>
          </a:ln>
          <a:effectLst>
            <a:outerShdw blurRad="215900" dist="88900" dir="2700000" algn="t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000" b="0" i="0" u="none" strike="noStrike" kern="1200" cap="none" spc="0" normalizeH="0" baseline="0" noProof="0">
              <a:ln>
                <a:noFill/>
              </a:ln>
              <a:solidFill>
                <a:prstClr val="white"/>
              </a:solidFill>
              <a:effectLst/>
              <a:uLnTx/>
              <a:uFillTx/>
              <a:latin typeface="Helvetica Neue" panose="020B0604020202020204" charset="0"/>
              <a:ea typeface="+mn-ea"/>
              <a:cs typeface="+mn-cs"/>
              <a:sym typeface="Arial"/>
            </a:endParaRPr>
          </a:p>
        </p:txBody>
      </p:sp>
      <p:pic>
        <p:nvPicPr>
          <p:cNvPr id="34" name="Imagen 15">
            <a:extLst>
              <a:ext uri="{FF2B5EF4-FFF2-40B4-BE49-F238E27FC236}">
                <a16:creationId xmlns:a16="http://schemas.microsoft.com/office/drawing/2014/main" id="{6DD6A693-0AC3-C344-E798-B1DF9447C1E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75800" y="3099129"/>
            <a:ext cx="1282581" cy="397889"/>
          </a:xfrm>
          <a:prstGeom prst="rect">
            <a:avLst/>
          </a:prstGeom>
          <a:ln>
            <a:noFill/>
          </a:ln>
          <a:effectLst/>
        </p:spPr>
      </p:pic>
      <p:pic>
        <p:nvPicPr>
          <p:cNvPr id="35" name="Imagen 15">
            <a:extLst>
              <a:ext uri="{FF2B5EF4-FFF2-40B4-BE49-F238E27FC236}">
                <a16:creationId xmlns:a16="http://schemas.microsoft.com/office/drawing/2014/main" id="{9F6C81CE-918B-956F-F54C-C01BC406035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748942" y="3441159"/>
            <a:ext cx="962691" cy="298651"/>
          </a:xfrm>
          <a:prstGeom prst="rect">
            <a:avLst/>
          </a:prstGeom>
          <a:ln>
            <a:noFill/>
          </a:ln>
          <a:effectLst/>
        </p:spPr>
      </p:pic>
      <p:sp>
        <p:nvSpPr>
          <p:cNvPr id="36" name="Flecha: a la derecha 35">
            <a:extLst>
              <a:ext uri="{FF2B5EF4-FFF2-40B4-BE49-F238E27FC236}">
                <a16:creationId xmlns:a16="http://schemas.microsoft.com/office/drawing/2014/main" id="{B38BE990-729D-00AB-A22D-8A94E0176F06}"/>
              </a:ext>
            </a:extLst>
          </p:cNvPr>
          <p:cNvSpPr/>
          <p:nvPr/>
        </p:nvSpPr>
        <p:spPr>
          <a:xfrm>
            <a:off x="5610293" y="4078545"/>
            <a:ext cx="6149619" cy="704591"/>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100" b="0" i="0" u="none" strike="noStrike" kern="0" cap="none" spc="0" normalizeH="0" baseline="0" noProof="0">
              <a:ln>
                <a:noFill/>
              </a:ln>
              <a:solidFill>
                <a:prstClr val="white"/>
              </a:solidFill>
              <a:effectLst/>
              <a:uLnTx/>
              <a:uFillTx/>
              <a:latin typeface="Helvetica Neue" panose="020B0604020202020204" charset="0"/>
              <a:ea typeface="+mn-ea"/>
              <a:cs typeface="+mn-cs"/>
              <a:sym typeface="Arial"/>
            </a:endParaRPr>
          </a:p>
        </p:txBody>
      </p:sp>
      <p:sp>
        <p:nvSpPr>
          <p:cNvPr id="37" name="Snip Single Corner of Rectangle 1">
            <a:extLst>
              <a:ext uri="{FF2B5EF4-FFF2-40B4-BE49-F238E27FC236}">
                <a16:creationId xmlns:a16="http://schemas.microsoft.com/office/drawing/2014/main" id="{9EB40BA1-A9B8-E44C-F97B-B36509C28A89}"/>
              </a:ext>
            </a:extLst>
          </p:cNvPr>
          <p:cNvSpPr/>
          <p:nvPr/>
        </p:nvSpPr>
        <p:spPr>
          <a:xfrm>
            <a:off x="5749631" y="4049718"/>
            <a:ext cx="6364495" cy="826197"/>
          </a:xfrm>
          <a:prstGeom prst="snip1Rect">
            <a:avLst>
              <a:gd name="adj" fmla="val 10113"/>
            </a:avLst>
          </a:prstGeom>
          <a:solidFill>
            <a:schemeClr val="bg1"/>
          </a:solidFill>
          <a:ln>
            <a:noFill/>
          </a:ln>
          <a:effectLst>
            <a:outerShdw blurRad="215900" dist="88900" dir="2700000" algn="t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000" b="0" i="0" u="none" strike="noStrike" kern="1200" cap="none" spc="0" normalizeH="0" baseline="0" noProof="0">
              <a:ln>
                <a:noFill/>
              </a:ln>
              <a:solidFill>
                <a:prstClr val="white"/>
              </a:solidFill>
              <a:effectLst/>
              <a:uLnTx/>
              <a:uFillTx/>
              <a:latin typeface="Helvetica Neue" panose="020B0604020202020204" charset="0"/>
              <a:ea typeface="+mn-ea"/>
              <a:cs typeface="+mn-cs"/>
              <a:sym typeface="Arial"/>
            </a:endParaRPr>
          </a:p>
        </p:txBody>
      </p:sp>
      <p:sp>
        <p:nvSpPr>
          <p:cNvPr id="38" name="Rectángulo 37">
            <a:extLst>
              <a:ext uri="{FF2B5EF4-FFF2-40B4-BE49-F238E27FC236}">
                <a16:creationId xmlns:a16="http://schemas.microsoft.com/office/drawing/2014/main" id="{4716BFDF-6E46-3032-9EB9-27AB19C2AB54}"/>
              </a:ext>
            </a:extLst>
          </p:cNvPr>
          <p:cNvSpPr/>
          <p:nvPr/>
        </p:nvSpPr>
        <p:spPr>
          <a:xfrm>
            <a:off x="6768862" y="3967604"/>
            <a:ext cx="2068710" cy="17218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a:ln>
                  <a:noFill/>
                </a:ln>
                <a:solidFill>
                  <a:prstClr val="white"/>
                </a:solidFill>
                <a:effectLst/>
                <a:uLnTx/>
                <a:uFillTx/>
                <a:latin typeface="Helvetica Neue" panose="020B0604020202020204" charset="0"/>
                <a:ea typeface="+mn-ea"/>
                <a:cs typeface="Poppins" panose="00000500000000000000" pitchFamily="50" charset="0"/>
                <a:sym typeface="Arial"/>
              </a:rPr>
              <a:t>CREACIÓN DE THELAB</a:t>
            </a:r>
          </a:p>
        </p:txBody>
      </p:sp>
      <p:pic>
        <p:nvPicPr>
          <p:cNvPr id="39" name="Picture 1">
            <a:extLst>
              <a:ext uri="{FF2B5EF4-FFF2-40B4-BE49-F238E27FC236}">
                <a16:creationId xmlns:a16="http://schemas.microsoft.com/office/drawing/2014/main" id="{347EF33B-4543-CEAF-8FBB-AF74D7F7128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938519" y="4265872"/>
            <a:ext cx="1399512" cy="381218"/>
          </a:xfrm>
          <a:prstGeom prst="rect">
            <a:avLst/>
          </a:prstGeom>
          <a:ln>
            <a:noFill/>
          </a:ln>
          <a:effectLst/>
        </p:spPr>
      </p:pic>
      <p:pic>
        <p:nvPicPr>
          <p:cNvPr id="40" name="Imagen 39">
            <a:extLst>
              <a:ext uri="{FF2B5EF4-FFF2-40B4-BE49-F238E27FC236}">
                <a16:creationId xmlns:a16="http://schemas.microsoft.com/office/drawing/2014/main" id="{5529F33A-B052-0D64-DD18-80A17E27457B}"/>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804407" y="1705106"/>
            <a:ext cx="798803" cy="283104"/>
          </a:xfrm>
          <a:prstGeom prst="rect">
            <a:avLst/>
          </a:prstGeom>
        </p:spPr>
      </p:pic>
      <p:sp>
        <p:nvSpPr>
          <p:cNvPr id="41" name="Rectángulo 40">
            <a:extLst>
              <a:ext uri="{FF2B5EF4-FFF2-40B4-BE49-F238E27FC236}">
                <a16:creationId xmlns:a16="http://schemas.microsoft.com/office/drawing/2014/main" id="{51D1ECDE-74E4-862C-86E9-622C232956F7}"/>
              </a:ext>
            </a:extLst>
          </p:cNvPr>
          <p:cNvSpPr/>
          <p:nvPr/>
        </p:nvSpPr>
        <p:spPr>
          <a:xfrm>
            <a:off x="5389165" y="1953478"/>
            <a:ext cx="1646635" cy="28310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s-ES" sz="700" b="0" i="0" u="none" strike="noStrike" kern="1200" cap="none" spc="0" normalizeH="0" baseline="0" noProof="0">
                <a:ln>
                  <a:noFill/>
                </a:ln>
                <a:solidFill>
                  <a:prstClr val="white"/>
                </a:solidFill>
                <a:effectLst/>
                <a:uLnTx/>
                <a:uFillTx/>
                <a:latin typeface="Helvetica Neue" panose="020B0604020202020204" charset="0"/>
                <a:ea typeface="+mn-ea"/>
                <a:cs typeface="Poppins" panose="00000500000000000000" pitchFamily="50" charset="0"/>
                <a:sym typeface="Arial"/>
              </a:rPr>
              <a:t>REORGANIZACIÓN DEL GRUPO Y CREACIÓN DE BUSINESS UNIT</a:t>
            </a:r>
          </a:p>
        </p:txBody>
      </p:sp>
      <p:sp>
        <p:nvSpPr>
          <p:cNvPr id="42" name="Rectángulo 41">
            <a:extLst>
              <a:ext uri="{FF2B5EF4-FFF2-40B4-BE49-F238E27FC236}">
                <a16:creationId xmlns:a16="http://schemas.microsoft.com/office/drawing/2014/main" id="{E6D1FCBA-415D-6D98-39B8-77AFEF51853B}"/>
              </a:ext>
            </a:extLst>
          </p:cNvPr>
          <p:cNvSpPr/>
          <p:nvPr/>
        </p:nvSpPr>
        <p:spPr>
          <a:xfrm>
            <a:off x="9796567" y="3993201"/>
            <a:ext cx="2068710" cy="17218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a:ln>
                  <a:noFill/>
                </a:ln>
                <a:solidFill>
                  <a:prstClr val="white"/>
                </a:solidFill>
                <a:effectLst/>
                <a:uLnTx/>
                <a:uFillTx/>
                <a:latin typeface="Helvetica Neue" panose="020B0604020202020204" charset="0"/>
                <a:ea typeface="+mn-ea"/>
                <a:cs typeface="Poppins" panose="00000500000000000000" pitchFamily="50" charset="0"/>
                <a:sym typeface="Arial"/>
              </a:rPr>
              <a:t>MODELO OPEN</a:t>
            </a:r>
          </a:p>
        </p:txBody>
      </p:sp>
      <p:pic>
        <p:nvPicPr>
          <p:cNvPr id="43" name="Imagen 6" descr="Imagen que contiene Texto&#10;&#10;Descripción generada automáticamente">
            <a:extLst>
              <a:ext uri="{FF2B5EF4-FFF2-40B4-BE49-F238E27FC236}">
                <a16:creationId xmlns:a16="http://schemas.microsoft.com/office/drawing/2014/main" id="{13B3BBE9-01B9-6F03-95B6-BC6134931A0B}"/>
              </a:ext>
            </a:extLst>
          </p:cNvPr>
          <p:cNvPicPr>
            <a:picLocks noChangeAspect="1"/>
          </p:cNvPicPr>
          <p:nvPr/>
        </p:nvPicPr>
        <p:blipFill>
          <a:blip r:embed="rId13"/>
          <a:stretch>
            <a:fillRect/>
          </a:stretch>
        </p:blipFill>
        <p:spPr>
          <a:xfrm>
            <a:off x="7605722" y="4354579"/>
            <a:ext cx="920045" cy="268330"/>
          </a:xfrm>
          <a:prstGeom prst="rect">
            <a:avLst/>
          </a:prstGeom>
        </p:spPr>
      </p:pic>
      <p:pic>
        <p:nvPicPr>
          <p:cNvPr id="44" name="Imagen 8" descr="Logotipo, Icono&#10;&#10;Descripción generada automáticamente">
            <a:extLst>
              <a:ext uri="{FF2B5EF4-FFF2-40B4-BE49-F238E27FC236}">
                <a16:creationId xmlns:a16="http://schemas.microsoft.com/office/drawing/2014/main" id="{57F405A4-897E-C622-0A92-ECD5190BD64A}"/>
              </a:ext>
            </a:extLst>
          </p:cNvPr>
          <p:cNvPicPr>
            <a:picLocks noChangeAspect="1"/>
          </p:cNvPicPr>
          <p:nvPr/>
        </p:nvPicPr>
        <p:blipFill>
          <a:blip r:embed="rId14"/>
          <a:stretch>
            <a:fillRect/>
          </a:stretch>
        </p:blipFill>
        <p:spPr>
          <a:xfrm>
            <a:off x="8672522" y="4264266"/>
            <a:ext cx="316090" cy="330426"/>
          </a:xfrm>
          <a:prstGeom prst="rect">
            <a:avLst/>
          </a:prstGeom>
        </p:spPr>
      </p:pic>
      <p:pic>
        <p:nvPicPr>
          <p:cNvPr id="45" name="Imagen 10" descr="Logotipo&#10;&#10;Descripción generada automáticamente">
            <a:extLst>
              <a:ext uri="{FF2B5EF4-FFF2-40B4-BE49-F238E27FC236}">
                <a16:creationId xmlns:a16="http://schemas.microsoft.com/office/drawing/2014/main" id="{4AB43258-37FF-5F1F-9AD5-D6A5F9880B74}"/>
              </a:ext>
            </a:extLst>
          </p:cNvPr>
          <p:cNvPicPr>
            <a:picLocks noChangeAspect="1"/>
          </p:cNvPicPr>
          <p:nvPr/>
        </p:nvPicPr>
        <p:blipFill>
          <a:blip r:embed="rId15"/>
          <a:stretch>
            <a:fillRect/>
          </a:stretch>
        </p:blipFill>
        <p:spPr>
          <a:xfrm>
            <a:off x="9145068" y="4319940"/>
            <a:ext cx="522464" cy="348898"/>
          </a:xfrm>
          <a:prstGeom prst="rect">
            <a:avLst/>
          </a:prstGeom>
        </p:spPr>
      </p:pic>
      <p:pic>
        <p:nvPicPr>
          <p:cNvPr id="46" name="Imagen 11" descr="Logotipo&#10;&#10;Descripción generada automáticamente">
            <a:extLst>
              <a:ext uri="{FF2B5EF4-FFF2-40B4-BE49-F238E27FC236}">
                <a16:creationId xmlns:a16="http://schemas.microsoft.com/office/drawing/2014/main" id="{73158400-1C7F-F90F-038C-1941E138E960}"/>
              </a:ext>
            </a:extLst>
          </p:cNvPr>
          <p:cNvPicPr>
            <a:picLocks noChangeAspect="1"/>
          </p:cNvPicPr>
          <p:nvPr/>
        </p:nvPicPr>
        <p:blipFill>
          <a:blip r:embed="rId16"/>
          <a:stretch>
            <a:fillRect/>
          </a:stretch>
        </p:blipFill>
        <p:spPr>
          <a:xfrm>
            <a:off x="9784478" y="4369404"/>
            <a:ext cx="807156" cy="244326"/>
          </a:xfrm>
          <a:prstGeom prst="rect">
            <a:avLst/>
          </a:prstGeom>
        </p:spPr>
      </p:pic>
      <p:pic>
        <p:nvPicPr>
          <p:cNvPr id="47" name="Imagen 12" descr="Logotipo&#10;&#10;Descripción generada automáticamente">
            <a:extLst>
              <a:ext uri="{FF2B5EF4-FFF2-40B4-BE49-F238E27FC236}">
                <a16:creationId xmlns:a16="http://schemas.microsoft.com/office/drawing/2014/main" id="{AEA3D3F5-F986-2ADA-68CC-A572E031C7F6}"/>
              </a:ext>
            </a:extLst>
          </p:cNvPr>
          <p:cNvPicPr>
            <a:picLocks noChangeAspect="1"/>
          </p:cNvPicPr>
          <p:nvPr/>
        </p:nvPicPr>
        <p:blipFill>
          <a:blip r:embed="rId17"/>
          <a:stretch>
            <a:fillRect/>
          </a:stretch>
        </p:blipFill>
        <p:spPr>
          <a:xfrm>
            <a:off x="10681944" y="4264731"/>
            <a:ext cx="688622" cy="402872"/>
          </a:xfrm>
          <a:prstGeom prst="rect">
            <a:avLst/>
          </a:prstGeom>
        </p:spPr>
      </p:pic>
      <p:pic>
        <p:nvPicPr>
          <p:cNvPr id="48" name="Imagen 14">
            <a:extLst>
              <a:ext uri="{FF2B5EF4-FFF2-40B4-BE49-F238E27FC236}">
                <a16:creationId xmlns:a16="http://schemas.microsoft.com/office/drawing/2014/main" id="{3389A0B6-7993-C02B-BF71-4F576D61F912}"/>
              </a:ext>
            </a:extLst>
          </p:cNvPr>
          <p:cNvPicPr>
            <a:picLocks noChangeAspect="1"/>
          </p:cNvPicPr>
          <p:nvPr/>
        </p:nvPicPr>
        <p:blipFill>
          <a:blip r:embed="rId18"/>
          <a:stretch>
            <a:fillRect/>
          </a:stretch>
        </p:blipFill>
        <p:spPr>
          <a:xfrm>
            <a:off x="3576258" y="3994961"/>
            <a:ext cx="1372734" cy="474124"/>
          </a:xfrm>
          <a:prstGeom prst="rect">
            <a:avLst/>
          </a:prstGeom>
        </p:spPr>
      </p:pic>
      <p:pic>
        <p:nvPicPr>
          <p:cNvPr id="53" name="Imagen 52" descr="Captura de pantalla de un celular con texto e imágenes&#10;&#10;Descripción generada automáticamente">
            <a:extLst>
              <a:ext uri="{FF2B5EF4-FFF2-40B4-BE49-F238E27FC236}">
                <a16:creationId xmlns:a16="http://schemas.microsoft.com/office/drawing/2014/main" id="{94BEE95E-3609-CB73-6A81-66D87BE421EB}"/>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3331389" y="2744735"/>
            <a:ext cx="1254116" cy="1091496"/>
          </a:xfrm>
          <a:prstGeom prst="rect">
            <a:avLst/>
          </a:prstGeom>
          <a:ln>
            <a:noFill/>
          </a:ln>
          <a:effectLst/>
        </p:spPr>
      </p:pic>
      <p:pic>
        <p:nvPicPr>
          <p:cNvPr id="54" name="Imagen 53">
            <a:extLst>
              <a:ext uri="{FF2B5EF4-FFF2-40B4-BE49-F238E27FC236}">
                <a16:creationId xmlns:a16="http://schemas.microsoft.com/office/drawing/2014/main" id="{D319DEEA-7FF0-6DB1-7BB0-1D640E0D27DA}"/>
              </a:ext>
            </a:extLst>
          </p:cNvPr>
          <p:cNvPicPr>
            <a:picLocks noChangeAspect="1"/>
          </p:cNvPicPr>
          <p:nvPr/>
        </p:nvPicPr>
        <p:blipFill rotWithShape="1">
          <a:blip r:embed="rId20"/>
          <a:srcRect l="27982" t="13976" r="29557" b="15569"/>
          <a:stretch/>
        </p:blipFill>
        <p:spPr>
          <a:xfrm>
            <a:off x="4601697" y="2744736"/>
            <a:ext cx="1179794" cy="1100620"/>
          </a:xfrm>
          <a:prstGeom prst="rect">
            <a:avLst/>
          </a:prstGeom>
        </p:spPr>
      </p:pic>
      <p:sp>
        <p:nvSpPr>
          <p:cNvPr id="55" name="Rectángulo 73">
            <a:extLst>
              <a:ext uri="{FF2B5EF4-FFF2-40B4-BE49-F238E27FC236}">
                <a16:creationId xmlns:a16="http://schemas.microsoft.com/office/drawing/2014/main" id="{577FDACB-31CF-857E-A8C1-CD7CE78994D1}"/>
              </a:ext>
            </a:extLst>
          </p:cNvPr>
          <p:cNvSpPr/>
          <p:nvPr/>
        </p:nvSpPr>
        <p:spPr>
          <a:xfrm flipV="1">
            <a:off x="-5464" y="5580529"/>
            <a:ext cx="12192000" cy="28559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s-ES" sz="900" b="0" i="0" u="none" strike="noStrike" kern="1200" cap="none" spc="0" normalizeH="0" baseline="0" noProof="0">
              <a:ln>
                <a:noFill/>
              </a:ln>
              <a:solidFill>
                <a:prstClr val="white"/>
              </a:solidFill>
              <a:effectLst/>
              <a:uLnTx/>
              <a:uFillTx/>
              <a:latin typeface="Helvetica Neue" panose="020B0604020202020204" charset="0"/>
              <a:ea typeface="+mn-ea"/>
              <a:cs typeface="+mn-cs"/>
              <a:sym typeface="Arial"/>
            </a:endParaRPr>
          </a:p>
        </p:txBody>
      </p:sp>
    </p:spTree>
    <p:extLst>
      <p:ext uri="{BB962C8B-B14F-4D97-AF65-F5344CB8AC3E}">
        <p14:creationId xmlns:p14="http://schemas.microsoft.com/office/powerpoint/2010/main" val="893233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500"/>
                                        <p:tgtEl>
                                          <p:spTgt spid="27"/>
                                        </p:tgtEl>
                                      </p:cBhvr>
                                    </p:animEffect>
                                  </p:childTnLst>
                                </p:cTn>
                              </p:par>
                              <p:par>
                                <p:cTn id="35" presetID="10" presetClass="entr" presetSubtype="0"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500"/>
                                        <p:tgtEl>
                                          <p:spTgt spid="33"/>
                                        </p:tgtEl>
                                      </p:cBhvr>
                                    </p:animEffect>
                                  </p:childTnLst>
                                </p:cTn>
                              </p:par>
                              <p:par>
                                <p:cTn id="41" presetID="10" presetClass="entr" presetSubtype="0" fill="hold" nodeType="with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500"/>
                                        <p:tgtEl>
                                          <p:spTgt spid="34"/>
                                        </p:tgtEl>
                                      </p:cBhvr>
                                    </p:animEffect>
                                  </p:childTnLst>
                                </p:cTn>
                              </p:par>
                              <p:par>
                                <p:cTn id="44" presetID="10" presetClass="entr" presetSubtype="0" fill="hold" nodeType="withEffect">
                                  <p:stCondLst>
                                    <p:cond delay="0"/>
                                  </p:stCondLst>
                                  <p:childTnLst>
                                    <p:set>
                                      <p:cBhvr>
                                        <p:cTn id="45" dur="1" fill="hold">
                                          <p:stCondLst>
                                            <p:cond delay="0"/>
                                          </p:stCondLst>
                                        </p:cTn>
                                        <p:tgtEl>
                                          <p:spTgt spid="48"/>
                                        </p:tgtEl>
                                        <p:attrNameLst>
                                          <p:attrName>style.visibility</p:attrName>
                                        </p:attrNameLst>
                                      </p:cBhvr>
                                      <p:to>
                                        <p:strVal val="visible"/>
                                      </p:to>
                                    </p:set>
                                    <p:animEffect transition="in" filter="fade">
                                      <p:cBhvr>
                                        <p:cTn id="46" dur="500"/>
                                        <p:tgtEl>
                                          <p:spTgt spid="48"/>
                                        </p:tgtEl>
                                      </p:cBhvr>
                                    </p:animEffect>
                                  </p:childTnLst>
                                </p:cTn>
                              </p:par>
                              <p:par>
                                <p:cTn id="47" presetID="10" presetClass="entr" presetSubtype="0" fill="hold" nodeType="withEffect">
                                  <p:stCondLst>
                                    <p:cond delay="0"/>
                                  </p:stCondLst>
                                  <p:childTnLst>
                                    <p:set>
                                      <p:cBhvr>
                                        <p:cTn id="48" dur="1" fill="hold">
                                          <p:stCondLst>
                                            <p:cond delay="0"/>
                                          </p:stCondLst>
                                        </p:cTn>
                                        <p:tgtEl>
                                          <p:spTgt spid="53"/>
                                        </p:tgtEl>
                                        <p:attrNameLst>
                                          <p:attrName>style.visibility</p:attrName>
                                        </p:attrNameLst>
                                      </p:cBhvr>
                                      <p:to>
                                        <p:strVal val="visible"/>
                                      </p:to>
                                    </p:set>
                                    <p:animEffect transition="in" filter="fade">
                                      <p:cBhvr>
                                        <p:cTn id="49" dur="500"/>
                                        <p:tgtEl>
                                          <p:spTgt spid="53"/>
                                        </p:tgtEl>
                                      </p:cBhvr>
                                    </p:animEffect>
                                  </p:childTnLst>
                                </p:cTn>
                              </p:par>
                              <p:par>
                                <p:cTn id="50" presetID="10" presetClass="entr" presetSubtype="0" fill="hold" nodeType="with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fade">
                                      <p:cBhvr>
                                        <p:cTn id="52" dur="500"/>
                                        <p:tgtEl>
                                          <p:spTgt spid="5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fade">
                                      <p:cBhvr>
                                        <p:cTn id="57" dur="500"/>
                                        <p:tgtEl>
                                          <p:spTgt spid="40"/>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fade">
                                      <p:cBhvr>
                                        <p:cTn id="60" dur="500"/>
                                        <p:tgtEl>
                                          <p:spTgt spid="41"/>
                                        </p:tgtEl>
                                      </p:cBhvr>
                                    </p:animEffect>
                                  </p:childTnLst>
                                </p:cTn>
                              </p:par>
                              <p:par>
                                <p:cTn id="61" presetID="10" presetClass="entr" presetSubtype="0" fill="hold" nodeType="with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500"/>
                                        <p:tgtEl>
                                          <p:spTgt spid="11"/>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500"/>
                                        <p:tgtEl>
                                          <p:spTgt spid="12"/>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14"/>
                                        </p:tgtEl>
                                        <p:attrNameLst>
                                          <p:attrName>style.visibility</p:attrName>
                                        </p:attrNameLst>
                                      </p:cBhvr>
                                      <p:to>
                                        <p:strVal val="visible"/>
                                      </p:to>
                                    </p:set>
                                    <p:animEffect transition="in" filter="fade">
                                      <p:cBhvr>
                                        <p:cTn id="74" dur="500"/>
                                        <p:tgtEl>
                                          <p:spTgt spid="14"/>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fade">
                                      <p:cBhvr>
                                        <p:cTn id="77" dur="500"/>
                                        <p:tgtEl>
                                          <p:spTgt spid="15"/>
                                        </p:tgtEl>
                                      </p:cBhvr>
                                    </p:animEffect>
                                  </p:childTnLst>
                                </p:cTn>
                              </p:par>
                              <p:par>
                                <p:cTn id="78" presetID="10" presetClass="entr" presetSubtype="0" fill="hold" nodeType="withEffect">
                                  <p:stCondLst>
                                    <p:cond delay="0"/>
                                  </p:stCondLst>
                                  <p:childTnLst>
                                    <p:set>
                                      <p:cBhvr>
                                        <p:cTn id="79" dur="1" fill="hold">
                                          <p:stCondLst>
                                            <p:cond delay="0"/>
                                          </p:stCondLst>
                                        </p:cTn>
                                        <p:tgtEl>
                                          <p:spTgt spid="13"/>
                                        </p:tgtEl>
                                        <p:attrNameLst>
                                          <p:attrName>style.visibility</p:attrName>
                                        </p:attrNameLst>
                                      </p:cBhvr>
                                      <p:to>
                                        <p:strVal val="visible"/>
                                      </p:to>
                                    </p:set>
                                    <p:animEffect transition="in" filter="fade">
                                      <p:cBhvr>
                                        <p:cTn id="80" dur="500"/>
                                        <p:tgtEl>
                                          <p:spTgt spid="13"/>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fade">
                                      <p:cBhvr>
                                        <p:cTn id="83" dur="500"/>
                                        <p:tgtEl>
                                          <p:spTgt spid="17"/>
                                        </p:tgtEl>
                                      </p:cBhvr>
                                    </p:animEffect>
                                  </p:childTnLst>
                                </p:cTn>
                              </p:par>
                              <p:par>
                                <p:cTn id="84" presetID="10" presetClass="entr" presetSubtype="0" fill="hold" nodeType="withEffect">
                                  <p:stCondLst>
                                    <p:cond delay="0"/>
                                  </p:stCondLst>
                                  <p:childTnLst>
                                    <p:set>
                                      <p:cBhvr>
                                        <p:cTn id="85" dur="1" fill="hold">
                                          <p:stCondLst>
                                            <p:cond delay="0"/>
                                          </p:stCondLst>
                                        </p:cTn>
                                        <p:tgtEl>
                                          <p:spTgt spid="18"/>
                                        </p:tgtEl>
                                        <p:attrNameLst>
                                          <p:attrName>style.visibility</p:attrName>
                                        </p:attrNameLst>
                                      </p:cBhvr>
                                      <p:to>
                                        <p:strVal val="visible"/>
                                      </p:to>
                                    </p:set>
                                    <p:animEffect transition="in" filter="fade">
                                      <p:cBhvr>
                                        <p:cTn id="86" dur="500"/>
                                        <p:tgtEl>
                                          <p:spTgt spid="18"/>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22"/>
                                        </p:tgtEl>
                                        <p:attrNameLst>
                                          <p:attrName>style.visibility</p:attrName>
                                        </p:attrNameLst>
                                      </p:cBhvr>
                                      <p:to>
                                        <p:strVal val="visible"/>
                                      </p:to>
                                    </p:set>
                                    <p:animEffect transition="in" filter="fade">
                                      <p:cBhvr>
                                        <p:cTn id="89" dur="500"/>
                                        <p:tgtEl>
                                          <p:spTgt spid="22"/>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29"/>
                                        </p:tgtEl>
                                        <p:attrNameLst>
                                          <p:attrName>style.visibility</p:attrName>
                                        </p:attrNameLst>
                                      </p:cBhvr>
                                      <p:to>
                                        <p:strVal val="visible"/>
                                      </p:to>
                                    </p:set>
                                    <p:animEffect transition="in" filter="fade">
                                      <p:cBhvr>
                                        <p:cTn id="92" dur="500"/>
                                        <p:tgtEl>
                                          <p:spTgt spid="29"/>
                                        </p:tgtEl>
                                      </p:cBhvr>
                                    </p:animEffect>
                                  </p:childTnLst>
                                </p:cTn>
                              </p:par>
                              <p:par>
                                <p:cTn id="93" presetID="10" presetClass="entr" presetSubtype="0" fill="hold" nodeType="withEffect">
                                  <p:stCondLst>
                                    <p:cond delay="0"/>
                                  </p:stCondLst>
                                  <p:childTnLst>
                                    <p:set>
                                      <p:cBhvr>
                                        <p:cTn id="94" dur="1" fill="hold">
                                          <p:stCondLst>
                                            <p:cond delay="0"/>
                                          </p:stCondLst>
                                        </p:cTn>
                                        <p:tgtEl>
                                          <p:spTgt spid="30"/>
                                        </p:tgtEl>
                                        <p:attrNameLst>
                                          <p:attrName>style.visibility</p:attrName>
                                        </p:attrNameLst>
                                      </p:cBhvr>
                                      <p:to>
                                        <p:strVal val="visible"/>
                                      </p:to>
                                    </p:set>
                                    <p:animEffect transition="in" filter="fade">
                                      <p:cBhvr>
                                        <p:cTn id="95" dur="500"/>
                                        <p:tgtEl>
                                          <p:spTgt spid="30"/>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31"/>
                                        </p:tgtEl>
                                        <p:attrNameLst>
                                          <p:attrName>style.visibility</p:attrName>
                                        </p:attrNameLst>
                                      </p:cBhvr>
                                      <p:to>
                                        <p:strVal val="visible"/>
                                      </p:to>
                                    </p:set>
                                    <p:animEffect transition="in" filter="fade">
                                      <p:cBhvr>
                                        <p:cTn id="98" dur="500"/>
                                        <p:tgtEl>
                                          <p:spTgt spid="31"/>
                                        </p:tgtEl>
                                      </p:cBhvr>
                                    </p:animEffect>
                                  </p:childTnLst>
                                </p:cTn>
                              </p:par>
                              <p:par>
                                <p:cTn id="99" presetID="10" presetClass="entr" presetSubtype="0" fill="hold" nodeType="withEffect">
                                  <p:stCondLst>
                                    <p:cond delay="0"/>
                                  </p:stCondLst>
                                  <p:childTnLst>
                                    <p:set>
                                      <p:cBhvr>
                                        <p:cTn id="100" dur="1" fill="hold">
                                          <p:stCondLst>
                                            <p:cond delay="0"/>
                                          </p:stCondLst>
                                        </p:cTn>
                                        <p:tgtEl>
                                          <p:spTgt spid="32"/>
                                        </p:tgtEl>
                                        <p:attrNameLst>
                                          <p:attrName>style.visibility</p:attrName>
                                        </p:attrNameLst>
                                      </p:cBhvr>
                                      <p:to>
                                        <p:strVal val="visible"/>
                                      </p:to>
                                    </p:set>
                                    <p:animEffect transition="in" filter="fade">
                                      <p:cBhvr>
                                        <p:cTn id="101" dur="500"/>
                                        <p:tgtEl>
                                          <p:spTgt spid="32"/>
                                        </p:tgtEl>
                                      </p:cBhvr>
                                    </p:animEffect>
                                  </p:childTnLst>
                                </p:cTn>
                              </p:par>
                              <p:par>
                                <p:cTn id="102" presetID="10" presetClass="entr" presetSubtype="0" fill="hold" nodeType="withEffect">
                                  <p:stCondLst>
                                    <p:cond delay="0"/>
                                  </p:stCondLst>
                                  <p:childTnLst>
                                    <p:set>
                                      <p:cBhvr>
                                        <p:cTn id="103" dur="1" fill="hold">
                                          <p:stCondLst>
                                            <p:cond delay="0"/>
                                          </p:stCondLst>
                                        </p:cTn>
                                        <p:tgtEl>
                                          <p:spTgt spid="35"/>
                                        </p:tgtEl>
                                        <p:attrNameLst>
                                          <p:attrName>style.visibility</p:attrName>
                                        </p:attrNameLst>
                                      </p:cBhvr>
                                      <p:to>
                                        <p:strVal val="visible"/>
                                      </p:to>
                                    </p:set>
                                    <p:animEffect transition="in" filter="fade">
                                      <p:cBhvr>
                                        <p:cTn id="104" dur="500"/>
                                        <p:tgtEl>
                                          <p:spTgt spid="35"/>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grpId="0" nodeType="clickEffect">
                                  <p:stCondLst>
                                    <p:cond delay="0"/>
                                  </p:stCondLst>
                                  <p:childTnLst>
                                    <p:set>
                                      <p:cBhvr>
                                        <p:cTn id="108" dur="1" fill="hold">
                                          <p:stCondLst>
                                            <p:cond delay="0"/>
                                          </p:stCondLst>
                                        </p:cTn>
                                        <p:tgtEl>
                                          <p:spTgt spid="36"/>
                                        </p:tgtEl>
                                        <p:attrNameLst>
                                          <p:attrName>style.visibility</p:attrName>
                                        </p:attrNameLst>
                                      </p:cBhvr>
                                      <p:to>
                                        <p:strVal val="visible"/>
                                      </p:to>
                                    </p:set>
                                    <p:animEffect transition="in" filter="fade">
                                      <p:cBhvr>
                                        <p:cTn id="109" dur="500"/>
                                        <p:tgtEl>
                                          <p:spTgt spid="36"/>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37"/>
                                        </p:tgtEl>
                                        <p:attrNameLst>
                                          <p:attrName>style.visibility</p:attrName>
                                        </p:attrNameLst>
                                      </p:cBhvr>
                                      <p:to>
                                        <p:strVal val="visible"/>
                                      </p:to>
                                    </p:set>
                                    <p:animEffect transition="in" filter="fade">
                                      <p:cBhvr>
                                        <p:cTn id="112" dur="500"/>
                                        <p:tgtEl>
                                          <p:spTgt spid="37"/>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38"/>
                                        </p:tgtEl>
                                        <p:attrNameLst>
                                          <p:attrName>style.visibility</p:attrName>
                                        </p:attrNameLst>
                                      </p:cBhvr>
                                      <p:to>
                                        <p:strVal val="visible"/>
                                      </p:to>
                                    </p:set>
                                    <p:animEffect transition="in" filter="fade">
                                      <p:cBhvr>
                                        <p:cTn id="115" dur="500"/>
                                        <p:tgtEl>
                                          <p:spTgt spid="38"/>
                                        </p:tgtEl>
                                      </p:cBhvr>
                                    </p:animEffect>
                                  </p:childTnLst>
                                </p:cTn>
                              </p:par>
                              <p:par>
                                <p:cTn id="116" presetID="10" presetClass="entr" presetSubtype="0" fill="hold" nodeType="withEffect">
                                  <p:stCondLst>
                                    <p:cond delay="0"/>
                                  </p:stCondLst>
                                  <p:childTnLst>
                                    <p:set>
                                      <p:cBhvr>
                                        <p:cTn id="117" dur="1" fill="hold">
                                          <p:stCondLst>
                                            <p:cond delay="0"/>
                                          </p:stCondLst>
                                        </p:cTn>
                                        <p:tgtEl>
                                          <p:spTgt spid="39"/>
                                        </p:tgtEl>
                                        <p:attrNameLst>
                                          <p:attrName>style.visibility</p:attrName>
                                        </p:attrNameLst>
                                      </p:cBhvr>
                                      <p:to>
                                        <p:strVal val="visible"/>
                                      </p:to>
                                    </p:set>
                                    <p:animEffect transition="in" filter="fade">
                                      <p:cBhvr>
                                        <p:cTn id="118" dur="500"/>
                                        <p:tgtEl>
                                          <p:spTgt spid="39"/>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42"/>
                                        </p:tgtEl>
                                        <p:attrNameLst>
                                          <p:attrName>style.visibility</p:attrName>
                                        </p:attrNameLst>
                                      </p:cBhvr>
                                      <p:to>
                                        <p:strVal val="visible"/>
                                      </p:to>
                                    </p:set>
                                    <p:animEffect transition="in" filter="fade">
                                      <p:cBhvr>
                                        <p:cTn id="121" dur="500"/>
                                        <p:tgtEl>
                                          <p:spTgt spid="42"/>
                                        </p:tgtEl>
                                      </p:cBhvr>
                                    </p:animEffect>
                                  </p:childTnLst>
                                </p:cTn>
                              </p:par>
                              <p:par>
                                <p:cTn id="122" presetID="10" presetClass="entr" presetSubtype="0" fill="hold" nodeType="withEffect">
                                  <p:stCondLst>
                                    <p:cond delay="0"/>
                                  </p:stCondLst>
                                  <p:childTnLst>
                                    <p:set>
                                      <p:cBhvr>
                                        <p:cTn id="123" dur="1" fill="hold">
                                          <p:stCondLst>
                                            <p:cond delay="0"/>
                                          </p:stCondLst>
                                        </p:cTn>
                                        <p:tgtEl>
                                          <p:spTgt spid="43"/>
                                        </p:tgtEl>
                                        <p:attrNameLst>
                                          <p:attrName>style.visibility</p:attrName>
                                        </p:attrNameLst>
                                      </p:cBhvr>
                                      <p:to>
                                        <p:strVal val="visible"/>
                                      </p:to>
                                    </p:set>
                                    <p:animEffect transition="in" filter="fade">
                                      <p:cBhvr>
                                        <p:cTn id="124" dur="500"/>
                                        <p:tgtEl>
                                          <p:spTgt spid="43"/>
                                        </p:tgtEl>
                                      </p:cBhvr>
                                    </p:animEffect>
                                  </p:childTnLst>
                                </p:cTn>
                              </p:par>
                              <p:par>
                                <p:cTn id="125" presetID="10" presetClass="entr" presetSubtype="0" fill="hold" nodeType="withEffect">
                                  <p:stCondLst>
                                    <p:cond delay="0"/>
                                  </p:stCondLst>
                                  <p:childTnLst>
                                    <p:set>
                                      <p:cBhvr>
                                        <p:cTn id="126" dur="1" fill="hold">
                                          <p:stCondLst>
                                            <p:cond delay="0"/>
                                          </p:stCondLst>
                                        </p:cTn>
                                        <p:tgtEl>
                                          <p:spTgt spid="44"/>
                                        </p:tgtEl>
                                        <p:attrNameLst>
                                          <p:attrName>style.visibility</p:attrName>
                                        </p:attrNameLst>
                                      </p:cBhvr>
                                      <p:to>
                                        <p:strVal val="visible"/>
                                      </p:to>
                                    </p:set>
                                    <p:animEffect transition="in" filter="fade">
                                      <p:cBhvr>
                                        <p:cTn id="127" dur="500"/>
                                        <p:tgtEl>
                                          <p:spTgt spid="44"/>
                                        </p:tgtEl>
                                      </p:cBhvr>
                                    </p:animEffect>
                                  </p:childTnLst>
                                </p:cTn>
                              </p:par>
                              <p:par>
                                <p:cTn id="128" presetID="10" presetClass="entr" presetSubtype="0" fill="hold" nodeType="withEffect">
                                  <p:stCondLst>
                                    <p:cond delay="0"/>
                                  </p:stCondLst>
                                  <p:childTnLst>
                                    <p:set>
                                      <p:cBhvr>
                                        <p:cTn id="129" dur="1" fill="hold">
                                          <p:stCondLst>
                                            <p:cond delay="0"/>
                                          </p:stCondLst>
                                        </p:cTn>
                                        <p:tgtEl>
                                          <p:spTgt spid="45"/>
                                        </p:tgtEl>
                                        <p:attrNameLst>
                                          <p:attrName>style.visibility</p:attrName>
                                        </p:attrNameLst>
                                      </p:cBhvr>
                                      <p:to>
                                        <p:strVal val="visible"/>
                                      </p:to>
                                    </p:set>
                                    <p:animEffect transition="in" filter="fade">
                                      <p:cBhvr>
                                        <p:cTn id="130" dur="500"/>
                                        <p:tgtEl>
                                          <p:spTgt spid="45"/>
                                        </p:tgtEl>
                                      </p:cBhvr>
                                    </p:animEffect>
                                  </p:childTnLst>
                                </p:cTn>
                              </p:par>
                              <p:par>
                                <p:cTn id="131" presetID="10" presetClass="entr" presetSubtype="0" fill="hold" nodeType="withEffect">
                                  <p:stCondLst>
                                    <p:cond delay="0"/>
                                  </p:stCondLst>
                                  <p:childTnLst>
                                    <p:set>
                                      <p:cBhvr>
                                        <p:cTn id="132" dur="1" fill="hold">
                                          <p:stCondLst>
                                            <p:cond delay="0"/>
                                          </p:stCondLst>
                                        </p:cTn>
                                        <p:tgtEl>
                                          <p:spTgt spid="46"/>
                                        </p:tgtEl>
                                        <p:attrNameLst>
                                          <p:attrName>style.visibility</p:attrName>
                                        </p:attrNameLst>
                                      </p:cBhvr>
                                      <p:to>
                                        <p:strVal val="visible"/>
                                      </p:to>
                                    </p:set>
                                    <p:animEffect transition="in" filter="fade">
                                      <p:cBhvr>
                                        <p:cTn id="133" dur="500"/>
                                        <p:tgtEl>
                                          <p:spTgt spid="46"/>
                                        </p:tgtEl>
                                      </p:cBhvr>
                                    </p:animEffect>
                                  </p:childTnLst>
                                </p:cTn>
                              </p:par>
                              <p:par>
                                <p:cTn id="134" presetID="10" presetClass="entr" presetSubtype="0" fill="hold" nodeType="withEffect">
                                  <p:stCondLst>
                                    <p:cond delay="0"/>
                                  </p:stCondLst>
                                  <p:childTnLst>
                                    <p:set>
                                      <p:cBhvr>
                                        <p:cTn id="135" dur="1" fill="hold">
                                          <p:stCondLst>
                                            <p:cond delay="0"/>
                                          </p:stCondLst>
                                        </p:cTn>
                                        <p:tgtEl>
                                          <p:spTgt spid="47"/>
                                        </p:tgtEl>
                                        <p:attrNameLst>
                                          <p:attrName>style.visibility</p:attrName>
                                        </p:attrNameLst>
                                      </p:cBhvr>
                                      <p:to>
                                        <p:strVal val="visible"/>
                                      </p:to>
                                    </p:set>
                                    <p:animEffect transition="in" filter="fade">
                                      <p:cBhvr>
                                        <p:cTn id="136"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11" grpId="0" animBg="1"/>
      <p:bldP spid="12" grpId="0"/>
      <p:bldP spid="14" grpId="0" animBg="1"/>
      <p:bldP spid="15" grpId="0"/>
      <p:bldP spid="16" grpId="0" animBg="1"/>
      <p:bldP spid="17" grpId="0" animBg="1"/>
      <p:bldP spid="22" grpId="0" animBg="1"/>
      <p:bldP spid="23" grpId="0" animBg="1"/>
      <p:bldP spid="25" grpId="0" animBg="1"/>
      <p:bldP spid="26" grpId="0"/>
      <p:bldP spid="27" grpId="0" animBg="1"/>
      <p:bldP spid="29" grpId="0" animBg="1"/>
      <p:bldP spid="31" grpId="0" animBg="1"/>
      <p:bldP spid="33" grpId="0" animBg="1"/>
      <p:bldP spid="36" grpId="0" animBg="1"/>
      <p:bldP spid="37" grpId="0" animBg="1"/>
      <p:bldP spid="38" grpId="0" animBg="1"/>
      <p:bldP spid="41" grpId="0" animBg="1"/>
      <p:bldP spid="4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0">
          <a:extLst>
            <a:ext uri="{FF2B5EF4-FFF2-40B4-BE49-F238E27FC236}">
              <a16:creationId xmlns:a16="http://schemas.microsoft.com/office/drawing/2014/main" id="{171D8498-BF98-35CC-8BC6-970E3928476E}"/>
            </a:ext>
          </a:extLst>
        </p:cNvPr>
        <p:cNvGrpSpPr/>
        <p:nvPr/>
      </p:nvGrpSpPr>
      <p:grpSpPr>
        <a:xfrm>
          <a:off x="0" y="0"/>
          <a:ext cx="0" cy="0"/>
          <a:chOff x="0" y="0"/>
          <a:chExt cx="0" cy="0"/>
        </a:xfrm>
      </p:grpSpPr>
      <p:sp>
        <p:nvSpPr>
          <p:cNvPr id="3" name="Google Shape;81;p3">
            <a:extLst>
              <a:ext uri="{FF2B5EF4-FFF2-40B4-BE49-F238E27FC236}">
                <a16:creationId xmlns:a16="http://schemas.microsoft.com/office/drawing/2014/main" id="{455F975C-AD21-5BA0-B074-514D571E3252}"/>
              </a:ext>
            </a:extLst>
          </p:cNvPr>
          <p:cNvSpPr/>
          <p:nvPr/>
        </p:nvSpPr>
        <p:spPr>
          <a:xfrm>
            <a:off x="574769" y="305801"/>
            <a:ext cx="11171753" cy="673419"/>
          </a:xfrm>
          <a:prstGeom prst="rect">
            <a:avLst/>
          </a:prstGeom>
          <a:noFill/>
          <a:ln>
            <a:noFill/>
          </a:ln>
        </p:spPr>
        <p:txBody>
          <a:bodyPr spcFirstLastPara="1" wrap="square" lIns="61525" tIns="30750" rIns="61525" bIns="30750" anchor="t" anchorCtr="0">
            <a:noAutofit/>
          </a:bodyPr>
          <a:lstStyle/>
          <a:p>
            <a:pPr marL="0" marR="0" lvl="0" indent="0" algn="l" defTabSz="914400" rtl="0" eaLnBrk="1" fontAlgn="auto" latinLnBrk="0" hangingPunct="1">
              <a:lnSpc>
                <a:spcPct val="93750"/>
              </a:lnSpc>
              <a:spcBef>
                <a:spcPts val="0"/>
              </a:spcBef>
              <a:spcAft>
                <a:spcPts val="0"/>
              </a:spcAft>
              <a:buClr>
                <a:srgbClr val="000000"/>
              </a:buClr>
              <a:buSzPts val="4000"/>
              <a:buFontTx/>
              <a:buNone/>
              <a:tabLst/>
              <a:defRPr/>
            </a:pPr>
            <a:r>
              <a:rPr kumimoji="0" lang="es-ES" sz="2000" b="1" i="0" u="none" strike="noStrike" kern="0" cap="none" spc="0" normalizeH="0" baseline="0" noProof="0">
                <a:ln>
                  <a:noFill/>
                </a:ln>
                <a:solidFill>
                  <a:srgbClr val="000000"/>
                </a:solidFill>
                <a:effectLst/>
                <a:uLnTx/>
                <a:uFillTx/>
                <a:latin typeface="Helvetica Neue" panose="020B0604020202020204" charset="0"/>
                <a:ea typeface="Calibri"/>
                <a:cs typeface="Calibri"/>
                <a:sym typeface="Calibri"/>
              </a:rPr>
              <a:t>2020 — Nace MOVE</a:t>
            </a:r>
          </a:p>
        </p:txBody>
      </p:sp>
      <p:grpSp>
        <p:nvGrpSpPr>
          <p:cNvPr id="49" name="Grupo 48">
            <a:extLst>
              <a:ext uri="{FF2B5EF4-FFF2-40B4-BE49-F238E27FC236}">
                <a16:creationId xmlns:a16="http://schemas.microsoft.com/office/drawing/2014/main" id="{9BE94E08-8041-2C14-A339-B4ADCE97B8CE}"/>
              </a:ext>
            </a:extLst>
          </p:cNvPr>
          <p:cNvGrpSpPr/>
          <p:nvPr/>
        </p:nvGrpSpPr>
        <p:grpSpPr>
          <a:xfrm>
            <a:off x="1841569" y="3640743"/>
            <a:ext cx="2009069" cy="1417999"/>
            <a:chOff x="1658401" y="3640743"/>
            <a:chExt cx="2009069" cy="1417999"/>
          </a:xfrm>
        </p:grpSpPr>
        <p:pic>
          <p:nvPicPr>
            <p:cNvPr id="50" name="Imagen 49" descr="Imagen que contiene persona, murciélago, sostener, béisbol&#10;&#10;El contenido generado por IA puede ser incorrecto.">
              <a:extLst>
                <a:ext uri="{FF2B5EF4-FFF2-40B4-BE49-F238E27FC236}">
                  <a16:creationId xmlns:a16="http://schemas.microsoft.com/office/drawing/2014/main" id="{E160F7EE-DAB4-FC5E-BCE6-B8A42F8FB306}"/>
                </a:ext>
              </a:extLst>
            </p:cNvPr>
            <p:cNvPicPr>
              <a:picLocks noChangeAspect="1"/>
            </p:cNvPicPr>
            <p:nvPr/>
          </p:nvPicPr>
          <p:blipFill>
            <a:blip r:embed="rId3">
              <a:extLst>
                <a:ext uri="{28A0092B-C50C-407E-A947-70E740481C1C}">
                  <a14:useLocalDpi xmlns:a14="http://schemas.microsoft.com/office/drawing/2010/main" val="0"/>
                </a:ext>
              </a:extLst>
            </a:blip>
            <a:srcRect b="11532"/>
            <a:stretch/>
          </p:blipFill>
          <p:spPr>
            <a:xfrm>
              <a:off x="1658401" y="3640743"/>
              <a:ext cx="1723053" cy="1417999"/>
            </a:xfrm>
            <a:prstGeom prst="rect">
              <a:avLst/>
            </a:prstGeom>
          </p:spPr>
        </p:pic>
        <p:sp>
          <p:nvSpPr>
            <p:cNvPr id="51" name="Rectángulo 50">
              <a:extLst>
                <a:ext uri="{FF2B5EF4-FFF2-40B4-BE49-F238E27FC236}">
                  <a16:creationId xmlns:a16="http://schemas.microsoft.com/office/drawing/2014/main" id="{68656090-801A-AFD8-DCD2-9DC6752BF1CF}"/>
                </a:ext>
              </a:extLst>
            </p:cNvPr>
            <p:cNvSpPr/>
            <p:nvPr/>
          </p:nvSpPr>
          <p:spPr>
            <a:xfrm>
              <a:off x="2857500" y="4778128"/>
              <a:ext cx="809970" cy="2468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srgbClr val="FFFFFF"/>
                </a:solidFill>
                <a:effectLst/>
                <a:uLnTx/>
                <a:uFillTx/>
                <a:latin typeface="Helvetica Neue" panose="020B0604020202020204" charset="0"/>
                <a:ea typeface="+mn-ea"/>
                <a:cs typeface="+mn-cs"/>
              </a:endParaRPr>
            </a:p>
          </p:txBody>
        </p:sp>
      </p:grpSp>
      <p:sp>
        <p:nvSpPr>
          <p:cNvPr id="52" name="Rectángulo 51">
            <a:extLst>
              <a:ext uri="{FF2B5EF4-FFF2-40B4-BE49-F238E27FC236}">
                <a16:creationId xmlns:a16="http://schemas.microsoft.com/office/drawing/2014/main" id="{AE3514B9-3BE4-72FE-3E4A-180AECEFF40A}"/>
              </a:ext>
            </a:extLst>
          </p:cNvPr>
          <p:cNvSpPr/>
          <p:nvPr/>
        </p:nvSpPr>
        <p:spPr>
          <a:xfrm>
            <a:off x="1856530" y="5064873"/>
            <a:ext cx="2270974" cy="362323"/>
          </a:xfrm>
          <a:prstGeom prst="rect">
            <a:avLst/>
          </a:prstGeom>
          <a:solidFill>
            <a:sysClr val="window" lastClr="FFFFFF">
              <a:lumMod val="95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0" cap="none" spc="0" normalizeH="0" baseline="0" noProof="0">
              <a:ln>
                <a:noFill/>
              </a:ln>
              <a:solidFill>
                <a:prstClr val="white"/>
              </a:solidFill>
              <a:effectLst/>
              <a:uLnTx/>
              <a:uFillTx/>
              <a:latin typeface="Helvetica Neue" panose="020B0604020202020204" charset="0"/>
              <a:ea typeface="+mn-ea"/>
              <a:cs typeface="+mn-cs"/>
            </a:endParaRPr>
          </a:p>
        </p:txBody>
      </p:sp>
      <p:sp>
        <p:nvSpPr>
          <p:cNvPr id="68" name="Snip Single Corner of Rectangle 26">
            <a:extLst>
              <a:ext uri="{FF2B5EF4-FFF2-40B4-BE49-F238E27FC236}">
                <a16:creationId xmlns:a16="http://schemas.microsoft.com/office/drawing/2014/main" id="{9BBD3776-DD90-5400-8A7C-5FA44DD859A3}"/>
              </a:ext>
            </a:extLst>
          </p:cNvPr>
          <p:cNvSpPr/>
          <p:nvPr/>
        </p:nvSpPr>
        <p:spPr>
          <a:xfrm flipV="1">
            <a:off x="1" y="2840946"/>
            <a:ext cx="2072639" cy="818897"/>
          </a:xfrm>
          <a:prstGeom prst="snip1Rect">
            <a:avLst>
              <a:gd name="adj" fmla="val 50000"/>
            </a:avLst>
          </a:prstGeom>
          <a:solidFill>
            <a:srgbClr val="E7E6E6">
              <a:lumMod val="1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9" name="Snip Single Corner of Rectangle 10">
            <a:extLst>
              <a:ext uri="{FF2B5EF4-FFF2-40B4-BE49-F238E27FC236}">
                <a16:creationId xmlns:a16="http://schemas.microsoft.com/office/drawing/2014/main" id="{F035F13A-3CA6-CE8B-12C1-13DD078A59F4}"/>
              </a:ext>
            </a:extLst>
          </p:cNvPr>
          <p:cNvSpPr/>
          <p:nvPr/>
        </p:nvSpPr>
        <p:spPr>
          <a:xfrm flipV="1">
            <a:off x="1" y="1553580"/>
            <a:ext cx="12192000" cy="1976629"/>
          </a:xfrm>
          <a:prstGeom prst="snip1Rect">
            <a:avLst>
              <a:gd name="adj" fmla="val 27748"/>
            </a:avLst>
          </a:prstGeom>
          <a:solidFill>
            <a:srgbClr val="E7E6E6">
              <a:lumMod val="1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70" name="Picture 1">
            <a:extLst>
              <a:ext uri="{FF2B5EF4-FFF2-40B4-BE49-F238E27FC236}">
                <a16:creationId xmlns:a16="http://schemas.microsoft.com/office/drawing/2014/main" id="{224475AC-782A-43BF-C2B3-578B5702FEBC}"/>
              </a:ext>
            </a:extLst>
          </p:cNvPr>
          <p:cNvPicPr>
            <a:picLocks noChangeAspect="1"/>
          </p:cNvPicPr>
          <p:nvPr/>
        </p:nvPicPr>
        <p:blipFill>
          <a:blip r:embed="rId4" cstate="screen">
            <a:extLst>
              <a:ext uri="{28A0092B-C50C-407E-A947-70E740481C1C}">
                <a14:useLocalDpi xmlns:a14="http://schemas.microsoft.com/office/drawing/2010/main"/>
              </a:ext>
            </a:extLst>
          </a:blip>
          <a:srcRect r="63444" b="3435"/>
          <a:stretch>
            <a:fillRect/>
          </a:stretch>
        </p:blipFill>
        <p:spPr>
          <a:xfrm>
            <a:off x="5913966" y="4284035"/>
            <a:ext cx="744500" cy="585132"/>
          </a:xfrm>
          <a:prstGeom prst="rect">
            <a:avLst/>
          </a:prstGeom>
          <a:ln>
            <a:noFill/>
          </a:ln>
          <a:effectLst/>
        </p:spPr>
      </p:pic>
      <p:sp>
        <p:nvSpPr>
          <p:cNvPr id="71" name="Snip Single Corner of Rectangle 3">
            <a:extLst>
              <a:ext uri="{FF2B5EF4-FFF2-40B4-BE49-F238E27FC236}">
                <a16:creationId xmlns:a16="http://schemas.microsoft.com/office/drawing/2014/main" id="{A01E26A1-3DEE-04D0-4200-6C78D52B93E8}"/>
              </a:ext>
            </a:extLst>
          </p:cNvPr>
          <p:cNvSpPr/>
          <p:nvPr/>
        </p:nvSpPr>
        <p:spPr>
          <a:xfrm flipH="1">
            <a:off x="1803400" y="2578190"/>
            <a:ext cx="2397470" cy="952933"/>
          </a:xfrm>
          <a:prstGeom prst="snip1Rect">
            <a:avLst>
              <a:gd name="adj" fmla="val 40053"/>
            </a:avLst>
          </a:prstGeom>
          <a:solidFill>
            <a:srgbClr val="B421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600" b="0" i="0" u="none" strike="noStrike" kern="0" cap="none" spc="0" normalizeH="0" baseline="0" noProof="0">
              <a:ln>
                <a:noFill/>
              </a:ln>
              <a:solidFill>
                <a:prstClr val="white"/>
              </a:solidFill>
              <a:effectLst/>
              <a:uLnTx/>
              <a:uFillTx/>
              <a:latin typeface="Helvetica Neue" panose="020B0604020202020204" charset="0"/>
              <a:ea typeface="+mn-ea"/>
              <a:cs typeface="+mn-cs"/>
            </a:endParaRPr>
          </a:p>
        </p:txBody>
      </p:sp>
      <p:sp>
        <p:nvSpPr>
          <p:cNvPr id="72" name="CuadroTexto 27">
            <a:extLst>
              <a:ext uri="{FF2B5EF4-FFF2-40B4-BE49-F238E27FC236}">
                <a16:creationId xmlns:a16="http://schemas.microsoft.com/office/drawing/2014/main" id="{A4C0CFC6-2042-4BFC-BED1-6F57DAA14797}"/>
              </a:ext>
            </a:extLst>
          </p:cNvPr>
          <p:cNvSpPr txBox="1"/>
          <p:nvPr/>
        </p:nvSpPr>
        <p:spPr>
          <a:xfrm>
            <a:off x="2173521" y="2889476"/>
            <a:ext cx="1543754" cy="573234"/>
          </a:xfrm>
          <a:prstGeom prst="rect">
            <a:avLst/>
          </a:prstGeom>
          <a:noFill/>
        </p:spPr>
        <p:txBody>
          <a:bodyPr wrap="square">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es-ES" sz="1800" b="1" i="0" u="none" strike="noStrike" kern="1200" cap="none" spc="0" normalizeH="0" baseline="0" noProof="0">
                <a:ln>
                  <a:noFill/>
                </a:ln>
                <a:solidFill>
                  <a:prstClr val="white"/>
                </a:solidFill>
                <a:effectLst/>
                <a:uLnTx/>
                <a:uFillTx/>
                <a:latin typeface="Helvetica Neue" panose="020B0604020202020204" charset="0"/>
                <a:ea typeface="+mn-ea"/>
                <a:cs typeface="Poppins" pitchFamily="2" charset="77"/>
              </a:rPr>
              <a:t>DIGITAL </a:t>
            </a:r>
          </a:p>
          <a:p>
            <a:pPr marL="0" marR="0" lvl="0" indent="0" algn="l" defTabSz="914400" rtl="0" eaLnBrk="1" fontAlgn="auto" latinLnBrk="0" hangingPunct="1">
              <a:lnSpc>
                <a:spcPts val="1800"/>
              </a:lnSpc>
              <a:spcBef>
                <a:spcPts val="0"/>
              </a:spcBef>
              <a:spcAft>
                <a:spcPts val="0"/>
              </a:spcAft>
              <a:buClrTx/>
              <a:buSzTx/>
              <a:buFontTx/>
              <a:buNone/>
              <a:tabLst/>
              <a:defRPr/>
            </a:pPr>
            <a:r>
              <a:rPr kumimoji="0" lang="es-ES" sz="1800" b="1" i="0" u="none" strike="noStrike" kern="1200" cap="none" spc="0" normalizeH="0" baseline="0" noProof="0">
                <a:ln>
                  <a:noFill/>
                </a:ln>
                <a:solidFill>
                  <a:prstClr val="white"/>
                </a:solidFill>
                <a:effectLst/>
                <a:uLnTx/>
                <a:uFillTx/>
                <a:latin typeface="Helvetica Neue" panose="020B0604020202020204" charset="0"/>
                <a:ea typeface="+mn-ea"/>
                <a:cs typeface="Poppins" pitchFamily="2" charset="77"/>
              </a:rPr>
              <a:t>FUTURE</a:t>
            </a:r>
            <a:r>
              <a:rPr kumimoji="0" lang="es-ES" sz="1600" b="1" i="0" u="none" strike="noStrike" kern="1200" cap="none" spc="0" normalizeH="0" baseline="0" noProof="0">
                <a:ln>
                  <a:noFill/>
                </a:ln>
                <a:solidFill>
                  <a:prstClr val="white"/>
                </a:solidFill>
                <a:effectLst/>
                <a:uLnTx/>
                <a:uFillTx/>
                <a:latin typeface="Helvetica Neue" panose="020B0604020202020204" charset="0"/>
                <a:ea typeface="+mn-ea"/>
                <a:cs typeface="Poppins" pitchFamily="2" charset="77"/>
              </a:rPr>
              <a:t> </a:t>
            </a:r>
          </a:p>
        </p:txBody>
      </p:sp>
      <p:sp>
        <p:nvSpPr>
          <p:cNvPr id="74" name="Rectangle 13">
            <a:extLst>
              <a:ext uri="{FF2B5EF4-FFF2-40B4-BE49-F238E27FC236}">
                <a16:creationId xmlns:a16="http://schemas.microsoft.com/office/drawing/2014/main" id="{3362399D-9FBE-7AD0-8589-7F1B9849966E}"/>
              </a:ext>
            </a:extLst>
          </p:cNvPr>
          <p:cNvSpPr/>
          <p:nvPr/>
        </p:nvSpPr>
        <p:spPr>
          <a:xfrm>
            <a:off x="1803399" y="3530209"/>
            <a:ext cx="5219701" cy="75444"/>
          </a:xfrm>
          <a:prstGeom prst="rect">
            <a:avLst/>
          </a:prstGeom>
          <a:solidFill>
            <a:srgbClr val="B421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600" b="0" i="0" u="none" strike="noStrike" kern="0" cap="none" spc="0" normalizeH="0" baseline="0" noProof="0">
              <a:ln>
                <a:noFill/>
              </a:ln>
              <a:solidFill>
                <a:prstClr val="white"/>
              </a:solidFill>
              <a:effectLst/>
              <a:uLnTx/>
              <a:uFillTx/>
              <a:latin typeface="Helvetica Neue" panose="020B0604020202020204" charset="0"/>
              <a:ea typeface="+mn-ea"/>
              <a:cs typeface="+mn-cs"/>
            </a:endParaRPr>
          </a:p>
        </p:txBody>
      </p:sp>
      <p:sp>
        <p:nvSpPr>
          <p:cNvPr id="75" name="Rectangle 28">
            <a:extLst>
              <a:ext uri="{FF2B5EF4-FFF2-40B4-BE49-F238E27FC236}">
                <a16:creationId xmlns:a16="http://schemas.microsoft.com/office/drawing/2014/main" id="{F47CA3EA-128E-EB41-0E50-9204DEA37614}"/>
              </a:ext>
            </a:extLst>
          </p:cNvPr>
          <p:cNvSpPr/>
          <p:nvPr/>
        </p:nvSpPr>
        <p:spPr>
          <a:xfrm>
            <a:off x="1803399" y="3581699"/>
            <a:ext cx="5219701" cy="53424"/>
          </a:xfrm>
          <a:prstGeom prst="rect">
            <a:avLst/>
          </a:prstGeom>
          <a:solidFill>
            <a:srgbClr val="B421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600" b="0" i="0" u="none" strike="noStrike" kern="0" cap="none" spc="0" normalizeH="0" baseline="0" noProof="0">
              <a:ln>
                <a:noFill/>
              </a:ln>
              <a:solidFill>
                <a:prstClr val="white"/>
              </a:solidFill>
              <a:effectLst/>
              <a:uLnTx/>
              <a:uFillTx/>
              <a:latin typeface="Helvetica Neue" panose="020B0604020202020204" charset="0"/>
              <a:ea typeface="+mn-ea"/>
              <a:cs typeface="+mn-cs"/>
            </a:endParaRPr>
          </a:p>
        </p:txBody>
      </p:sp>
      <p:sp>
        <p:nvSpPr>
          <p:cNvPr id="76" name="Rectangle 29">
            <a:extLst>
              <a:ext uri="{FF2B5EF4-FFF2-40B4-BE49-F238E27FC236}">
                <a16:creationId xmlns:a16="http://schemas.microsoft.com/office/drawing/2014/main" id="{FBB2EBC4-276E-6C7C-B91A-DA86D5EA4BF8}"/>
              </a:ext>
            </a:extLst>
          </p:cNvPr>
          <p:cNvSpPr/>
          <p:nvPr/>
        </p:nvSpPr>
        <p:spPr>
          <a:xfrm>
            <a:off x="1803399" y="3621102"/>
            <a:ext cx="5127570" cy="53424"/>
          </a:xfrm>
          <a:prstGeom prst="rect">
            <a:avLst/>
          </a:prstGeom>
          <a:solidFill>
            <a:srgbClr val="B421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600" b="0" i="0" u="none" strike="noStrike" kern="0" cap="none" spc="0" normalizeH="0" baseline="0" noProof="0">
              <a:ln>
                <a:noFill/>
              </a:ln>
              <a:solidFill>
                <a:prstClr val="white"/>
              </a:solidFill>
              <a:effectLst/>
              <a:uLnTx/>
              <a:uFillTx/>
              <a:latin typeface="Helvetica Neue" panose="020B0604020202020204" charset="0"/>
              <a:ea typeface="+mn-ea"/>
              <a:cs typeface="+mn-cs"/>
            </a:endParaRPr>
          </a:p>
        </p:txBody>
      </p:sp>
      <p:sp>
        <p:nvSpPr>
          <p:cNvPr id="77" name="Rectangle 33">
            <a:extLst>
              <a:ext uri="{FF2B5EF4-FFF2-40B4-BE49-F238E27FC236}">
                <a16:creationId xmlns:a16="http://schemas.microsoft.com/office/drawing/2014/main" id="{921D66E8-398F-C51B-3DF9-E15577DFE82B}"/>
              </a:ext>
            </a:extLst>
          </p:cNvPr>
          <p:cNvSpPr/>
          <p:nvPr/>
        </p:nvSpPr>
        <p:spPr>
          <a:xfrm>
            <a:off x="6930969" y="3626848"/>
            <a:ext cx="92131" cy="125035"/>
          </a:xfrm>
          <a:prstGeom prst="rect">
            <a:avLst/>
          </a:prstGeom>
          <a:solidFill>
            <a:srgbClr val="B421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600" b="0" i="0" u="none" strike="noStrike" kern="0" cap="none" spc="0" normalizeH="0" baseline="0" noProof="0">
              <a:ln>
                <a:noFill/>
              </a:ln>
              <a:solidFill>
                <a:prstClr val="white"/>
              </a:solidFill>
              <a:effectLst/>
              <a:uLnTx/>
              <a:uFillTx/>
              <a:latin typeface="Helvetica Neue" panose="020B0604020202020204" charset="0"/>
              <a:ea typeface="+mn-ea"/>
              <a:cs typeface="+mn-cs"/>
            </a:endParaRPr>
          </a:p>
        </p:txBody>
      </p:sp>
      <p:sp>
        <p:nvSpPr>
          <p:cNvPr id="78" name="Rectangle 29">
            <a:extLst>
              <a:ext uri="{FF2B5EF4-FFF2-40B4-BE49-F238E27FC236}">
                <a16:creationId xmlns:a16="http://schemas.microsoft.com/office/drawing/2014/main" id="{566D4055-125A-81A6-E99D-2A483D67229B}"/>
              </a:ext>
            </a:extLst>
          </p:cNvPr>
          <p:cNvSpPr/>
          <p:nvPr/>
        </p:nvSpPr>
        <p:spPr>
          <a:xfrm>
            <a:off x="4304520" y="3532824"/>
            <a:ext cx="5127570" cy="53424"/>
          </a:xfrm>
          <a:prstGeom prst="rect">
            <a:avLst/>
          </a:prstGeom>
          <a:gradFill>
            <a:gsLst>
              <a:gs pos="43000">
                <a:srgbClr val="B4214D"/>
              </a:gs>
              <a:gs pos="58000">
                <a:srgbClr val="B4214D"/>
              </a:gs>
              <a:gs pos="100000">
                <a:schemeClr val="accent1">
                  <a:lumMod val="5000"/>
                  <a:lumOff val="95000"/>
                </a:schemeClr>
              </a:gs>
              <a:gs pos="0">
                <a:srgbClr val="B4214D"/>
              </a:gs>
            </a:gsLst>
            <a:lin ang="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600" b="0" i="0" u="none" strike="noStrike" kern="0" cap="none" spc="0" normalizeH="0" baseline="0" noProof="0">
              <a:ln>
                <a:noFill/>
              </a:ln>
              <a:solidFill>
                <a:prstClr val="white"/>
              </a:solidFill>
              <a:effectLst/>
              <a:uLnTx/>
              <a:uFillTx/>
              <a:latin typeface="Helvetica Neue" panose="020B0604020202020204" charset="0"/>
              <a:ea typeface="+mn-ea"/>
              <a:cs typeface="+mn-cs"/>
            </a:endParaRPr>
          </a:p>
        </p:txBody>
      </p:sp>
      <p:pic>
        <p:nvPicPr>
          <p:cNvPr id="79" name="Imagen 16" descr="Imagen que contiene dibujo&#10;&#10;Descripción generada automáticamente">
            <a:extLst>
              <a:ext uri="{FF2B5EF4-FFF2-40B4-BE49-F238E27FC236}">
                <a16:creationId xmlns:a16="http://schemas.microsoft.com/office/drawing/2014/main" id="{FC76C783-AC08-B6C4-4C54-0BF84F8F4EFD}"/>
              </a:ext>
            </a:extLst>
          </p:cNvPr>
          <p:cNvPicPr>
            <a:picLocks noChangeAspect="1"/>
          </p:cNvPicPr>
          <p:nvPr/>
        </p:nvPicPr>
        <p:blipFill>
          <a:blip r:embed="rId5">
            <a:duotone>
              <a:prstClr val="black"/>
              <a:srgbClr val="A5A5A5">
                <a:tint val="45000"/>
                <a:satMod val="400000"/>
              </a:srgbClr>
            </a:duotone>
          </a:blip>
          <a:stretch>
            <a:fillRect/>
          </a:stretch>
        </p:blipFill>
        <p:spPr>
          <a:xfrm>
            <a:off x="2281787" y="1795792"/>
            <a:ext cx="1435488" cy="525491"/>
          </a:xfrm>
          <a:prstGeom prst="rect">
            <a:avLst/>
          </a:prstGeom>
        </p:spPr>
      </p:pic>
      <p:cxnSp>
        <p:nvCxnSpPr>
          <p:cNvPr id="80" name="Conector recto 79">
            <a:extLst>
              <a:ext uri="{FF2B5EF4-FFF2-40B4-BE49-F238E27FC236}">
                <a16:creationId xmlns:a16="http://schemas.microsoft.com/office/drawing/2014/main" id="{32BD1836-1487-D13F-BE39-1AE3D251CBFC}"/>
              </a:ext>
            </a:extLst>
          </p:cNvPr>
          <p:cNvCxnSpPr>
            <a:cxnSpLocks/>
          </p:cNvCxnSpPr>
          <p:nvPr/>
        </p:nvCxnSpPr>
        <p:spPr>
          <a:xfrm>
            <a:off x="2900585" y="2403475"/>
            <a:ext cx="0" cy="174715"/>
          </a:xfrm>
          <a:prstGeom prst="line">
            <a:avLst/>
          </a:prstGeom>
          <a:noFill/>
          <a:ln w="28575" cap="flat" cmpd="sng" algn="ctr">
            <a:solidFill>
              <a:sysClr val="windowText" lastClr="000000">
                <a:lumMod val="75000"/>
                <a:lumOff val="25000"/>
              </a:sysClr>
            </a:solidFill>
            <a:prstDash val="solid"/>
            <a:miter lim="800000"/>
          </a:ln>
          <a:effectLst/>
        </p:spPr>
      </p:cxnSp>
      <p:sp>
        <p:nvSpPr>
          <p:cNvPr id="81" name="Rectángulo 27">
            <a:extLst>
              <a:ext uri="{FF2B5EF4-FFF2-40B4-BE49-F238E27FC236}">
                <a16:creationId xmlns:a16="http://schemas.microsoft.com/office/drawing/2014/main" id="{FAA57F0B-4505-A04F-03F3-B30AA7D94276}"/>
              </a:ext>
            </a:extLst>
          </p:cNvPr>
          <p:cNvSpPr/>
          <p:nvPr/>
        </p:nvSpPr>
        <p:spPr>
          <a:xfrm>
            <a:off x="2030715" y="4885509"/>
            <a:ext cx="1836876" cy="548035"/>
          </a:xfrm>
          <a:prstGeom prst="rect">
            <a:avLst/>
          </a:prstGeom>
        </p:spPr>
        <p:txBody>
          <a:bodyPr wrap="square">
            <a:spAutoFit/>
          </a:bodyPr>
          <a:lstStyle/>
          <a:p>
            <a:pPr marL="14480" marR="0" lvl="0" indent="0" algn="ctr" defTabSz="914400" rtl="0" eaLnBrk="1" fontAlgn="auto" latinLnBrk="0" hangingPunct="1">
              <a:lnSpc>
                <a:spcPts val="4000"/>
              </a:lnSpc>
              <a:spcBef>
                <a:spcPts val="113"/>
              </a:spcBef>
              <a:spcAft>
                <a:spcPts val="0"/>
              </a:spcAft>
              <a:buClrTx/>
              <a:buSzTx/>
              <a:buFontTx/>
              <a:buNone/>
              <a:tabLst/>
              <a:defRPr/>
            </a:pPr>
            <a:r>
              <a:rPr kumimoji="0" lang="es-ES" sz="1800" b="1" i="0" u="none" strike="noStrike" kern="1200" cap="none" spc="0" normalizeH="0" baseline="0" noProof="0">
                <a:ln>
                  <a:noFill/>
                </a:ln>
                <a:solidFill>
                  <a:prstClr val="black">
                    <a:lumMod val="65000"/>
                    <a:lumOff val="35000"/>
                  </a:prstClr>
                </a:solidFill>
                <a:effectLst/>
                <a:uLnTx/>
                <a:uFillTx/>
                <a:latin typeface="Helvetica Neue" panose="020B0604020202020204" charset="0"/>
                <a:ea typeface="+mn-ea"/>
                <a:cs typeface="Space Grotesk" pitchFamily="2" charset="0"/>
              </a:rPr>
              <a:t>Observatorio</a:t>
            </a:r>
          </a:p>
        </p:txBody>
      </p:sp>
      <p:sp>
        <p:nvSpPr>
          <p:cNvPr id="82" name="Rectángulo 81">
            <a:extLst>
              <a:ext uri="{FF2B5EF4-FFF2-40B4-BE49-F238E27FC236}">
                <a16:creationId xmlns:a16="http://schemas.microsoft.com/office/drawing/2014/main" id="{6DAB10A1-19F0-5414-BC29-378A00DE7B85}"/>
              </a:ext>
            </a:extLst>
          </p:cNvPr>
          <p:cNvSpPr/>
          <p:nvPr/>
        </p:nvSpPr>
        <p:spPr>
          <a:xfrm>
            <a:off x="4521370" y="5064873"/>
            <a:ext cx="2270975" cy="362323"/>
          </a:xfrm>
          <a:prstGeom prst="rect">
            <a:avLst/>
          </a:prstGeom>
          <a:solidFill>
            <a:sysClr val="window" lastClr="FFFFFF">
              <a:lumMod val="95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0" cap="none" spc="0" normalizeH="0" baseline="0" noProof="0">
              <a:ln>
                <a:noFill/>
              </a:ln>
              <a:solidFill>
                <a:prstClr val="white"/>
              </a:solidFill>
              <a:effectLst/>
              <a:uLnTx/>
              <a:uFillTx/>
              <a:latin typeface="Helvetica Neue" panose="020B0604020202020204" charset="0"/>
              <a:ea typeface="+mn-ea"/>
              <a:cs typeface="+mn-cs"/>
            </a:endParaRPr>
          </a:p>
        </p:txBody>
      </p:sp>
      <p:sp>
        <p:nvSpPr>
          <p:cNvPr id="83" name="Rectángulo 27">
            <a:extLst>
              <a:ext uri="{FF2B5EF4-FFF2-40B4-BE49-F238E27FC236}">
                <a16:creationId xmlns:a16="http://schemas.microsoft.com/office/drawing/2014/main" id="{1D81E3B0-13C5-BC60-C748-51608B84C1E2}"/>
              </a:ext>
            </a:extLst>
          </p:cNvPr>
          <p:cNvSpPr/>
          <p:nvPr/>
        </p:nvSpPr>
        <p:spPr>
          <a:xfrm>
            <a:off x="4960761" y="4897338"/>
            <a:ext cx="1458191" cy="535468"/>
          </a:xfrm>
          <a:prstGeom prst="rect">
            <a:avLst/>
          </a:prstGeom>
        </p:spPr>
        <p:txBody>
          <a:bodyPr wrap="square">
            <a:spAutoFit/>
          </a:bodyPr>
          <a:lstStyle/>
          <a:p>
            <a:pPr marL="14480" marR="0" lvl="0" indent="0" algn="ctr" defTabSz="914400" rtl="0" eaLnBrk="1" fontAlgn="auto" latinLnBrk="0" hangingPunct="1">
              <a:lnSpc>
                <a:spcPts val="4000"/>
              </a:lnSpc>
              <a:spcBef>
                <a:spcPts val="113"/>
              </a:spcBef>
              <a:spcAft>
                <a:spcPts val="0"/>
              </a:spcAft>
              <a:buClrTx/>
              <a:buSzTx/>
              <a:buFontTx/>
              <a:buNone/>
              <a:tabLst/>
              <a:defRPr/>
            </a:pPr>
            <a:r>
              <a:rPr kumimoji="0" lang="es-ES" sz="1800" b="1" i="0" u="none" strike="noStrike" kern="1200" cap="none" spc="0" normalizeH="0" baseline="0" noProof="0">
                <a:ln>
                  <a:noFill/>
                </a:ln>
                <a:solidFill>
                  <a:prstClr val="black">
                    <a:lumMod val="65000"/>
                    <a:lumOff val="35000"/>
                  </a:prstClr>
                </a:solidFill>
                <a:effectLst/>
                <a:uLnTx/>
                <a:uFillTx/>
                <a:latin typeface="Helvetica Neue" panose="020B0604020202020204" charset="0"/>
                <a:ea typeface="+mn-ea"/>
                <a:cs typeface="Space Grotesk" pitchFamily="2" charset="0"/>
              </a:rPr>
              <a:t>Pilotaje</a:t>
            </a:r>
          </a:p>
        </p:txBody>
      </p:sp>
      <p:sp>
        <p:nvSpPr>
          <p:cNvPr id="84" name="Rectángulo 83">
            <a:extLst>
              <a:ext uri="{FF2B5EF4-FFF2-40B4-BE49-F238E27FC236}">
                <a16:creationId xmlns:a16="http://schemas.microsoft.com/office/drawing/2014/main" id="{979CC889-2E73-759A-99FA-866A2877BCE5}"/>
              </a:ext>
            </a:extLst>
          </p:cNvPr>
          <p:cNvSpPr/>
          <p:nvPr/>
        </p:nvSpPr>
        <p:spPr>
          <a:xfrm>
            <a:off x="7173511" y="5064873"/>
            <a:ext cx="2270975" cy="362323"/>
          </a:xfrm>
          <a:prstGeom prst="rect">
            <a:avLst/>
          </a:prstGeom>
          <a:solidFill>
            <a:sysClr val="window" lastClr="FFFFFF">
              <a:lumMod val="95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0" cap="none" spc="0" normalizeH="0" baseline="0" noProof="0">
              <a:ln>
                <a:noFill/>
              </a:ln>
              <a:solidFill>
                <a:prstClr val="white"/>
              </a:solidFill>
              <a:effectLst/>
              <a:uLnTx/>
              <a:uFillTx/>
              <a:latin typeface="Helvetica Neue" panose="020B0604020202020204" charset="0"/>
              <a:ea typeface="+mn-ea"/>
              <a:cs typeface="+mn-cs"/>
            </a:endParaRPr>
          </a:p>
        </p:txBody>
      </p:sp>
      <p:sp>
        <p:nvSpPr>
          <p:cNvPr id="85" name="Rectángulo 27">
            <a:extLst>
              <a:ext uri="{FF2B5EF4-FFF2-40B4-BE49-F238E27FC236}">
                <a16:creationId xmlns:a16="http://schemas.microsoft.com/office/drawing/2014/main" id="{595CBC70-4257-89B9-43CB-776838756177}"/>
              </a:ext>
            </a:extLst>
          </p:cNvPr>
          <p:cNvSpPr/>
          <p:nvPr/>
        </p:nvSpPr>
        <p:spPr>
          <a:xfrm>
            <a:off x="7548610" y="4897338"/>
            <a:ext cx="1458191" cy="548035"/>
          </a:xfrm>
          <a:prstGeom prst="rect">
            <a:avLst/>
          </a:prstGeom>
        </p:spPr>
        <p:txBody>
          <a:bodyPr wrap="square">
            <a:spAutoFit/>
          </a:bodyPr>
          <a:lstStyle/>
          <a:p>
            <a:pPr marL="14480" marR="0" lvl="0" indent="0" algn="ctr" defTabSz="914400" rtl="0" eaLnBrk="1" fontAlgn="auto" latinLnBrk="0" hangingPunct="1">
              <a:lnSpc>
                <a:spcPts val="4000"/>
              </a:lnSpc>
              <a:spcBef>
                <a:spcPts val="113"/>
              </a:spcBef>
              <a:spcAft>
                <a:spcPts val="0"/>
              </a:spcAft>
              <a:buClrTx/>
              <a:buSzTx/>
              <a:buFontTx/>
              <a:buNone/>
              <a:tabLst/>
              <a:defRPr/>
            </a:pPr>
            <a:r>
              <a:rPr kumimoji="0" lang="es-ES" sz="1800" b="1" i="0" u="none" strike="noStrike" kern="1200" cap="none" spc="0" normalizeH="0" baseline="0" noProof="0">
                <a:ln>
                  <a:noFill/>
                </a:ln>
                <a:solidFill>
                  <a:prstClr val="black">
                    <a:lumMod val="65000"/>
                    <a:lumOff val="35000"/>
                  </a:prstClr>
                </a:solidFill>
                <a:effectLst/>
                <a:uLnTx/>
                <a:uFillTx/>
                <a:latin typeface="Helvetica Neue" panose="020B0604020202020204" charset="0"/>
                <a:ea typeface="+mn-ea"/>
                <a:cs typeface="Space Grotesk" pitchFamily="2" charset="0"/>
              </a:rPr>
              <a:t>Escalado</a:t>
            </a:r>
          </a:p>
        </p:txBody>
      </p:sp>
      <p:pic>
        <p:nvPicPr>
          <p:cNvPr id="86" name="Picture 2" descr="Logo Header Desktop">
            <a:extLst>
              <a:ext uri="{FF2B5EF4-FFF2-40B4-BE49-F238E27FC236}">
                <a16:creationId xmlns:a16="http://schemas.microsoft.com/office/drawing/2014/main" id="{ED03467C-9FB7-DAF4-FCBD-F38FF78E45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18280" y="4097403"/>
            <a:ext cx="1377115" cy="347865"/>
          </a:xfrm>
          <a:prstGeom prst="rect">
            <a:avLst/>
          </a:prstGeom>
          <a:noFill/>
          <a:extLst>
            <a:ext uri="{909E8E84-426E-40DD-AFC4-6F175D3DCCD1}">
              <a14:hiddenFill xmlns:a14="http://schemas.microsoft.com/office/drawing/2010/main">
                <a:solidFill>
                  <a:srgbClr val="FFFFFF"/>
                </a:solidFill>
              </a14:hiddenFill>
            </a:ext>
          </a:extLst>
        </p:spPr>
      </p:pic>
      <p:pic>
        <p:nvPicPr>
          <p:cNvPr id="87" name="Imagen 86" descr="Dibujo con letras blancas&#10;&#10;El contenido generado por IA puede ser incorrecto.">
            <a:extLst>
              <a:ext uri="{FF2B5EF4-FFF2-40B4-BE49-F238E27FC236}">
                <a16:creationId xmlns:a16="http://schemas.microsoft.com/office/drawing/2014/main" id="{AD5C7A7B-433C-D5BC-D192-F0B2B9FB9B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74713" y="4550346"/>
            <a:ext cx="1219306" cy="411516"/>
          </a:xfrm>
          <a:prstGeom prst="rect">
            <a:avLst/>
          </a:prstGeom>
        </p:spPr>
      </p:pic>
      <p:grpSp>
        <p:nvGrpSpPr>
          <p:cNvPr id="88" name="Grupo 87">
            <a:extLst>
              <a:ext uri="{FF2B5EF4-FFF2-40B4-BE49-F238E27FC236}">
                <a16:creationId xmlns:a16="http://schemas.microsoft.com/office/drawing/2014/main" id="{2F54FA17-FCB9-C575-1591-FFB74BAE9EB8}"/>
              </a:ext>
            </a:extLst>
          </p:cNvPr>
          <p:cNvGrpSpPr/>
          <p:nvPr/>
        </p:nvGrpSpPr>
        <p:grpSpPr>
          <a:xfrm>
            <a:off x="2620704" y="5515014"/>
            <a:ext cx="722404" cy="741007"/>
            <a:chOff x="2620704" y="5515014"/>
            <a:chExt cx="722404" cy="741007"/>
          </a:xfrm>
        </p:grpSpPr>
        <p:sp>
          <p:nvSpPr>
            <p:cNvPr id="89" name="Elipse 88">
              <a:extLst>
                <a:ext uri="{FF2B5EF4-FFF2-40B4-BE49-F238E27FC236}">
                  <a16:creationId xmlns:a16="http://schemas.microsoft.com/office/drawing/2014/main" id="{7421A77F-BD0B-ED2A-6907-F0E9673BF705}"/>
                </a:ext>
              </a:extLst>
            </p:cNvPr>
            <p:cNvSpPr/>
            <p:nvPr/>
          </p:nvSpPr>
          <p:spPr>
            <a:xfrm>
              <a:off x="2655791" y="5560947"/>
              <a:ext cx="675055" cy="675055"/>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srgbClr val="FFFFFF"/>
                </a:solidFill>
                <a:effectLst/>
                <a:uLnTx/>
                <a:uFillTx/>
                <a:latin typeface="Helvetica Neue" panose="020B0604020202020204" charset="0"/>
                <a:ea typeface="+mn-ea"/>
                <a:cs typeface="+mn-cs"/>
              </a:endParaRPr>
            </a:p>
          </p:txBody>
        </p:sp>
        <p:sp>
          <p:nvSpPr>
            <p:cNvPr id="90" name="Elipse 89">
              <a:extLst>
                <a:ext uri="{FF2B5EF4-FFF2-40B4-BE49-F238E27FC236}">
                  <a16:creationId xmlns:a16="http://schemas.microsoft.com/office/drawing/2014/main" id="{1DFE7E6F-18CA-87DA-8D2D-9F29249E66F4}"/>
                </a:ext>
              </a:extLst>
            </p:cNvPr>
            <p:cNvSpPr/>
            <p:nvPr/>
          </p:nvSpPr>
          <p:spPr>
            <a:xfrm>
              <a:off x="2922013" y="5821685"/>
              <a:ext cx="153578" cy="153578"/>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srgbClr val="FFFFFF"/>
                </a:solidFill>
                <a:effectLst/>
                <a:uLnTx/>
                <a:uFillTx/>
                <a:latin typeface="Helvetica Neue" panose="020B0604020202020204" charset="0"/>
                <a:ea typeface="+mn-ea"/>
                <a:cs typeface="+mn-cs"/>
              </a:endParaRPr>
            </a:p>
          </p:txBody>
        </p:sp>
        <p:sp>
          <p:nvSpPr>
            <p:cNvPr id="91" name="Elipse 90">
              <a:extLst>
                <a:ext uri="{FF2B5EF4-FFF2-40B4-BE49-F238E27FC236}">
                  <a16:creationId xmlns:a16="http://schemas.microsoft.com/office/drawing/2014/main" id="{F0FEA793-BD8E-810E-EEC0-E78322088194}"/>
                </a:ext>
              </a:extLst>
            </p:cNvPr>
            <p:cNvSpPr/>
            <p:nvPr/>
          </p:nvSpPr>
          <p:spPr>
            <a:xfrm>
              <a:off x="2957510" y="5515014"/>
              <a:ext cx="92205" cy="92205"/>
            </a:xfrm>
            <a:prstGeom prst="ellipse">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srgbClr val="FFFFFF"/>
                </a:solidFill>
                <a:effectLst/>
                <a:uLnTx/>
                <a:uFillTx/>
                <a:latin typeface="Helvetica Neue" panose="020B0604020202020204" charset="0"/>
                <a:ea typeface="+mn-ea"/>
                <a:cs typeface="+mn-cs"/>
              </a:endParaRPr>
            </a:p>
          </p:txBody>
        </p:sp>
        <p:sp>
          <p:nvSpPr>
            <p:cNvPr id="92" name="Elipse 91">
              <a:extLst>
                <a:ext uri="{FF2B5EF4-FFF2-40B4-BE49-F238E27FC236}">
                  <a16:creationId xmlns:a16="http://schemas.microsoft.com/office/drawing/2014/main" id="{575808C5-97C7-F42B-09CB-7A1E31E99FDA}"/>
                </a:ext>
              </a:extLst>
            </p:cNvPr>
            <p:cNvSpPr/>
            <p:nvPr/>
          </p:nvSpPr>
          <p:spPr>
            <a:xfrm>
              <a:off x="2700767" y="5612276"/>
              <a:ext cx="92205" cy="92205"/>
            </a:xfrm>
            <a:prstGeom prst="ellipse">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srgbClr val="FFFFFF"/>
                </a:solidFill>
                <a:effectLst/>
                <a:uLnTx/>
                <a:uFillTx/>
                <a:latin typeface="Helvetica Neue" panose="020B0604020202020204" charset="0"/>
                <a:ea typeface="+mn-ea"/>
                <a:cs typeface="+mn-cs"/>
              </a:endParaRPr>
            </a:p>
          </p:txBody>
        </p:sp>
        <p:sp>
          <p:nvSpPr>
            <p:cNvPr id="93" name="Elipse 92">
              <a:extLst>
                <a:ext uri="{FF2B5EF4-FFF2-40B4-BE49-F238E27FC236}">
                  <a16:creationId xmlns:a16="http://schemas.microsoft.com/office/drawing/2014/main" id="{AE41E8B5-B657-945B-D6C9-B1CFB552FFDB}"/>
                </a:ext>
              </a:extLst>
            </p:cNvPr>
            <p:cNvSpPr/>
            <p:nvPr/>
          </p:nvSpPr>
          <p:spPr>
            <a:xfrm>
              <a:off x="2620704" y="5907999"/>
              <a:ext cx="92205" cy="92205"/>
            </a:xfrm>
            <a:prstGeom prst="ellipse">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srgbClr val="FFFFFF"/>
                </a:solidFill>
                <a:effectLst/>
                <a:uLnTx/>
                <a:uFillTx/>
                <a:latin typeface="Helvetica Neue" panose="020B0604020202020204" charset="0"/>
                <a:ea typeface="+mn-ea"/>
                <a:cs typeface="+mn-cs"/>
              </a:endParaRPr>
            </a:p>
          </p:txBody>
        </p:sp>
        <p:sp>
          <p:nvSpPr>
            <p:cNvPr id="94" name="Elipse 93">
              <a:extLst>
                <a:ext uri="{FF2B5EF4-FFF2-40B4-BE49-F238E27FC236}">
                  <a16:creationId xmlns:a16="http://schemas.microsoft.com/office/drawing/2014/main" id="{442682D2-3530-0B9D-B550-4DBF86A77901}"/>
                </a:ext>
              </a:extLst>
            </p:cNvPr>
            <p:cNvSpPr/>
            <p:nvPr/>
          </p:nvSpPr>
          <p:spPr>
            <a:xfrm>
              <a:off x="2844821" y="6163816"/>
              <a:ext cx="92205" cy="92205"/>
            </a:xfrm>
            <a:prstGeom prst="ellipse">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srgbClr val="FFFFFF"/>
                </a:solidFill>
                <a:effectLst/>
                <a:uLnTx/>
                <a:uFillTx/>
                <a:latin typeface="Helvetica Neue" panose="020B0604020202020204" charset="0"/>
                <a:ea typeface="+mn-ea"/>
                <a:cs typeface="+mn-cs"/>
              </a:endParaRPr>
            </a:p>
          </p:txBody>
        </p:sp>
        <p:sp>
          <p:nvSpPr>
            <p:cNvPr id="95" name="Elipse 94">
              <a:extLst>
                <a:ext uri="{FF2B5EF4-FFF2-40B4-BE49-F238E27FC236}">
                  <a16:creationId xmlns:a16="http://schemas.microsoft.com/office/drawing/2014/main" id="{DE792995-1B12-0391-2B10-97BB3D8AF923}"/>
                </a:ext>
              </a:extLst>
            </p:cNvPr>
            <p:cNvSpPr/>
            <p:nvPr/>
          </p:nvSpPr>
          <p:spPr>
            <a:xfrm>
              <a:off x="3202457" y="6075122"/>
              <a:ext cx="92205" cy="92205"/>
            </a:xfrm>
            <a:prstGeom prst="ellipse">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srgbClr val="FFFFFF"/>
                </a:solidFill>
                <a:effectLst/>
                <a:uLnTx/>
                <a:uFillTx/>
                <a:latin typeface="Helvetica Neue" panose="020B0604020202020204" charset="0"/>
                <a:ea typeface="+mn-ea"/>
                <a:cs typeface="+mn-cs"/>
              </a:endParaRPr>
            </a:p>
          </p:txBody>
        </p:sp>
        <p:sp>
          <p:nvSpPr>
            <p:cNvPr id="96" name="Elipse 95">
              <a:extLst>
                <a:ext uri="{FF2B5EF4-FFF2-40B4-BE49-F238E27FC236}">
                  <a16:creationId xmlns:a16="http://schemas.microsoft.com/office/drawing/2014/main" id="{C8F5145C-8FB7-C72D-8882-EA98EEBE7919}"/>
                </a:ext>
              </a:extLst>
            </p:cNvPr>
            <p:cNvSpPr/>
            <p:nvPr/>
          </p:nvSpPr>
          <p:spPr>
            <a:xfrm>
              <a:off x="3250903" y="5695569"/>
              <a:ext cx="92205" cy="92205"/>
            </a:xfrm>
            <a:prstGeom prst="ellipse">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srgbClr val="FFFFFF"/>
                </a:solidFill>
                <a:effectLst/>
                <a:uLnTx/>
                <a:uFillTx/>
                <a:latin typeface="Helvetica Neue" panose="020B0604020202020204" charset="0"/>
                <a:ea typeface="+mn-ea"/>
                <a:cs typeface="+mn-cs"/>
              </a:endParaRPr>
            </a:p>
          </p:txBody>
        </p:sp>
      </p:grpSp>
      <p:grpSp>
        <p:nvGrpSpPr>
          <p:cNvPr id="97" name="Grupo 96">
            <a:extLst>
              <a:ext uri="{FF2B5EF4-FFF2-40B4-BE49-F238E27FC236}">
                <a16:creationId xmlns:a16="http://schemas.microsoft.com/office/drawing/2014/main" id="{F573F7B9-95ED-66DB-F265-326EF70FDD86}"/>
              </a:ext>
            </a:extLst>
          </p:cNvPr>
          <p:cNvGrpSpPr/>
          <p:nvPr/>
        </p:nvGrpSpPr>
        <p:grpSpPr>
          <a:xfrm>
            <a:off x="5352328" y="5560950"/>
            <a:ext cx="675055" cy="675055"/>
            <a:chOff x="5352328" y="5560950"/>
            <a:chExt cx="675055" cy="675055"/>
          </a:xfrm>
        </p:grpSpPr>
        <p:grpSp>
          <p:nvGrpSpPr>
            <p:cNvPr id="98" name="Grupo 97">
              <a:extLst>
                <a:ext uri="{FF2B5EF4-FFF2-40B4-BE49-F238E27FC236}">
                  <a16:creationId xmlns:a16="http://schemas.microsoft.com/office/drawing/2014/main" id="{2A4FDA3E-A098-7815-3AD1-0C8660235D4C}"/>
                </a:ext>
              </a:extLst>
            </p:cNvPr>
            <p:cNvGrpSpPr/>
            <p:nvPr/>
          </p:nvGrpSpPr>
          <p:grpSpPr>
            <a:xfrm>
              <a:off x="5352328" y="5560950"/>
              <a:ext cx="675055" cy="675055"/>
              <a:chOff x="2511117" y="5487289"/>
              <a:chExt cx="961800" cy="961800"/>
            </a:xfrm>
          </p:grpSpPr>
          <p:sp>
            <p:nvSpPr>
              <p:cNvPr id="101" name="Elipse 100">
                <a:extLst>
                  <a:ext uri="{FF2B5EF4-FFF2-40B4-BE49-F238E27FC236}">
                    <a16:creationId xmlns:a16="http://schemas.microsoft.com/office/drawing/2014/main" id="{44FD827C-C3BB-AD64-D7B7-4F3A443A39EA}"/>
                  </a:ext>
                </a:extLst>
              </p:cNvPr>
              <p:cNvSpPr/>
              <p:nvPr/>
            </p:nvSpPr>
            <p:spPr>
              <a:xfrm>
                <a:off x="2511117" y="5487289"/>
                <a:ext cx="961800" cy="9618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srgbClr val="FFFFFF"/>
                  </a:solidFill>
                  <a:effectLst/>
                  <a:uLnTx/>
                  <a:uFillTx/>
                  <a:latin typeface="Helvetica Neue" panose="020B0604020202020204" charset="0"/>
                  <a:ea typeface="+mn-ea"/>
                  <a:cs typeface="+mn-cs"/>
                </a:endParaRPr>
              </a:p>
            </p:txBody>
          </p:sp>
          <p:sp>
            <p:nvSpPr>
              <p:cNvPr id="102" name="Elipse 101">
                <a:extLst>
                  <a:ext uri="{FF2B5EF4-FFF2-40B4-BE49-F238E27FC236}">
                    <a16:creationId xmlns:a16="http://schemas.microsoft.com/office/drawing/2014/main" id="{D515B0F1-4F6E-61CA-16A0-D8238DC70474}"/>
                  </a:ext>
                </a:extLst>
              </p:cNvPr>
              <p:cNvSpPr/>
              <p:nvPr/>
            </p:nvSpPr>
            <p:spPr>
              <a:xfrm>
                <a:off x="2890423" y="5858782"/>
                <a:ext cx="218814" cy="218814"/>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srgbClr val="FFFFFF"/>
                  </a:solidFill>
                  <a:effectLst/>
                  <a:uLnTx/>
                  <a:uFillTx/>
                  <a:latin typeface="Helvetica Neue" panose="020B0604020202020204" charset="0"/>
                  <a:ea typeface="+mn-ea"/>
                  <a:cs typeface="+mn-cs"/>
                </a:endParaRPr>
              </a:p>
            </p:txBody>
          </p:sp>
        </p:grpSp>
        <p:sp>
          <p:nvSpPr>
            <p:cNvPr id="99" name="Elipse 98">
              <a:extLst>
                <a:ext uri="{FF2B5EF4-FFF2-40B4-BE49-F238E27FC236}">
                  <a16:creationId xmlns:a16="http://schemas.microsoft.com/office/drawing/2014/main" id="{92ECD707-D02B-702B-49B2-5978D1170FF4}"/>
                </a:ext>
              </a:extLst>
            </p:cNvPr>
            <p:cNvSpPr/>
            <p:nvPr/>
          </p:nvSpPr>
          <p:spPr>
            <a:xfrm>
              <a:off x="5494025" y="5776572"/>
              <a:ext cx="102208" cy="102208"/>
            </a:xfrm>
            <a:prstGeom prst="ellipse">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srgbClr val="FFFFFF"/>
                </a:solidFill>
                <a:effectLst/>
                <a:uLnTx/>
                <a:uFillTx/>
                <a:latin typeface="Helvetica Neue" panose="020B0604020202020204" charset="0"/>
                <a:ea typeface="+mn-ea"/>
                <a:cs typeface="+mn-cs"/>
              </a:endParaRPr>
            </a:p>
          </p:txBody>
        </p:sp>
        <p:cxnSp>
          <p:nvCxnSpPr>
            <p:cNvPr id="100" name="Conector recto de flecha 99">
              <a:extLst>
                <a:ext uri="{FF2B5EF4-FFF2-40B4-BE49-F238E27FC236}">
                  <a16:creationId xmlns:a16="http://schemas.microsoft.com/office/drawing/2014/main" id="{844C27A7-0E8B-2BA5-F4D9-7AA9BDD00813}"/>
                </a:ext>
              </a:extLst>
            </p:cNvPr>
            <p:cNvCxnSpPr>
              <a:cxnSpLocks/>
            </p:cNvCxnSpPr>
            <p:nvPr/>
          </p:nvCxnSpPr>
          <p:spPr>
            <a:xfrm>
              <a:off x="5545129" y="5827119"/>
              <a:ext cx="189936" cy="99862"/>
            </a:xfrm>
            <a:prstGeom prst="straightConnector1">
              <a:avLst/>
            </a:prstGeom>
            <a:ln>
              <a:solidFill>
                <a:schemeClr val="bg1">
                  <a:lumMod val="6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103" name="Grupo 102">
            <a:extLst>
              <a:ext uri="{FF2B5EF4-FFF2-40B4-BE49-F238E27FC236}">
                <a16:creationId xmlns:a16="http://schemas.microsoft.com/office/drawing/2014/main" id="{752648A5-595D-B991-3D63-EE0FAD4EB659}"/>
              </a:ext>
            </a:extLst>
          </p:cNvPr>
          <p:cNvGrpSpPr/>
          <p:nvPr/>
        </p:nvGrpSpPr>
        <p:grpSpPr>
          <a:xfrm>
            <a:off x="7969798" y="5560950"/>
            <a:ext cx="675055" cy="675055"/>
            <a:chOff x="7969798" y="5560950"/>
            <a:chExt cx="675055" cy="675055"/>
          </a:xfrm>
        </p:grpSpPr>
        <p:sp>
          <p:nvSpPr>
            <p:cNvPr id="104" name="Elipse 103">
              <a:extLst>
                <a:ext uri="{FF2B5EF4-FFF2-40B4-BE49-F238E27FC236}">
                  <a16:creationId xmlns:a16="http://schemas.microsoft.com/office/drawing/2014/main" id="{91452266-298C-80AF-0ECB-085203363126}"/>
                </a:ext>
              </a:extLst>
            </p:cNvPr>
            <p:cNvSpPr/>
            <p:nvPr/>
          </p:nvSpPr>
          <p:spPr>
            <a:xfrm>
              <a:off x="7969798" y="5560950"/>
              <a:ext cx="675055" cy="675055"/>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srgbClr val="FFFFFF"/>
                </a:solidFill>
                <a:effectLst/>
                <a:uLnTx/>
                <a:uFillTx/>
                <a:latin typeface="Helvetica Neue" panose="020B0604020202020204" charset="0"/>
                <a:ea typeface="+mn-ea"/>
                <a:cs typeface="+mn-cs"/>
              </a:endParaRPr>
            </a:p>
          </p:txBody>
        </p:sp>
        <p:sp>
          <p:nvSpPr>
            <p:cNvPr id="105" name="Elipse 104">
              <a:extLst>
                <a:ext uri="{FF2B5EF4-FFF2-40B4-BE49-F238E27FC236}">
                  <a16:creationId xmlns:a16="http://schemas.microsoft.com/office/drawing/2014/main" id="{3D278D6A-09AB-B36F-4846-0DF93AA3F717}"/>
                </a:ext>
              </a:extLst>
            </p:cNvPr>
            <p:cNvSpPr/>
            <p:nvPr/>
          </p:nvSpPr>
          <p:spPr>
            <a:xfrm>
              <a:off x="8212207" y="5808895"/>
              <a:ext cx="179160" cy="17916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srgbClr val="FFFFFF"/>
                </a:solidFill>
                <a:effectLst/>
                <a:uLnTx/>
                <a:uFillTx/>
                <a:latin typeface="Helvetica Neue" panose="020B0604020202020204" charset="0"/>
                <a:ea typeface="+mn-ea"/>
                <a:cs typeface="+mn-cs"/>
              </a:endParaRPr>
            </a:p>
          </p:txBody>
        </p:sp>
        <p:sp>
          <p:nvSpPr>
            <p:cNvPr id="106" name="Elipse 105">
              <a:extLst>
                <a:ext uri="{FF2B5EF4-FFF2-40B4-BE49-F238E27FC236}">
                  <a16:creationId xmlns:a16="http://schemas.microsoft.com/office/drawing/2014/main" id="{F02A73A9-14AA-6EFA-226C-718D90A1F9D1}"/>
                </a:ext>
              </a:extLst>
            </p:cNvPr>
            <p:cNvSpPr/>
            <p:nvPr/>
          </p:nvSpPr>
          <p:spPr>
            <a:xfrm>
              <a:off x="8129934" y="5757522"/>
              <a:ext cx="179160" cy="179160"/>
            </a:xfrm>
            <a:prstGeom prst="ellipse">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srgbClr val="FFFFFF"/>
                </a:solidFill>
                <a:effectLst/>
                <a:uLnTx/>
                <a:uFillTx/>
                <a:latin typeface="Helvetica Neue" panose="020B0604020202020204" charset="0"/>
                <a:ea typeface="+mn-ea"/>
                <a:cs typeface="+mn-cs"/>
              </a:endParaRPr>
            </a:p>
          </p:txBody>
        </p:sp>
        <p:cxnSp>
          <p:nvCxnSpPr>
            <p:cNvPr id="107" name="Conector recto de flecha 106">
              <a:extLst>
                <a:ext uri="{FF2B5EF4-FFF2-40B4-BE49-F238E27FC236}">
                  <a16:creationId xmlns:a16="http://schemas.microsoft.com/office/drawing/2014/main" id="{CF05D8EA-305D-0C71-88CD-AA7A613FA7AB}"/>
                </a:ext>
              </a:extLst>
            </p:cNvPr>
            <p:cNvCxnSpPr>
              <a:cxnSpLocks/>
            </p:cNvCxnSpPr>
            <p:nvPr/>
          </p:nvCxnSpPr>
          <p:spPr>
            <a:xfrm flipH="1" flipV="1">
              <a:off x="8184470" y="5816923"/>
              <a:ext cx="145616" cy="1254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108" name="Elipse 107">
            <a:extLst>
              <a:ext uri="{FF2B5EF4-FFF2-40B4-BE49-F238E27FC236}">
                <a16:creationId xmlns:a16="http://schemas.microsoft.com/office/drawing/2014/main" id="{5A06EBB1-FDF6-4E57-8E24-5FF7ADCAA9CA}"/>
              </a:ext>
            </a:extLst>
          </p:cNvPr>
          <p:cNvSpPr/>
          <p:nvPr/>
        </p:nvSpPr>
        <p:spPr>
          <a:xfrm>
            <a:off x="5662819" y="5520055"/>
            <a:ext cx="92205" cy="92205"/>
          </a:xfrm>
          <a:prstGeom prst="ellipse">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srgbClr val="FFFFFF"/>
              </a:solidFill>
              <a:effectLst/>
              <a:uLnTx/>
              <a:uFillTx/>
              <a:latin typeface="Helvetica Neue" panose="020B0604020202020204" charset="0"/>
              <a:ea typeface="+mn-ea"/>
              <a:cs typeface="+mn-cs"/>
            </a:endParaRPr>
          </a:p>
        </p:txBody>
      </p:sp>
      <p:sp>
        <p:nvSpPr>
          <p:cNvPr id="109" name="Elipse 108">
            <a:extLst>
              <a:ext uri="{FF2B5EF4-FFF2-40B4-BE49-F238E27FC236}">
                <a16:creationId xmlns:a16="http://schemas.microsoft.com/office/drawing/2014/main" id="{C40C6E74-188B-C86A-54EA-AB0703E81329}"/>
              </a:ext>
            </a:extLst>
          </p:cNvPr>
          <p:cNvSpPr/>
          <p:nvPr/>
        </p:nvSpPr>
        <p:spPr>
          <a:xfrm>
            <a:off x="5319663" y="5913040"/>
            <a:ext cx="92205" cy="92205"/>
          </a:xfrm>
          <a:prstGeom prst="ellipse">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srgbClr val="FFFFFF"/>
              </a:solidFill>
              <a:effectLst/>
              <a:uLnTx/>
              <a:uFillTx/>
              <a:latin typeface="Helvetica Neue" panose="020B0604020202020204" charset="0"/>
              <a:ea typeface="+mn-ea"/>
              <a:cs typeface="+mn-cs"/>
            </a:endParaRPr>
          </a:p>
        </p:txBody>
      </p:sp>
      <p:sp>
        <p:nvSpPr>
          <p:cNvPr id="110" name="Elipse 109">
            <a:extLst>
              <a:ext uri="{FF2B5EF4-FFF2-40B4-BE49-F238E27FC236}">
                <a16:creationId xmlns:a16="http://schemas.microsoft.com/office/drawing/2014/main" id="{1D061CDA-62B0-1DCA-DB80-706FA7674854}"/>
              </a:ext>
            </a:extLst>
          </p:cNvPr>
          <p:cNvSpPr/>
          <p:nvPr/>
        </p:nvSpPr>
        <p:spPr>
          <a:xfrm>
            <a:off x="5550130" y="6168857"/>
            <a:ext cx="92205" cy="92205"/>
          </a:xfrm>
          <a:prstGeom prst="ellipse">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srgbClr val="FFFFFF"/>
              </a:solidFill>
              <a:effectLst/>
              <a:uLnTx/>
              <a:uFillTx/>
              <a:latin typeface="Helvetica Neue" panose="020B0604020202020204" charset="0"/>
              <a:ea typeface="+mn-ea"/>
              <a:cs typeface="+mn-cs"/>
            </a:endParaRPr>
          </a:p>
        </p:txBody>
      </p:sp>
      <p:sp>
        <p:nvSpPr>
          <p:cNvPr id="111" name="Elipse 110">
            <a:extLst>
              <a:ext uri="{FF2B5EF4-FFF2-40B4-BE49-F238E27FC236}">
                <a16:creationId xmlns:a16="http://schemas.microsoft.com/office/drawing/2014/main" id="{A9901D4F-3A57-C9D9-4A43-B314AA848344}"/>
              </a:ext>
            </a:extLst>
          </p:cNvPr>
          <p:cNvSpPr/>
          <p:nvPr/>
        </p:nvSpPr>
        <p:spPr>
          <a:xfrm>
            <a:off x="5901416" y="6080163"/>
            <a:ext cx="92205" cy="92205"/>
          </a:xfrm>
          <a:prstGeom prst="ellipse">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srgbClr val="FFFFFF"/>
              </a:solidFill>
              <a:effectLst/>
              <a:uLnTx/>
              <a:uFillTx/>
              <a:latin typeface="Helvetica Neue" panose="020B0604020202020204" charset="0"/>
              <a:ea typeface="+mn-ea"/>
              <a:cs typeface="+mn-cs"/>
            </a:endParaRPr>
          </a:p>
        </p:txBody>
      </p:sp>
      <p:sp>
        <p:nvSpPr>
          <p:cNvPr id="112" name="Elipse 111">
            <a:extLst>
              <a:ext uri="{FF2B5EF4-FFF2-40B4-BE49-F238E27FC236}">
                <a16:creationId xmlns:a16="http://schemas.microsoft.com/office/drawing/2014/main" id="{48136FF0-EC77-A1D6-6C65-7148BA20299E}"/>
              </a:ext>
            </a:extLst>
          </p:cNvPr>
          <p:cNvSpPr/>
          <p:nvPr/>
        </p:nvSpPr>
        <p:spPr>
          <a:xfrm>
            <a:off x="5949862" y="5700610"/>
            <a:ext cx="92205" cy="92205"/>
          </a:xfrm>
          <a:prstGeom prst="ellipse">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srgbClr val="FFFFFF"/>
              </a:solidFill>
              <a:effectLst/>
              <a:uLnTx/>
              <a:uFillTx/>
              <a:latin typeface="Helvetica Neue" panose="020B0604020202020204" charset="0"/>
              <a:ea typeface="+mn-ea"/>
              <a:cs typeface="+mn-cs"/>
            </a:endParaRPr>
          </a:p>
        </p:txBody>
      </p:sp>
      <p:sp>
        <p:nvSpPr>
          <p:cNvPr id="113" name="CuadroTexto 112">
            <a:extLst>
              <a:ext uri="{FF2B5EF4-FFF2-40B4-BE49-F238E27FC236}">
                <a16:creationId xmlns:a16="http://schemas.microsoft.com/office/drawing/2014/main" id="{4EE83360-0544-F353-6CB1-8A7BB5A5CE7F}"/>
              </a:ext>
            </a:extLst>
          </p:cNvPr>
          <p:cNvSpPr txBox="1"/>
          <p:nvPr/>
        </p:nvSpPr>
        <p:spPr>
          <a:xfrm>
            <a:off x="4124593" y="1861423"/>
            <a:ext cx="3048918"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a:ln>
                  <a:noFill/>
                </a:ln>
                <a:solidFill>
                  <a:srgbClr val="FFFFFF"/>
                </a:solidFill>
                <a:effectLst/>
                <a:uLnTx/>
                <a:uFillTx/>
                <a:latin typeface="Helvetica Neue" panose="020B0604020202020204" charset="0"/>
                <a:ea typeface="+mn-ea"/>
                <a:cs typeface="+mn-cs"/>
              </a:rPr>
              <a:t>Impulsar el futuro digital</a:t>
            </a:r>
            <a:endParaRPr kumimoji="0" lang="es-ES" sz="1600" b="0" i="0" u="none" strike="noStrike" kern="1200" cap="none" spc="0" normalizeH="0" baseline="0" noProof="0">
              <a:ln>
                <a:noFill/>
              </a:ln>
              <a:solidFill>
                <a:srgbClr val="FFFFFF"/>
              </a:solidFill>
              <a:effectLst/>
              <a:uLnTx/>
              <a:uFillTx/>
              <a:latin typeface="Helvetica Neue" panose="020B0604020202020204" charset="0"/>
              <a:ea typeface="+mn-ea"/>
              <a:cs typeface="+mn-cs"/>
            </a:endParaRPr>
          </a:p>
        </p:txBody>
      </p:sp>
      <p:pic>
        <p:nvPicPr>
          <p:cNvPr id="114" name="Imagen 15">
            <a:extLst>
              <a:ext uri="{FF2B5EF4-FFF2-40B4-BE49-F238E27FC236}">
                <a16:creationId xmlns:a16="http://schemas.microsoft.com/office/drawing/2014/main" id="{8D10BBD0-899C-D52B-225A-68CB4C32B10A}"/>
              </a:ext>
            </a:extLst>
          </p:cNvPr>
          <p:cNvPicPr>
            <a:picLocks noChangeAspect="1"/>
          </p:cNvPicPr>
          <p:nvPr/>
        </p:nvPicPr>
        <p:blipFill>
          <a:blip r:embed="rId8" cstate="screen">
            <a:extLst>
              <a:ext uri="{28A0092B-C50C-407E-A947-70E740481C1C}">
                <a14:useLocalDpi xmlns:a14="http://schemas.microsoft.com/office/drawing/2010/main"/>
              </a:ext>
            </a:extLst>
          </a:blip>
          <a:srcRect t="1" r="58281" b="2777"/>
          <a:stretch>
            <a:fillRect/>
          </a:stretch>
        </p:blipFill>
        <p:spPr>
          <a:xfrm>
            <a:off x="4692730" y="4279952"/>
            <a:ext cx="837628" cy="605557"/>
          </a:xfrm>
          <a:prstGeom prst="rect">
            <a:avLst/>
          </a:prstGeom>
          <a:ln>
            <a:noFill/>
          </a:ln>
          <a:effectLst/>
        </p:spPr>
      </p:pic>
      <p:sp>
        <p:nvSpPr>
          <p:cNvPr id="115" name="Flecha: a la derecha 114">
            <a:extLst>
              <a:ext uri="{FF2B5EF4-FFF2-40B4-BE49-F238E27FC236}">
                <a16:creationId xmlns:a16="http://schemas.microsoft.com/office/drawing/2014/main" id="{683C9A05-08DD-64A7-CDC5-78276D1F8D19}"/>
              </a:ext>
            </a:extLst>
          </p:cNvPr>
          <p:cNvSpPr/>
          <p:nvPr/>
        </p:nvSpPr>
        <p:spPr>
          <a:xfrm>
            <a:off x="5578794" y="4387287"/>
            <a:ext cx="282866" cy="408107"/>
          </a:xfrm>
          <a:prstGeom prst="rightArrow">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Google Shape;81;p3">
            <a:extLst>
              <a:ext uri="{FF2B5EF4-FFF2-40B4-BE49-F238E27FC236}">
                <a16:creationId xmlns:a16="http://schemas.microsoft.com/office/drawing/2014/main" id="{1C236559-A936-9FB9-F63E-AE9C736ED598}"/>
              </a:ext>
            </a:extLst>
          </p:cNvPr>
          <p:cNvSpPr/>
          <p:nvPr/>
        </p:nvSpPr>
        <p:spPr>
          <a:xfrm>
            <a:off x="574769" y="653179"/>
            <a:ext cx="11171753" cy="438497"/>
          </a:xfrm>
          <a:prstGeom prst="rect">
            <a:avLst/>
          </a:prstGeom>
          <a:noFill/>
          <a:ln>
            <a:noFill/>
          </a:ln>
        </p:spPr>
        <p:txBody>
          <a:bodyPr spcFirstLastPara="1" wrap="square" lIns="61525" tIns="30750" rIns="61525" bIns="30750" anchor="t" anchorCtr="0">
            <a:noAutofit/>
          </a:bodyPr>
          <a:lstStyle/>
          <a:p>
            <a:pPr marL="0" marR="0" lvl="0" indent="0" algn="l" defTabSz="914400" rtl="0" eaLnBrk="1" fontAlgn="auto" latinLnBrk="0" hangingPunct="1">
              <a:lnSpc>
                <a:spcPct val="93750"/>
              </a:lnSpc>
              <a:spcBef>
                <a:spcPts val="0"/>
              </a:spcBef>
              <a:spcAft>
                <a:spcPts val="0"/>
              </a:spcAft>
              <a:buClr>
                <a:srgbClr val="000000"/>
              </a:buClr>
              <a:buSzPts val="4000"/>
              <a:buFontTx/>
              <a:buNone/>
              <a:tabLst/>
              <a:defRPr/>
            </a:pPr>
            <a:r>
              <a:rPr kumimoji="0" lang="es-ES" sz="1600" b="1" i="0" u="none" strike="noStrike" kern="1200" cap="none" spc="0" normalizeH="0" baseline="0" noProof="0">
                <a:ln>
                  <a:noFill/>
                </a:ln>
                <a:solidFill>
                  <a:srgbClr val="000000"/>
                </a:solidFill>
                <a:effectLst/>
                <a:uLnTx/>
                <a:uFillTx/>
                <a:latin typeface="Helvetica Neue" panose="020B0604020202020204" charset="0"/>
                <a:ea typeface="Calibri"/>
                <a:cs typeface="Calibri"/>
                <a:sym typeface="Calibri"/>
              </a:rPr>
              <a:t>La Spin-off digital del grupo Hijos de Rivera</a:t>
            </a:r>
          </a:p>
        </p:txBody>
      </p:sp>
    </p:spTree>
    <p:extLst>
      <p:ext uri="{BB962C8B-B14F-4D97-AF65-F5344CB8AC3E}">
        <p14:creationId xmlns:p14="http://schemas.microsoft.com/office/powerpoint/2010/main" val="3708706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fade">
                                      <p:cBhvr>
                                        <p:cTn id="10" dur="500"/>
                                        <p:tgtEl>
                                          <p:spTgt spid="5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animEffect transition="in" filter="fade">
                                      <p:cBhvr>
                                        <p:cTn id="13" dur="500"/>
                                        <p:tgtEl>
                                          <p:spTgt spid="81"/>
                                        </p:tgtEl>
                                      </p:cBhvr>
                                    </p:animEffect>
                                  </p:childTnLst>
                                </p:cTn>
                              </p:par>
                              <p:par>
                                <p:cTn id="14" presetID="10" presetClass="entr" presetSubtype="0" fill="hold" nodeType="withEffect">
                                  <p:stCondLst>
                                    <p:cond delay="0"/>
                                  </p:stCondLst>
                                  <p:childTnLst>
                                    <p:set>
                                      <p:cBhvr>
                                        <p:cTn id="15" dur="1" fill="hold">
                                          <p:stCondLst>
                                            <p:cond delay="0"/>
                                          </p:stCondLst>
                                        </p:cTn>
                                        <p:tgtEl>
                                          <p:spTgt spid="88"/>
                                        </p:tgtEl>
                                        <p:attrNameLst>
                                          <p:attrName>style.visibility</p:attrName>
                                        </p:attrNameLst>
                                      </p:cBhvr>
                                      <p:to>
                                        <p:strVal val="visible"/>
                                      </p:to>
                                    </p:set>
                                    <p:animEffect transition="in" filter="fade">
                                      <p:cBhvr>
                                        <p:cTn id="16" dur="500"/>
                                        <p:tgtEl>
                                          <p:spTgt spid="8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0"/>
                                        </p:tgtEl>
                                        <p:attrNameLst>
                                          <p:attrName>style.visibility</p:attrName>
                                        </p:attrNameLst>
                                      </p:cBhvr>
                                      <p:to>
                                        <p:strVal val="visible"/>
                                      </p:to>
                                    </p:set>
                                    <p:animEffect transition="in" filter="fade">
                                      <p:cBhvr>
                                        <p:cTn id="21" dur="500"/>
                                        <p:tgtEl>
                                          <p:spTgt spid="7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2"/>
                                        </p:tgtEl>
                                        <p:attrNameLst>
                                          <p:attrName>style.visibility</p:attrName>
                                        </p:attrNameLst>
                                      </p:cBhvr>
                                      <p:to>
                                        <p:strVal val="visible"/>
                                      </p:to>
                                    </p:set>
                                    <p:animEffect transition="in" filter="fade">
                                      <p:cBhvr>
                                        <p:cTn id="24" dur="500"/>
                                        <p:tgtEl>
                                          <p:spTgt spid="8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3"/>
                                        </p:tgtEl>
                                        <p:attrNameLst>
                                          <p:attrName>style.visibility</p:attrName>
                                        </p:attrNameLst>
                                      </p:cBhvr>
                                      <p:to>
                                        <p:strVal val="visible"/>
                                      </p:to>
                                    </p:set>
                                    <p:animEffect transition="in" filter="fade">
                                      <p:cBhvr>
                                        <p:cTn id="27" dur="500"/>
                                        <p:tgtEl>
                                          <p:spTgt spid="83"/>
                                        </p:tgtEl>
                                      </p:cBhvr>
                                    </p:animEffect>
                                  </p:childTnLst>
                                </p:cTn>
                              </p:par>
                              <p:par>
                                <p:cTn id="28" presetID="10" presetClass="entr" presetSubtype="0" fill="hold" nodeType="withEffect">
                                  <p:stCondLst>
                                    <p:cond delay="0"/>
                                  </p:stCondLst>
                                  <p:childTnLst>
                                    <p:set>
                                      <p:cBhvr>
                                        <p:cTn id="29" dur="1" fill="hold">
                                          <p:stCondLst>
                                            <p:cond delay="0"/>
                                          </p:stCondLst>
                                        </p:cTn>
                                        <p:tgtEl>
                                          <p:spTgt spid="97"/>
                                        </p:tgtEl>
                                        <p:attrNameLst>
                                          <p:attrName>style.visibility</p:attrName>
                                        </p:attrNameLst>
                                      </p:cBhvr>
                                      <p:to>
                                        <p:strVal val="visible"/>
                                      </p:to>
                                    </p:set>
                                    <p:animEffect transition="in" filter="fade">
                                      <p:cBhvr>
                                        <p:cTn id="30" dur="500"/>
                                        <p:tgtEl>
                                          <p:spTgt spid="9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08"/>
                                        </p:tgtEl>
                                        <p:attrNameLst>
                                          <p:attrName>style.visibility</p:attrName>
                                        </p:attrNameLst>
                                      </p:cBhvr>
                                      <p:to>
                                        <p:strVal val="visible"/>
                                      </p:to>
                                    </p:set>
                                    <p:animEffect transition="in" filter="fade">
                                      <p:cBhvr>
                                        <p:cTn id="33" dur="500"/>
                                        <p:tgtEl>
                                          <p:spTgt spid="10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09"/>
                                        </p:tgtEl>
                                        <p:attrNameLst>
                                          <p:attrName>style.visibility</p:attrName>
                                        </p:attrNameLst>
                                      </p:cBhvr>
                                      <p:to>
                                        <p:strVal val="visible"/>
                                      </p:to>
                                    </p:set>
                                    <p:animEffect transition="in" filter="fade">
                                      <p:cBhvr>
                                        <p:cTn id="36" dur="500"/>
                                        <p:tgtEl>
                                          <p:spTgt spid="10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10"/>
                                        </p:tgtEl>
                                        <p:attrNameLst>
                                          <p:attrName>style.visibility</p:attrName>
                                        </p:attrNameLst>
                                      </p:cBhvr>
                                      <p:to>
                                        <p:strVal val="visible"/>
                                      </p:to>
                                    </p:set>
                                    <p:animEffect transition="in" filter="fade">
                                      <p:cBhvr>
                                        <p:cTn id="39" dur="500"/>
                                        <p:tgtEl>
                                          <p:spTgt spid="11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1"/>
                                        </p:tgtEl>
                                        <p:attrNameLst>
                                          <p:attrName>style.visibility</p:attrName>
                                        </p:attrNameLst>
                                      </p:cBhvr>
                                      <p:to>
                                        <p:strVal val="visible"/>
                                      </p:to>
                                    </p:set>
                                    <p:animEffect transition="in" filter="fade">
                                      <p:cBhvr>
                                        <p:cTn id="42" dur="500"/>
                                        <p:tgtEl>
                                          <p:spTgt spid="11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2"/>
                                        </p:tgtEl>
                                        <p:attrNameLst>
                                          <p:attrName>style.visibility</p:attrName>
                                        </p:attrNameLst>
                                      </p:cBhvr>
                                      <p:to>
                                        <p:strVal val="visible"/>
                                      </p:to>
                                    </p:set>
                                    <p:animEffect transition="in" filter="fade">
                                      <p:cBhvr>
                                        <p:cTn id="45" dur="500"/>
                                        <p:tgtEl>
                                          <p:spTgt spid="112"/>
                                        </p:tgtEl>
                                      </p:cBhvr>
                                    </p:animEffect>
                                  </p:childTnLst>
                                </p:cTn>
                              </p:par>
                              <p:par>
                                <p:cTn id="46" presetID="10" presetClass="entr" presetSubtype="0" fill="hold" nodeType="withEffect">
                                  <p:stCondLst>
                                    <p:cond delay="0"/>
                                  </p:stCondLst>
                                  <p:childTnLst>
                                    <p:set>
                                      <p:cBhvr>
                                        <p:cTn id="47" dur="1" fill="hold">
                                          <p:stCondLst>
                                            <p:cond delay="0"/>
                                          </p:stCondLst>
                                        </p:cTn>
                                        <p:tgtEl>
                                          <p:spTgt spid="114"/>
                                        </p:tgtEl>
                                        <p:attrNameLst>
                                          <p:attrName>style.visibility</p:attrName>
                                        </p:attrNameLst>
                                      </p:cBhvr>
                                      <p:to>
                                        <p:strVal val="visible"/>
                                      </p:to>
                                    </p:set>
                                    <p:animEffect transition="in" filter="fade">
                                      <p:cBhvr>
                                        <p:cTn id="48" dur="500"/>
                                        <p:tgtEl>
                                          <p:spTgt spid="11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15"/>
                                        </p:tgtEl>
                                        <p:attrNameLst>
                                          <p:attrName>style.visibility</p:attrName>
                                        </p:attrNameLst>
                                      </p:cBhvr>
                                      <p:to>
                                        <p:strVal val="visible"/>
                                      </p:to>
                                    </p:set>
                                    <p:animEffect transition="in" filter="fade">
                                      <p:cBhvr>
                                        <p:cTn id="51" dur="500"/>
                                        <p:tgtEl>
                                          <p:spTgt spid="115"/>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84"/>
                                        </p:tgtEl>
                                        <p:attrNameLst>
                                          <p:attrName>style.visibility</p:attrName>
                                        </p:attrNameLst>
                                      </p:cBhvr>
                                      <p:to>
                                        <p:strVal val="visible"/>
                                      </p:to>
                                    </p:set>
                                    <p:animEffect transition="in" filter="fade">
                                      <p:cBhvr>
                                        <p:cTn id="56" dur="500"/>
                                        <p:tgtEl>
                                          <p:spTgt spid="84"/>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85"/>
                                        </p:tgtEl>
                                        <p:attrNameLst>
                                          <p:attrName>style.visibility</p:attrName>
                                        </p:attrNameLst>
                                      </p:cBhvr>
                                      <p:to>
                                        <p:strVal val="visible"/>
                                      </p:to>
                                    </p:set>
                                    <p:animEffect transition="in" filter="fade">
                                      <p:cBhvr>
                                        <p:cTn id="59" dur="500"/>
                                        <p:tgtEl>
                                          <p:spTgt spid="85"/>
                                        </p:tgtEl>
                                      </p:cBhvr>
                                    </p:animEffect>
                                  </p:childTnLst>
                                </p:cTn>
                              </p:par>
                              <p:par>
                                <p:cTn id="60" presetID="10" presetClass="entr" presetSubtype="0" fill="hold" nodeType="withEffect">
                                  <p:stCondLst>
                                    <p:cond delay="0"/>
                                  </p:stCondLst>
                                  <p:childTnLst>
                                    <p:set>
                                      <p:cBhvr>
                                        <p:cTn id="61" dur="1" fill="hold">
                                          <p:stCondLst>
                                            <p:cond delay="0"/>
                                          </p:stCondLst>
                                        </p:cTn>
                                        <p:tgtEl>
                                          <p:spTgt spid="86"/>
                                        </p:tgtEl>
                                        <p:attrNameLst>
                                          <p:attrName>style.visibility</p:attrName>
                                        </p:attrNameLst>
                                      </p:cBhvr>
                                      <p:to>
                                        <p:strVal val="visible"/>
                                      </p:to>
                                    </p:set>
                                    <p:animEffect transition="in" filter="fade">
                                      <p:cBhvr>
                                        <p:cTn id="62" dur="500"/>
                                        <p:tgtEl>
                                          <p:spTgt spid="86"/>
                                        </p:tgtEl>
                                      </p:cBhvr>
                                    </p:animEffect>
                                  </p:childTnLst>
                                </p:cTn>
                              </p:par>
                              <p:par>
                                <p:cTn id="63" presetID="10" presetClass="entr" presetSubtype="0" fill="hold" nodeType="withEffect">
                                  <p:stCondLst>
                                    <p:cond delay="0"/>
                                  </p:stCondLst>
                                  <p:childTnLst>
                                    <p:set>
                                      <p:cBhvr>
                                        <p:cTn id="64" dur="1" fill="hold">
                                          <p:stCondLst>
                                            <p:cond delay="0"/>
                                          </p:stCondLst>
                                        </p:cTn>
                                        <p:tgtEl>
                                          <p:spTgt spid="87"/>
                                        </p:tgtEl>
                                        <p:attrNameLst>
                                          <p:attrName>style.visibility</p:attrName>
                                        </p:attrNameLst>
                                      </p:cBhvr>
                                      <p:to>
                                        <p:strVal val="visible"/>
                                      </p:to>
                                    </p:set>
                                    <p:animEffect transition="in" filter="fade">
                                      <p:cBhvr>
                                        <p:cTn id="65" dur="500"/>
                                        <p:tgtEl>
                                          <p:spTgt spid="87"/>
                                        </p:tgtEl>
                                      </p:cBhvr>
                                    </p:animEffect>
                                  </p:childTnLst>
                                </p:cTn>
                              </p:par>
                              <p:par>
                                <p:cTn id="66" presetID="10" presetClass="entr" presetSubtype="0" fill="hold" nodeType="withEffect">
                                  <p:stCondLst>
                                    <p:cond delay="0"/>
                                  </p:stCondLst>
                                  <p:childTnLst>
                                    <p:set>
                                      <p:cBhvr>
                                        <p:cTn id="67" dur="1" fill="hold">
                                          <p:stCondLst>
                                            <p:cond delay="0"/>
                                          </p:stCondLst>
                                        </p:cTn>
                                        <p:tgtEl>
                                          <p:spTgt spid="103"/>
                                        </p:tgtEl>
                                        <p:attrNameLst>
                                          <p:attrName>style.visibility</p:attrName>
                                        </p:attrNameLst>
                                      </p:cBhvr>
                                      <p:to>
                                        <p:strVal val="visible"/>
                                      </p:to>
                                    </p:set>
                                    <p:animEffect transition="in" filter="fade">
                                      <p:cBhvr>
                                        <p:cTn id="68"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81" grpId="0"/>
      <p:bldP spid="82" grpId="0" animBg="1"/>
      <p:bldP spid="83" grpId="0"/>
      <p:bldP spid="84" grpId="0" animBg="1"/>
      <p:bldP spid="85" grpId="0"/>
      <p:bldP spid="108" grpId="0" animBg="1"/>
      <p:bldP spid="109" grpId="0" animBg="1"/>
      <p:bldP spid="110" grpId="0" animBg="1"/>
      <p:bldP spid="111" grpId="0" animBg="1"/>
      <p:bldP spid="112" grpId="0" animBg="1"/>
      <p:bldP spid="1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0">
          <a:extLst>
            <a:ext uri="{FF2B5EF4-FFF2-40B4-BE49-F238E27FC236}">
              <a16:creationId xmlns:a16="http://schemas.microsoft.com/office/drawing/2014/main" id="{075B5411-CD71-A747-4320-B4D504323532}"/>
            </a:ext>
          </a:extLst>
        </p:cNvPr>
        <p:cNvGrpSpPr/>
        <p:nvPr/>
      </p:nvGrpSpPr>
      <p:grpSpPr>
        <a:xfrm>
          <a:off x="0" y="0"/>
          <a:ext cx="0" cy="0"/>
          <a:chOff x="0" y="0"/>
          <a:chExt cx="0" cy="0"/>
        </a:xfrm>
      </p:grpSpPr>
      <p:sp>
        <p:nvSpPr>
          <p:cNvPr id="3" name="Google Shape;81;p3">
            <a:extLst>
              <a:ext uri="{FF2B5EF4-FFF2-40B4-BE49-F238E27FC236}">
                <a16:creationId xmlns:a16="http://schemas.microsoft.com/office/drawing/2014/main" id="{F093ECDD-C343-3E4F-2FEE-86CA9A6DDC7E}"/>
              </a:ext>
            </a:extLst>
          </p:cNvPr>
          <p:cNvSpPr/>
          <p:nvPr/>
        </p:nvSpPr>
        <p:spPr>
          <a:xfrm>
            <a:off x="574769" y="305802"/>
            <a:ext cx="11171753" cy="393490"/>
          </a:xfrm>
          <a:prstGeom prst="rect">
            <a:avLst/>
          </a:prstGeom>
          <a:noFill/>
          <a:ln>
            <a:noFill/>
          </a:ln>
        </p:spPr>
        <p:txBody>
          <a:bodyPr spcFirstLastPara="1" wrap="square" lIns="61525" tIns="30750" rIns="61525" bIns="30750" anchor="t" anchorCtr="0">
            <a:noAutofit/>
          </a:bodyPr>
          <a:lstStyle/>
          <a:p>
            <a:pPr marL="0" marR="0" lvl="0" indent="0" algn="l" defTabSz="914400" rtl="0" eaLnBrk="1" fontAlgn="auto" latinLnBrk="0" hangingPunct="1">
              <a:lnSpc>
                <a:spcPct val="93750"/>
              </a:lnSpc>
              <a:spcBef>
                <a:spcPts val="0"/>
              </a:spcBef>
              <a:spcAft>
                <a:spcPts val="0"/>
              </a:spcAft>
              <a:buClr>
                <a:srgbClr val="000000"/>
              </a:buClr>
              <a:buSzPts val="4000"/>
              <a:buFontTx/>
              <a:buNone/>
              <a:tabLst/>
              <a:defRPr/>
            </a:pPr>
            <a:r>
              <a:rPr kumimoji="0" lang="es-ES" sz="2000" b="1" i="0" u="none" strike="noStrike" kern="1200" cap="none" spc="0" normalizeH="0" baseline="0" noProof="0">
                <a:ln>
                  <a:noFill/>
                </a:ln>
                <a:solidFill>
                  <a:srgbClr val="000000"/>
                </a:solidFill>
                <a:effectLst/>
                <a:uLnTx/>
                <a:uFillTx/>
                <a:latin typeface="Helvetica Neue" panose="020B0604020202020204" charset="0"/>
                <a:ea typeface="Calibri"/>
                <a:cs typeface="Calibri"/>
                <a:sym typeface="Calibri"/>
              </a:rPr>
              <a:t>¿Qué territorios queremos observar?</a:t>
            </a:r>
          </a:p>
        </p:txBody>
      </p:sp>
      <p:pic>
        <p:nvPicPr>
          <p:cNvPr id="4" name="Picture 2" descr="A New Typology for Innovation That Combines The Three Horizons ...">
            <a:extLst>
              <a:ext uri="{FF2B5EF4-FFF2-40B4-BE49-F238E27FC236}">
                <a16:creationId xmlns:a16="http://schemas.microsoft.com/office/drawing/2014/main" id="{09E4BAAF-D19E-C3BF-E78B-1A006F9989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1305" y="1439053"/>
            <a:ext cx="4446840" cy="4489057"/>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5">
            <a:extLst>
              <a:ext uri="{FF2B5EF4-FFF2-40B4-BE49-F238E27FC236}">
                <a16:creationId xmlns:a16="http://schemas.microsoft.com/office/drawing/2014/main" id="{F8161426-27B9-0096-B68C-54F63321E443}"/>
              </a:ext>
            </a:extLst>
          </p:cNvPr>
          <p:cNvSpPr/>
          <p:nvPr/>
        </p:nvSpPr>
        <p:spPr>
          <a:xfrm>
            <a:off x="5593016" y="2980133"/>
            <a:ext cx="83319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a:ln>
                  <a:noFill/>
                </a:ln>
                <a:solidFill>
                  <a:prstClr val="black"/>
                </a:solidFill>
                <a:effectLst/>
                <a:highlight>
                  <a:srgbClr val="F4D666"/>
                </a:highlight>
                <a:uLnTx/>
                <a:uFillTx/>
                <a:latin typeface="Helvetica Neue" panose="020B0604020202020204" charset="0"/>
                <a:ea typeface="Calibri" panose="020F0502020204030204" pitchFamily="34" charset="0"/>
                <a:cs typeface="Calibri" panose="020F0502020204030204" pitchFamily="34" charset="0"/>
              </a:rPr>
              <a:t>FOCO</a:t>
            </a:r>
          </a:p>
        </p:txBody>
      </p:sp>
      <p:sp>
        <p:nvSpPr>
          <p:cNvPr id="9" name="Rectángulo 8">
            <a:extLst>
              <a:ext uri="{FF2B5EF4-FFF2-40B4-BE49-F238E27FC236}">
                <a16:creationId xmlns:a16="http://schemas.microsoft.com/office/drawing/2014/main" id="{4CC8DDF0-B3B1-35FF-213F-366C0FC63262}"/>
              </a:ext>
            </a:extLst>
          </p:cNvPr>
          <p:cNvSpPr/>
          <p:nvPr/>
        </p:nvSpPr>
        <p:spPr>
          <a:xfrm>
            <a:off x="6723209" y="3249991"/>
            <a:ext cx="4148759" cy="6001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1" i="1" u="none" strike="noStrike" kern="1200" cap="none" spc="0" normalizeH="0" baseline="0" noProof="0">
                <a:ln>
                  <a:noFill/>
                </a:ln>
                <a:solidFill>
                  <a:prstClr val="black"/>
                </a:solidFill>
                <a:effectLst/>
                <a:uLnTx/>
                <a:uFillTx/>
                <a:latin typeface="Helvetica Neue" panose="020B0604020202020204" charset="0"/>
                <a:ea typeface="Calibri" panose="020F0502020204030204" pitchFamily="34" charset="0"/>
                <a:cs typeface="Calibri" panose="020F0502020204030204" pitchFamily="34" charset="0"/>
              </a:rPr>
              <a:t>Disrupciones en cadena de valor adyacente y nuevos modelos de negocio y disrupciones digitales que puedan tener impacto en el grupo </a:t>
            </a:r>
          </a:p>
        </p:txBody>
      </p:sp>
      <p:sp>
        <p:nvSpPr>
          <p:cNvPr id="11" name="Rectángulo 10">
            <a:extLst>
              <a:ext uri="{FF2B5EF4-FFF2-40B4-BE49-F238E27FC236}">
                <a16:creationId xmlns:a16="http://schemas.microsoft.com/office/drawing/2014/main" id="{CBD096AF-4C99-B3FA-FF8F-A33DA2F78830}"/>
              </a:ext>
            </a:extLst>
          </p:cNvPr>
          <p:cNvSpPr/>
          <p:nvPr/>
        </p:nvSpPr>
        <p:spPr>
          <a:xfrm>
            <a:off x="6723209" y="1685756"/>
            <a:ext cx="3982482"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00" b="0" i="1" u="none" strike="noStrike" kern="1200" cap="none" spc="0" normalizeH="0" baseline="0" noProof="0">
                <a:ln>
                  <a:noFill/>
                </a:ln>
                <a:solidFill>
                  <a:srgbClr val="000000">
                    <a:lumMod val="50000"/>
                    <a:lumOff val="50000"/>
                  </a:srgbClr>
                </a:solidFill>
                <a:effectLst/>
                <a:uLnTx/>
                <a:uFillTx/>
                <a:latin typeface="Helvetica Neue" panose="020B0604020202020204" charset="0"/>
                <a:ea typeface="Calibri" panose="020F0502020204030204" pitchFamily="34" charset="0"/>
                <a:cs typeface="Calibri" panose="020F0502020204030204" pitchFamily="34" charset="0"/>
              </a:rPr>
              <a:t>No buscar invertir en territorios nuevos con nuevos productos en los que no haya sinergia con los activos y negocios del grupo</a:t>
            </a:r>
          </a:p>
        </p:txBody>
      </p:sp>
      <p:sp>
        <p:nvSpPr>
          <p:cNvPr id="12" name="Rectángulo 11">
            <a:extLst>
              <a:ext uri="{FF2B5EF4-FFF2-40B4-BE49-F238E27FC236}">
                <a16:creationId xmlns:a16="http://schemas.microsoft.com/office/drawing/2014/main" id="{3BFB7C3B-B6D2-CD16-FDFD-B065E3741F98}"/>
              </a:ext>
            </a:extLst>
          </p:cNvPr>
          <p:cNvSpPr/>
          <p:nvPr/>
        </p:nvSpPr>
        <p:spPr>
          <a:xfrm>
            <a:off x="6723209" y="4708079"/>
            <a:ext cx="385770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00" b="0" i="1" u="none" strike="noStrike" kern="1200" cap="none" spc="0" normalizeH="0" baseline="0" noProof="0">
                <a:ln>
                  <a:noFill/>
                </a:ln>
                <a:solidFill>
                  <a:prstClr val="black"/>
                </a:solidFill>
                <a:effectLst/>
                <a:uLnTx/>
                <a:uFillTx/>
                <a:latin typeface="Helvetica Neue" panose="020B0604020202020204" charset="0"/>
                <a:ea typeface="Calibri" panose="020F0502020204030204" pitchFamily="34" charset="0"/>
                <a:cs typeface="Calibri" panose="020F0502020204030204" pitchFamily="34" charset="0"/>
              </a:rPr>
              <a:t>Identificar oportunidades en productos y segmentos de mercado actuales para aportar valor a negocio y a las operaciones</a:t>
            </a:r>
          </a:p>
        </p:txBody>
      </p:sp>
      <p:cxnSp>
        <p:nvCxnSpPr>
          <p:cNvPr id="16" name="Conector recto de flecha 15">
            <a:extLst>
              <a:ext uri="{FF2B5EF4-FFF2-40B4-BE49-F238E27FC236}">
                <a16:creationId xmlns:a16="http://schemas.microsoft.com/office/drawing/2014/main" id="{5AE3537C-509F-9106-1B79-6E547E1B2B6C}"/>
              </a:ext>
            </a:extLst>
          </p:cNvPr>
          <p:cNvCxnSpPr>
            <a:cxnSpLocks/>
          </p:cNvCxnSpPr>
          <p:nvPr/>
        </p:nvCxnSpPr>
        <p:spPr>
          <a:xfrm>
            <a:off x="3319769" y="4837312"/>
            <a:ext cx="3375559"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ector recto de flecha 19">
            <a:extLst>
              <a:ext uri="{FF2B5EF4-FFF2-40B4-BE49-F238E27FC236}">
                <a16:creationId xmlns:a16="http://schemas.microsoft.com/office/drawing/2014/main" id="{4631CCAF-8C6D-03AC-5428-7E2B4B70DCE6}"/>
              </a:ext>
            </a:extLst>
          </p:cNvPr>
          <p:cNvCxnSpPr>
            <a:cxnSpLocks/>
          </p:cNvCxnSpPr>
          <p:nvPr/>
        </p:nvCxnSpPr>
        <p:spPr>
          <a:xfrm>
            <a:off x="5430806" y="1893505"/>
            <a:ext cx="1292403" cy="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ector recto de flecha 21">
            <a:extLst>
              <a:ext uri="{FF2B5EF4-FFF2-40B4-BE49-F238E27FC236}">
                <a16:creationId xmlns:a16="http://schemas.microsoft.com/office/drawing/2014/main" id="{6E1049C1-A2A9-A1B9-5A18-527985BE57DC}"/>
              </a:ext>
            </a:extLst>
          </p:cNvPr>
          <p:cNvCxnSpPr>
            <a:cxnSpLocks/>
          </p:cNvCxnSpPr>
          <p:nvPr/>
        </p:nvCxnSpPr>
        <p:spPr>
          <a:xfrm>
            <a:off x="4484793" y="3465712"/>
            <a:ext cx="2198503" cy="0"/>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5" name="Rectángulo 24">
            <a:extLst>
              <a:ext uri="{FF2B5EF4-FFF2-40B4-BE49-F238E27FC236}">
                <a16:creationId xmlns:a16="http://schemas.microsoft.com/office/drawing/2014/main" id="{3B6ACBA3-EB36-BEA2-F6D1-20F4752C9245}"/>
              </a:ext>
            </a:extLst>
          </p:cNvPr>
          <p:cNvSpPr/>
          <p:nvPr/>
        </p:nvSpPr>
        <p:spPr>
          <a:xfrm>
            <a:off x="5308691" y="4938381"/>
            <a:ext cx="1177680" cy="400110"/>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a:ln>
                  <a:noFill/>
                </a:ln>
                <a:solidFill>
                  <a:prstClr val="black"/>
                </a:solidFill>
                <a:effectLst/>
                <a:uLnTx/>
                <a:uFillTx/>
                <a:latin typeface="Helvetica Neue" panose="020B0604020202020204" charset="0"/>
                <a:ea typeface="Calibri" panose="020F0502020204030204" pitchFamily="34" charset="0"/>
                <a:cs typeface="Calibri" panose="020F0502020204030204" pitchFamily="34" charset="0"/>
              </a:rPr>
              <a:t>MANTENER Y DESARROLLAR</a:t>
            </a:r>
          </a:p>
        </p:txBody>
      </p:sp>
      <p:sp>
        <p:nvSpPr>
          <p:cNvPr id="26" name="Rectángulo 25">
            <a:extLst>
              <a:ext uri="{FF2B5EF4-FFF2-40B4-BE49-F238E27FC236}">
                <a16:creationId xmlns:a16="http://schemas.microsoft.com/office/drawing/2014/main" id="{DD279E04-E864-7D89-3501-A9B13317F8C1}"/>
              </a:ext>
            </a:extLst>
          </p:cNvPr>
          <p:cNvSpPr/>
          <p:nvPr/>
        </p:nvSpPr>
        <p:spPr>
          <a:xfrm>
            <a:off x="5466902" y="3530588"/>
            <a:ext cx="1019469" cy="253916"/>
          </a:xfrm>
          <a:prstGeom prst="rect">
            <a:avLst/>
          </a:prstGeom>
          <a:solidFill>
            <a:schemeClr val="accent4">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a:ln>
                  <a:noFill/>
                </a:ln>
                <a:solidFill>
                  <a:prstClr val="black"/>
                </a:solidFill>
                <a:effectLst/>
                <a:uLnTx/>
                <a:uFillTx/>
                <a:latin typeface="Helvetica Neue" panose="020B0604020202020204" charset="0"/>
                <a:ea typeface="Calibri" panose="020F0502020204030204" pitchFamily="34" charset="0"/>
                <a:cs typeface="Calibri" panose="020F0502020204030204" pitchFamily="34" charset="0"/>
              </a:rPr>
              <a:t>EXPLORAR</a:t>
            </a:r>
          </a:p>
        </p:txBody>
      </p:sp>
      <p:sp>
        <p:nvSpPr>
          <p:cNvPr id="27" name="Rectángulo 26">
            <a:extLst>
              <a:ext uri="{FF2B5EF4-FFF2-40B4-BE49-F238E27FC236}">
                <a16:creationId xmlns:a16="http://schemas.microsoft.com/office/drawing/2014/main" id="{84C65724-4DE8-3D13-D6F2-0A0BDD3691EE}"/>
              </a:ext>
            </a:extLst>
          </p:cNvPr>
          <p:cNvSpPr/>
          <p:nvPr/>
        </p:nvSpPr>
        <p:spPr>
          <a:xfrm>
            <a:off x="5486177" y="1979187"/>
            <a:ext cx="1000194" cy="246221"/>
          </a:xfrm>
          <a:prstGeom prst="rect">
            <a:avLst/>
          </a:prstGeom>
          <a:solidFill>
            <a:srgbClr val="FFC9C9"/>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a:ln>
                  <a:noFill/>
                </a:ln>
                <a:solidFill>
                  <a:prstClr val="black"/>
                </a:solidFill>
                <a:effectLst/>
                <a:uLnTx/>
                <a:uFillTx/>
                <a:latin typeface="Helvetica Neue" panose="020B0604020202020204" charset="0"/>
                <a:ea typeface="Calibri" panose="020F0502020204030204" pitchFamily="34" charset="0"/>
                <a:cs typeface="Calibri" panose="020F0502020204030204" pitchFamily="34" charset="0"/>
              </a:rPr>
              <a:t>DESCARTAR</a:t>
            </a:r>
          </a:p>
        </p:txBody>
      </p:sp>
      <p:sp>
        <p:nvSpPr>
          <p:cNvPr id="2" name="Google Shape;81;p3">
            <a:extLst>
              <a:ext uri="{FF2B5EF4-FFF2-40B4-BE49-F238E27FC236}">
                <a16:creationId xmlns:a16="http://schemas.microsoft.com/office/drawing/2014/main" id="{BD18D8EA-69C7-7102-983B-845EE86EECE0}"/>
              </a:ext>
            </a:extLst>
          </p:cNvPr>
          <p:cNvSpPr/>
          <p:nvPr/>
        </p:nvSpPr>
        <p:spPr>
          <a:xfrm>
            <a:off x="574769" y="653179"/>
            <a:ext cx="11171753" cy="438497"/>
          </a:xfrm>
          <a:prstGeom prst="rect">
            <a:avLst/>
          </a:prstGeom>
          <a:noFill/>
          <a:ln>
            <a:noFill/>
          </a:ln>
        </p:spPr>
        <p:txBody>
          <a:bodyPr spcFirstLastPara="1" wrap="square" lIns="61525" tIns="30750" rIns="61525" bIns="30750" anchor="t" anchorCtr="0">
            <a:noAutofit/>
          </a:bodyPr>
          <a:lstStyle/>
          <a:p>
            <a:pPr marL="0" marR="0" lvl="0" indent="0" algn="l" defTabSz="914400" rtl="0" eaLnBrk="1" fontAlgn="auto" latinLnBrk="0" hangingPunct="1">
              <a:lnSpc>
                <a:spcPct val="93750"/>
              </a:lnSpc>
              <a:spcBef>
                <a:spcPts val="0"/>
              </a:spcBef>
              <a:spcAft>
                <a:spcPts val="0"/>
              </a:spcAft>
              <a:buClr>
                <a:srgbClr val="000000"/>
              </a:buClr>
              <a:buSzPts val="4000"/>
              <a:buFontTx/>
              <a:buNone/>
              <a:tabLst/>
              <a:defRPr/>
            </a:pPr>
            <a:r>
              <a:rPr kumimoji="0" lang="es-ES" sz="1600" b="1" i="0" u="none" strike="noStrike" kern="1200" cap="none" spc="0" normalizeH="0" baseline="0" noProof="0">
                <a:ln>
                  <a:noFill/>
                </a:ln>
                <a:solidFill>
                  <a:srgbClr val="000000"/>
                </a:solidFill>
                <a:effectLst/>
                <a:uLnTx/>
                <a:uFillTx/>
                <a:latin typeface="Helvetica Neue" panose="020B0604020202020204" charset="0"/>
                <a:ea typeface="Calibri"/>
                <a:cs typeface="Calibri"/>
                <a:sym typeface="Calibri"/>
              </a:rPr>
              <a:t>Dónde jugar y cómo ganar (más allá del </a:t>
            </a:r>
            <a:r>
              <a:rPr kumimoji="0" lang="es-ES" sz="1600" b="1" i="0" u="none" strike="noStrike" kern="1200" cap="none" spc="0" normalizeH="0" baseline="0" noProof="0" err="1">
                <a:ln>
                  <a:noFill/>
                </a:ln>
                <a:solidFill>
                  <a:srgbClr val="000000"/>
                </a:solidFill>
                <a:effectLst/>
                <a:uLnTx/>
                <a:uFillTx/>
                <a:latin typeface="Helvetica Neue" panose="020B0604020202020204" charset="0"/>
                <a:ea typeface="Calibri"/>
                <a:cs typeface="Calibri"/>
                <a:sym typeface="Calibri"/>
              </a:rPr>
              <a:t>core</a:t>
            </a:r>
            <a:r>
              <a:rPr kumimoji="0" lang="es-ES" sz="1600" b="1" i="0" u="none" strike="noStrike" kern="1200" cap="none" spc="0" normalizeH="0" baseline="0" noProof="0">
                <a:ln>
                  <a:noFill/>
                </a:ln>
                <a:solidFill>
                  <a:srgbClr val="000000"/>
                </a:solidFill>
                <a:effectLst/>
                <a:uLnTx/>
                <a:uFillTx/>
                <a:latin typeface="Helvetica Neue" panose="020B0604020202020204" charset="0"/>
                <a:ea typeface="Calibri"/>
                <a:cs typeface="Calibri"/>
                <a:sym typeface="Calibri"/>
              </a:rPr>
              <a:t>)</a:t>
            </a:r>
          </a:p>
        </p:txBody>
      </p:sp>
    </p:spTree>
    <p:extLst>
      <p:ext uri="{BB962C8B-B14F-4D97-AF65-F5344CB8AC3E}">
        <p14:creationId xmlns:p14="http://schemas.microsoft.com/office/powerpoint/2010/main" val="1043802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par>
                                <p:cTn id="38" presetID="10" presetClass="entr" presetSubtype="0" fill="hold"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1" grpId="0"/>
      <p:bldP spid="12" grpId="0"/>
      <p:bldP spid="25" grpId="0" animBg="1"/>
      <p:bldP spid="26" grpId="0" animBg="1"/>
      <p:bldP spid="2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0">
          <a:extLst>
            <a:ext uri="{FF2B5EF4-FFF2-40B4-BE49-F238E27FC236}">
              <a16:creationId xmlns:a16="http://schemas.microsoft.com/office/drawing/2014/main" id="{A41218D8-B617-389B-C99C-EDC4798344CA}"/>
            </a:ext>
          </a:extLst>
        </p:cNvPr>
        <p:cNvGrpSpPr/>
        <p:nvPr/>
      </p:nvGrpSpPr>
      <p:grpSpPr>
        <a:xfrm>
          <a:off x="0" y="0"/>
          <a:ext cx="0" cy="0"/>
          <a:chOff x="0" y="0"/>
          <a:chExt cx="0" cy="0"/>
        </a:xfrm>
      </p:grpSpPr>
      <p:sp>
        <p:nvSpPr>
          <p:cNvPr id="3" name="Google Shape;81;p3">
            <a:extLst>
              <a:ext uri="{FF2B5EF4-FFF2-40B4-BE49-F238E27FC236}">
                <a16:creationId xmlns:a16="http://schemas.microsoft.com/office/drawing/2014/main" id="{CD65CAF4-A67C-5A34-7D62-9910C75FA998}"/>
              </a:ext>
            </a:extLst>
          </p:cNvPr>
          <p:cNvSpPr/>
          <p:nvPr/>
        </p:nvSpPr>
        <p:spPr>
          <a:xfrm>
            <a:off x="574769" y="305802"/>
            <a:ext cx="11171753" cy="393490"/>
          </a:xfrm>
          <a:prstGeom prst="rect">
            <a:avLst/>
          </a:prstGeom>
          <a:noFill/>
          <a:ln>
            <a:noFill/>
          </a:ln>
        </p:spPr>
        <p:txBody>
          <a:bodyPr spcFirstLastPara="1" wrap="square" lIns="61525" tIns="30750" rIns="61525" bIns="30750" anchor="t" anchorCtr="0">
            <a:noAutofit/>
          </a:bodyPr>
          <a:lstStyle/>
          <a:p>
            <a:pPr marL="0" marR="0" lvl="0" indent="0" algn="l" defTabSz="914400" rtl="0" eaLnBrk="1" fontAlgn="auto" latinLnBrk="0" hangingPunct="1">
              <a:lnSpc>
                <a:spcPct val="93750"/>
              </a:lnSpc>
              <a:spcBef>
                <a:spcPts val="0"/>
              </a:spcBef>
              <a:spcAft>
                <a:spcPts val="0"/>
              </a:spcAft>
              <a:buClr>
                <a:srgbClr val="000000"/>
              </a:buClr>
              <a:buSzPts val="4000"/>
              <a:buFontTx/>
              <a:buNone/>
              <a:tabLst/>
              <a:defRPr/>
            </a:pPr>
            <a:r>
              <a:rPr kumimoji="0" lang="es-ES" sz="2000" b="1" i="0" u="none" strike="noStrike" kern="0" cap="none" spc="0" normalizeH="0" baseline="0" noProof="0">
                <a:ln>
                  <a:noFill/>
                </a:ln>
                <a:solidFill>
                  <a:srgbClr val="000000"/>
                </a:solidFill>
                <a:effectLst/>
                <a:uLnTx/>
                <a:uFillTx/>
                <a:latin typeface="Helvetica Neue" panose="020B0604020202020204" charset="0"/>
                <a:ea typeface="Calibri"/>
                <a:cs typeface="Calibri"/>
                <a:sym typeface="Calibri"/>
              </a:rPr>
              <a:t>Inteligencia de Mercado: Detectar las señales antes de que se conviertan en tendencias</a:t>
            </a:r>
          </a:p>
        </p:txBody>
      </p:sp>
      <p:sp>
        <p:nvSpPr>
          <p:cNvPr id="2" name="Rectángulo 1">
            <a:extLst>
              <a:ext uri="{FF2B5EF4-FFF2-40B4-BE49-F238E27FC236}">
                <a16:creationId xmlns:a16="http://schemas.microsoft.com/office/drawing/2014/main" id="{552402F5-8C3F-2C33-478A-93E4E32C1F9B}"/>
              </a:ext>
            </a:extLst>
          </p:cNvPr>
          <p:cNvSpPr/>
          <p:nvPr/>
        </p:nvSpPr>
        <p:spPr>
          <a:xfrm>
            <a:off x="3354911" y="1656206"/>
            <a:ext cx="2433473" cy="28327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100" b="0" i="0" u="none" strike="noStrike" kern="0" cap="none" spc="0" normalizeH="0" baseline="0" noProof="0">
              <a:ln>
                <a:noFill/>
              </a:ln>
              <a:solidFill>
                <a:prstClr val="white"/>
              </a:solidFill>
              <a:effectLst/>
              <a:uLnTx/>
              <a:uFillTx/>
              <a:latin typeface="Helvetica Neue" panose="020B0604020202020204" charset="0"/>
              <a:ea typeface="+mn-ea"/>
              <a:cs typeface="+mn-cs"/>
              <a:sym typeface="Arial"/>
            </a:endParaRPr>
          </a:p>
        </p:txBody>
      </p:sp>
      <p:sp>
        <p:nvSpPr>
          <p:cNvPr id="4" name="Rectángulo 3">
            <a:extLst>
              <a:ext uri="{FF2B5EF4-FFF2-40B4-BE49-F238E27FC236}">
                <a16:creationId xmlns:a16="http://schemas.microsoft.com/office/drawing/2014/main" id="{27013BBC-BCE8-7F84-03B9-22E0DB5FEEF1}"/>
              </a:ext>
            </a:extLst>
          </p:cNvPr>
          <p:cNvSpPr/>
          <p:nvPr/>
        </p:nvSpPr>
        <p:spPr>
          <a:xfrm>
            <a:off x="755535" y="1651222"/>
            <a:ext cx="2433472" cy="28327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100" b="0" i="0" u="none" strike="noStrike" kern="0" cap="none" spc="0" normalizeH="0" baseline="0" noProof="0">
              <a:ln>
                <a:noFill/>
              </a:ln>
              <a:solidFill>
                <a:prstClr val="white"/>
              </a:solidFill>
              <a:effectLst/>
              <a:uLnTx/>
              <a:uFillTx/>
              <a:latin typeface="Helvetica Neue" panose="020B0604020202020204" charset="0"/>
              <a:ea typeface="+mn-ea"/>
              <a:cs typeface="+mn-cs"/>
              <a:sym typeface="Arial"/>
            </a:endParaRPr>
          </a:p>
        </p:txBody>
      </p:sp>
      <p:sp>
        <p:nvSpPr>
          <p:cNvPr id="5" name="Rectángulo 27">
            <a:extLst>
              <a:ext uri="{FF2B5EF4-FFF2-40B4-BE49-F238E27FC236}">
                <a16:creationId xmlns:a16="http://schemas.microsoft.com/office/drawing/2014/main" id="{AE5ADC02-8FDE-64BA-AD65-D91A7E37136B}"/>
              </a:ext>
            </a:extLst>
          </p:cNvPr>
          <p:cNvSpPr/>
          <p:nvPr/>
        </p:nvSpPr>
        <p:spPr>
          <a:xfrm>
            <a:off x="3779026" y="1653980"/>
            <a:ext cx="1584720" cy="261610"/>
          </a:xfrm>
          <a:prstGeom prst="rect">
            <a:avLst/>
          </a:prstGeom>
        </p:spPr>
        <p:txBody>
          <a:bodyPr wrap="square">
            <a:spAutoFit/>
          </a:bodyPr>
          <a:lstStyle/>
          <a:p>
            <a:pPr marL="14480" marR="0" lvl="0" indent="0" algn="ctr" defTabSz="914400" rtl="0" eaLnBrk="1" fontAlgn="auto" latinLnBrk="0" hangingPunct="1">
              <a:lnSpc>
                <a:spcPct val="100000"/>
              </a:lnSpc>
              <a:spcBef>
                <a:spcPts val="113"/>
              </a:spcBef>
              <a:spcAft>
                <a:spcPts val="0"/>
              </a:spcAft>
              <a:buClrTx/>
              <a:buSzTx/>
              <a:buFontTx/>
              <a:buNone/>
              <a:tabLst/>
              <a:defRPr/>
            </a:pPr>
            <a:r>
              <a:rPr kumimoji="0" lang="es-ES" sz="1100" b="1" i="0" u="none" strike="noStrike" kern="1200" cap="none" spc="0" normalizeH="0" baseline="0" noProof="0">
                <a:ln>
                  <a:noFill/>
                </a:ln>
                <a:solidFill>
                  <a:prstClr val="white"/>
                </a:solidFill>
                <a:effectLst/>
                <a:uLnTx/>
                <a:uFillTx/>
                <a:latin typeface="Helvetica Neue" panose="020B0604020202020204" charset="0"/>
                <a:ea typeface="+mn-ea"/>
                <a:cs typeface="Poppins Medium" pitchFamily="2" charset="77"/>
                <a:sym typeface="Arial"/>
              </a:rPr>
              <a:t>ECOMMERCE</a:t>
            </a:r>
          </a:p>
        </p:txBody>
      </p:sp>
      <p:sp>
        <p:nvSpPr>
          <p:cNvPr id="6" name="Rectángulo 27">
            <a:extLst>
              <a:ext uri="{FF2B5EF4-FFF2-40B4-BE49-F238E27FC236}">
                <a16:creationId xmlns:a16="http://schemas.microsoft.com/office/drawing/2014/main" id="{E8C29970-B4A0-5CE7-A8EF-7CBDE028231C}"/>
              </a:ext>
            </a:extLst>
          </p:cNvPr>
          <p:cNvSpPr/>
          <p:nvPr/>
        </p:nvSpPr>
        <p:spPr>
          <a:xfrm>
            <a:off x="908399" y="1658636"/>
            <a:ext cx="2221257" cy="261610"/>
          </a:xfrm>
          <a:prstGeom prst="rect">
            <a:avLst/>
          </a:prstGeom>
        </p:spPr>
        <p:txBody>
          <a:bodyPr wrap="square">
            <a:spAutoFit/>
          </a:bodyPr>
          <a:lstStyle/>
          <a:p>
            <a:pPr marL="14480" marR="0" lvl="0" indent="0" algn="ctr" defTabSz="914400" rtl="0" eaLnBrk="1" fontAlgn="auto" latinLnBrk="0" hangingPunct="1">
              <a:lnSpc>
                <a:spcPct val="100000"/>
              </a:lnSpc>
              <a:spcBef>
                <a:spcPts val="113"/>
              </a:spcBef>
              <a:spcAft>
                <a:spcPts val="0"/>
              </a:spcAft>
              <a:buClrTx/>
              <a:buSzTx/>
              <a:buFontTx/>
              <a:buNone/>
              <a:tabLst/>
              <a:defRPr/>
            </a:pPr>
            <a:r>
              <a:rPr kumimoji="0" lang="es-ES" sz="1100" b="1" i="0" u="none" strike="noStrike" kern="1200" cap="none" spc="0" normalizeH="0" baseline="0" noProof="0">
                <a:ln>
                  <a:noFill/>
                </a:ln>
                <a:solidFill>
                  <a:prstClr val="white"/>
                </a:solidFill>
                <a:effectLst/>
                <a:uLnTx/>
                <a:uFillTx/>
                <a:latin typeface="Helvetica Neue" panose="020B0604020202020204" charset="0"/>
                <a:ea typeface="+mn-ea"/>
                <a:cs typeface="Poppins Medium" pitchFamily="2" charset="77"/>
                <a:sym typeface="Arial"/>
              </a:rPr>
              <a:t>DIST. Y HORECA DIGITAL</a:t>
            </a:r>
          </a:p>
        </p:txBody>
      </p:sp>
      <p:sp>
        <p:nvSpPr>
          <p:cNvPr id="7" name="Rectángulo 27">
            <a:extLst>
              <a:ext uri="{FF2B5EF4-FFF2-40B4-BE49-F238E27FC236}">
                <a16:creationId xmlns:a16="http://schemas.microsoft.com/office/drawing/2014/main" id="{D6C8E70B-6672-C663-85B7-F58B6F44AC1A}"/>
              </a:ext>
            </a:extLst>
          </p:cNvPr>
          <p:cNvSpPr/>
          <p:nvPr/>
        </p:nvSpPr>
        <p:spPr>
          <a:xfrm>
            <a:off x="974301" y="1265749"/>
            <a:ext cx="4569266" cy="276999"/>
          </a:xfrm>
          <a:prstGeom prst="rect">
            <a:avLst/>
          </a:prstGeom>
        </p:spPr>
        <p:txBody>
          <a:bodyPr wrap="square">
            <a:spAutoFit/>
          </a:bodyPr>
          <a:lstStyle/>
          <a:p>
            <a:pPr marL="14480" marR="0" lvl="0" indent="0" algn="ctr" defTabSz="914400" rtl="0" eaLnBrk="1" fontAlgn="auto" latinLnBrk="0" hangingPunct="1">
              <a:lnSpc>
                <a:spcPct val="100000"/>
              </a:lnSpc>
              <a:spcBef>
                <a:spcPts val="113"/>
              </a:spcBef>
              <a:spcAft>
                <a:spcPts val="0"/>
              </a:spcAft>
              <a:buClrTx/>
              <a:buSzTx/>
              <a:buFontTx/>
              <a:buNone/>
              <a:tabLst/>
              <a:defRPr/>
            </a:pPr>
            <a:r>
              <a:rPr kumimoji="0" lang="es-ES" sz="1200" b="1" i="0" u="none" strike="noStrike" kern="1200" cap="none" spc="0" normalizeH="0" baseline="0" noProof="0">
                <a:ln>
                  <a:noFill/>
                </a:ln>
                <a:solidFill>
                  <a:prstClr val="black"/>
                </a:solidFill>
                <a:effectLst/>
                <a:uLnTx/>
                <a:uFillTx/>
                <a:latin typeface="Helvetica Neue" panose="020B0604020202020204" charset="0"/>
                <a:ea typeface="+mn-ea"/>
                <a:cs typeface="Poppins Medium" pitchFamily="2" charset="77"/>
                <a:sym typeface="Arial"/>
              </a:rPr>
              <a:t>CON FOCO EN DISTRIBUCIÓN HASTA CONSUMIDOR</a:t>
            </a:r>
          </a:p>
        </p:txBody>
      </p:sp>
      <p:pic>
        <p:nvPicPr>
          <p:cNvPr id="8" name="Imagen 7">
            <a:extLst>
              <a:ext uri="{FF2B5EF4-FFF2-40B4-BE49-F238E27FC236}">
                <a16:creationId xmlns:a16="http://schemas.microsoft.com/office/drawing/2014/main" id="{97B377C9-C690-8D2E-3F5D-6021CA776E12}"/>
              </a:ext>
            </a:extLst>
          </p:cNvPr>
          <p:cNvPicPr>
            <a:picLocks noChangeAspect="1"/>
          </p:cNvPicPr>
          <p:nvPr/>
        </p:nvPicPr>
        <p:blipFill>
          <a:blip r:embed="rId3"/>
          <a:stretch>
            <a:fillRect/>
          </a:stretch>
        </p:blipFill>
        <p:spPr>
          <a:xfrm>
            <a:off x="1354980" y="3636122"/>
            <a:ext cx="3835250" cy="1715117"/>
          </a:xfrm>
          <a:prstGeom prst="rect">
            <a:avLst/>
          </a:prstGeom>
        </p:spPr>
      </p:pic>
      <p:pic>
        <p:nvPicPr>
          <p:cNvPr id="9" name="Imagen 8">
            <a:extLst>
              <a:ext uri="{FF2B5EF4-FFF2-40B4-BE49-F238E27FC236}">
                <a16:creationId xmlns:a16="http://schemas.microsoft.com/office/drawing/2014/main" id="{20A5554F-0E9B-1D38-4953-40C0ED8FFCC3}"/>
              </a:ext>
            </a:extLst>
          </p:cNvPr>
          <p:cNvPicPr>
            <a:picLocks noChangeAspect="1"/>
          </p:cNvPicPr>
          <p:nvPr/>
        </p:nvPicPr>
        <p:blipFill>
          <a:blip r:embed="rId4"/>
          <a:stretch>
            <a:fillRect/>
          </a:stretch>
        </p:blipFill>
        <p:spPr>
          <a:xfrm>
            <a:off x="1175690" y="2091988"/>
            <a:ext cx="4157199" cy="1658702"/>
          </a:xfrm>
          <a:prstGeom prst="rect">
            <a:avLst/>
          </a:prstGeom>
        </p:spPr>
      </p:pic>
      <p:grpSp>
        <p:nvGrpSpPr>
          <p:cNvPr id="10" name="Grupo 9">
            <a:extLst>
              <a:ext uri="{FF2B5EF4-FFF2-40B4-BE49-F238E27FC236}">
                <a16:creationId xmlns:a16="http://schemas.microsoft.com/office/drawing/2014/main" id="{883BDC9A-4F16-4C28-4521-E95494885EBC}"/>
              </a:ext>
            </a:extLst>
          </p:cNvPr>
          <p:cNvGrpSpPr/>
          <p:nvPr/>
        </p:nvGrpSpPr>
        <p:grpSpPr>
          <a:xfrm>
            <a:off x="959296" y="5401000"/>
            <a:ext cx="4698571" cy="303234"/>
            <a:chOff x="8569060" y="1039659"/>
            <a:chExt cx="4733756" cy="470250"/>
          </a:xfrm>
        </p:grpSpPr>
        <p:sp>
          <p:nvSpPr>
            <p:cNvPr id="11" name="Rectángulo 10">
              <a:extLst>
                <a:ext uri="{FF2B5EF4-FFF2-40B4-BE49-F238E27FC236}">
                  <a16:creationId xmlns:a16="http://schemas.microsoft.com/office/drawing/2014/main" id="{1DAE593E-D723-0982-CA02-8055FCBEBEFA}"/>
                </a:ext>
              </a:extLst>
            </p:cNvPr>
            <p:cNvSpPr/>
            <p:nvPr/>
          </p:nvSpPr>
          <p:spPr>
            <a:xfrm>
              <a:off x="8569060" y="1039659"/>
              <a:ext cx="790062" cy="470250"/>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800" b="1" i="0" u="none" strike="noStrike" kern="0" cap="none" spc="0" normalizeH="0" baseline="0" noProof="0">
                  <a:ln>
                    <a:noFill/>
                  </a:ln>
                  <a:solidFill>
                    <a:srgbClr val="000000"/>
                  </a:solidFill>
                  <a:effectLst/>
                  <a:uLnTx/>
                  <a:uFillTx/>
                  <a:latin typeface="Helvetica Neue" panose="020B0604020202020204" charset="0"/>
                  <a:ea typeface="+mn-ea"/>
                  <a:cs typeface="+mn-cs"/>
                  <a:sym typeface="Arial"/>
                </a:rPr>
                <a:t>MATERIAS PRIMAS</a:t>
              </a:r>
            </a:p>
          </p:txBody>
        </p:sp>
        <p:sp>
          <p:nvSpPr>
            <p:cNvPr id="12" name="Rectángulo 11">
              <a:extLst>
                <a:ext uri="{FF2B5EF4-FFF2-40B4-BE49-F238E27FC236}">
                  <a16:creationId xmlns:a16="http://schemas.microsoft.com/office/drawing/2014/main" id="{E2467379-3DB5-7A7D-F48A-ADCFB83DFDB6}"/>
                </a:ext>
              </a:extLst>
            </p:cNvPr>
            <p:cNvSpPr/>
            <p:nvPr/>
          </p:nvSpPr>
          <p:spPr>
            <a:xfrm>
              <a:off x="9397319" y="1039659"/>
              <a:ext cx="1003249" cy="470250"/>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800" b="1" i="0" u="none" strike="noStrike" kern="0" cap="none" spc="0" normalizeH="0" baseline="0" noProof="0">
                  <a:ln>
                    <a:noFill/>
                  </a:ln>
                  <a:solidFill>
                    <a:srgbClr val="000000"/>
                  </a:solidFill>
                  <a:effectLst/>
                  <a:uLnTx/>
                  <a:uFillTx/>
                  <a:latin typeface="Helvetica Neue" panose="020B0604020202020204" charset="0"/>
                  <a:ea typeface="+mn-ea"/>
                  <a:cs typeface="+mn-cs"/>
                  <a:sym typeface="Arial"/>
                </a:rPr>
                <a:t>PRODUCCIÓN</a:t>
              </a:r>
            </a:p>
          </p:txBody>
        </p:sp>
        <p:sp>
          <p:nvSpPr>
            <p:cNvPr id="13" name="Rectángulo 12">
              <a:extLst>
                <a:ext uri="{FF2B5EF4-FFF2-40B4-BE49-F238E27FC236}">
                  <a16:creationId xmlns:a16="http://schemas.microsoft.com/office/drawing/2014/main" id="{A6A14B0E-408A-8F7D-8235-85A2FE3BA01D}"/>
                </a:ext>
              </a:extLst>
            </p:cNvPr>
            <p:cNvSpPr/>
            <p:nvPr/>
          </p:nvSpPr>
          <p:spPr>
            <a:xfrm>
              <a:off x="10436269" y="1039659"/>
              <a:ext cx="1033053" cy="47025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800" b="1" i="0" u="none" strike="noStrike" kern="0" cap="none" spc="0" normalizeH="0" baseline="0" noProof="0">
                  <a:ln>
                    <a:noFill/>
                  </a:ln>
                  <a:solidFill>
                    <a:prstClr val="white"/>
                  </a:solidFill>
                  <a:effectLst/>
                  <a:uLnTx/>
                  <a:uFillTx/>
                  <a:latin typeface="Helvetica Neue" panose="020B0604020202020204" charset="0"/>
                  <a:ea typeface="+mn-ea"/>
                  <a:cs typeface="+mn-cs"/>
                  <a:sym typeface="Arial"/>
                </a:rPr>
                <a:t>DISTRIBUCIÓN</a:t>
              </a:r>
            </a:p>
          </p:txBody>
        </p:sp>
        <p:sp>
          <p:nvSpPr>
            <p:cNvPr id="14" name="Rectángulo 13">
              <a:extLst>
                <a:ext uri="{FF2B5EF4-FFF2-40B4-BE49-F238E27FC236}">
                  <a16:creationId xmlns:a16="http://schemas.microsoft.com/office/drawing/2014/main" id="{C14447C3-F98F-FB2E-8815-EB2CEF4FC2B3}"/>
                </a:ext>
              </a:extLst>
            </p:cNvPr>
            <p:cNvSpPr/>
            <p:nvPr/>
          </p:nvSpPr>
          <p:spPr>
            <a:xfrm>
              <a:off x="11496268" y="1039659"/>
              <a:ext cx="728929" cy="47025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800" b="1" i="0" u="none" strike="noStrike" kern="0" cap="none" spc="0" normalizeH="0" baseline="0" noProof="0">
                  <a:ln>
                    <a:noFill/>
                  </a:ln>
                  <a:solidFill>
                    <a:prstClr val="white"/>
                  </a:solidFill>
                  <a:effectLst/>
                  <a:uLnTx/>
                  <a:uFillTx/>
                  <a:latin typeface="Helvetica Neue" panose="020B0604020202020204" charset="0"/>
                  <a:ea typeface="+mn-ea"/>
                  <a:cs typeface="+mn-cs"/>
                  <a:sym typeface="Arial"/>
                </a:rPr>
                <a:t>HORECA</a:t>
              </a:r>
            </a:p>
          </p:txBody>
        </p:sp>
        <p:sp>
          <p:nvSpPr>
            <p:cNvPr id="15" name="Rectángulo 14">
              <a:extLst>
                <a:ext uri="{FF2B5EF4-FFF2-40B4-BE49-F238E27FC236}">
                  <a16:creationId xmlns:a16="http://schemas.microsoft.com/office/drawing/2014/main" id="{FFE67F10-5A72-AA1C-F61C-A29535B831DC}"/>
                </a:ext>
              </a:extLst>
            </p:cNvPr>
            <p:cNvSpPr/>
            <p:nvPr/>
          </p:nvSpPr>
          <p:spPr>
            <a:xfrm>
              <a:off x="12249484" y="1039659"/>
              <a:ext cx="1053332" cy="47025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800" b="1" i="0" u="none" strike="noStrike" kern="0" cap="none" spc="0" normalizeH="0" baseline="0" noProof="0">
                  <a:ln>
                    <a:noFill/>
                  </a:ln>
                  <a:solidFill>
                    <a:prstClr val="white"/>
                  </a:solidFill>
                  <a:effectLst/>
                  <a:uLnTx/>
                  <a:uFillTx/>
                  <a:latin typeface="Helvetica Neue" panose="020B0604020202020204" charset="0"/>
                  <a:ea typeface="+mn-ea"/>
                  <a:cs typeface="+mn-cs"/>
                  <a:sym typeface="Arial"/>
                </a:rPr>
                <a:t>CONSUMIDOR</a:t>
              </a:r>
            </a:p>
          </p:txBody>
        </p:sp>
      </p:grpSp>
      <p:sp>
        <p:nvSpPr>
          <p:cNvPr id="16" name="Rectángulo 27">
            <a:extLst>
              <a:ext uri="{FF2B5EF4-FFF2-40B4-BE49-F238E27FC236}">
                <a16:creationId xmlns:a16="http://schemas.microsoft.com/office/drawing/2014/main" id="{CE7808B1-A797-00A2-66FB-AE4BC14BC9BB}"/>
              </a:ext>
            </a:extLst>
          </p:cNvPr>
          <p:cNvSpPr/>
          <p:nvPr/>
        </p:nvSpPr>
        <p:spPr>
          <a:xfrm>
            <a:off x="6429257" y="1265749"/>
            <a:ext cx="4569266" cy="276999"/>
          </a:xfrm>
          <a:prstGeom prst="rect">
            <a:avLst/>
          </a:prstGeom>
        </p:spPr>
        <p:txBody>
          <a:bodyPr wrap="square">
            <a:spAutoFit/>
          </a:bodyPr>
          <a:lstStyle/>
          <a:p>
            <a:pPr marL="14480" marR="0" lvl="0" indent="0" algn="ctr" defTabSz="914400" rtl="0" eaLnBrk="1" fontAlgn="auto" latinLnBrk="0" hangingPunct="1">
              <a:lnSpc>
                <a:spcPct val="100000"/>
              </a:lnSpc>
              <a:spcBef>
                <a:spcPts val="113"/>
              </a:spcBef>
              <a:spcAft>
                <a:spcPts val="0"/>
              </a:spcAft>
              <a:buClrTx/>
              <a:buSzTx/>
              <a:buFontTx/>
              <a:buNone/>
              <a:tabLst/>
              <a:defRPr/>
            </a:pPr>
            <a:r>
              <a:rPr kumimoji="0" lang="es-ES" sz="1200" b="1" i="0" u="none" strike="noStrike" kern="1200" cap="none" spc="0" normalizeH="0" baseline="0" noProof="0">
                <a:ln>
                  <a:noFill/>
                </a:ln>
                <a:solidFill>
                  <a:prstClr val="black"/>
                </a:solidFill>
                <a:effectLst/>
                <a:uLnTx/>
                <a:uFillTx/>
                <a:latin typeface="Helvetica Neue" panose="020B0604020202020204" charset="0"/>
                <a:ea typeface="+mn-ea"/>
                <a:cs typeface="Poppins Medium" pitchFamily="2" charset="77"/>
                <a:sym typeface="Arial"/>
              </a:rPr>
              <a:t>Y EN TECNOLOGÍAS CON POTENCIAL DE IMPACTO </a:t>
            </a:r>
          </a:p>
        </p:txBody>
      </p:sp>
      <p:sp>
        <p:nvSpPr>
          <p:cNvPr id="17" name="Rectángulo 16">
            <a:extLst>
              <a:ext uri="{FF2B5EF4-FFF2-40B4-BE49-F238E27FC236}">
                <a16:creationId xmlns:a16="http://schemas.microsoft.com/office/drawing/2014/main" id="{45481413-DE19-9B9C-5D99-60EEFFEEE00F}"/>
              </a:ext>
            </a:extLst>
          </p:cNvPr>
          <p:cNvSpPr/>
          <p:nvPr/>
        </p:nvSpPr>
        <p:spPr>
          <a:xfrm>
            <a:off x="8924470" y="1665015"/>
            <a:ext cx="2339932" cy="283274"/>
          </a:xfrm>
          <a:prstGeom prst="rect">
            <a:avLst/>
          </a:prstGeom>
          <a:solidFill>
            <a:srgbClr val="E67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100" b="0" i="0" u="none" strike="noStrike" kern="0" cap="none" spc="0" normalizeH="0" baseline="0" noProof="0">
              <a:ln>
                <a:noFill/>
              </a:ln>
              <a:solidFill>
                <a:prstClr val="white"/>
              </a:solidFill>
              <a:effectLst/>
              <a:uLnTx/>
              <a:uFillTx/>
              <a:latin typeface="Helvetica Neue" panose="020B0604020202020204" charset="0"/>
              <a:ea typeface="+mn-ea"/>
              <a:cs typeface="+mn-cs"/>
              <a:sym typeface="Arial"/>
            </a:endParaRPr>
          </a:p>
        </p:txBody>
      </p:sp>
      <p:sp>
        <p:nvSpPr>
          <p:cNvPr id="18" name="Rectángulo 17">
            <a:extLst>
              <a:ext uri="{FF2B5EF4-FFF2-40B4-BE49-F238E27FC236}">
                <a16:creationId xmlns:a16="http://schemas.microsoft.com/office/drawing/2014/main" id="{7466D7E6-28F3-FB52-300B-EE60C7E57B30}"/>
              </a:ext>
            </a:extLst>
          </p:cNvPr>
          <p:cNvSpPr/>
          <p:nvPr/>
        </p:nvSpPr>
        <p:spPr>
          <a:xfrm>
            <a:off x="6346132" y="1660031"/>
            <a:ext cx="2631651" cy="287751"/>
          </a:xfrm>
          <a:prstGeom prst="rect">
            <a:avLst/>
          </a:prstGeom>
          <a:solidFill>
            <a:srgbClr val="B42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100" b="0" i="0" u="none" strike="noStrike" kern="0" cap="none" spc="0" normalizeH="0" baseline="0" noProof="0">
              <a:ln>
                <a:noFill/>
              </a:ln>
              <a:solidFill>
                <a:prstClr val="white"/>
              </a:solidFill>
              <a:effectLst/>
              <a:uLnTx/>
              <a:uFillTx/>
              <a:latin typeface="Helvetica Neue" panose="020B0604020202020204" charset="0"/>
              <a:ea typeface="+mn-ea"/>
              <a:cs typeface="+mn-cs"/>
              <a:sym typeface="Arial"/>
            </a:endParaRPr>
          </a:p>
        </p:txBody>
      </p:sp>
      <p:sp>
        <p:nvSpPr>
          <p:cNvPr id="19" name="Rectángulo 27">
            <a:extLst>
              <a:ext uri="{FF2B5EF4-FFF2-40B4-BE49-F238E27FC236}">
                <a16:creationId xmlns:a16="http://schemas.microsoft.com/office/drawing/2014/main" id="{2FBCB270-ADF7-7018-C4C9-2C94CA5BFC7A}"/>
              </a:ext>
            </a:extLst>
          </p:cNvPr>
          <p:cNvSpPr/>
          <p:nvPr/>
        </p:nvSpPr>
        <p:spPr>
          <a:xfrm>
            <a:off x="8868143" y="1662790"/>
            <a:ext cx="2429451" cy="261610"/>
          </a:xfrm>
          <a:prstGeom prst="rect">
            <a:avLst/>
          </a:prstGeom>
        </p:spPr>
        <p:txBody>
          <a:bodyPr wrap="square">
            <a:spAutoFit/>
          </a:bodyPr>
          <a:lstStyle/>
          <a:p>
            <a:pPr marL="14480" marR="0" lvl="0" indent="0" algn="ctr" defTabSz="914400" rtl="0" eaLnBrk="1" fontAlgn="auto" latinLnBrk="0" hangingPunct="1">
              <a:lnSpc>
                <a:spcPct val="100000"/>
              </a:lnSpc>
              <a:spcBef>
                <a:spcPts val="113"/>
              </a:spcBef>
              <a:spcAft>
                <a:spcPts val="0"/>
              </a:spcAft>
              <a:buClrTx/>
              <a:buSzTx/>
              <a:buFontTx/>
              <a:buNone/>
              <a:tabLst/>
              <a:defRPr/>
            </a:pPr>
            <a:r>
              <a:rPr kumimoji="0" lang="es-ES" sz="1100" b="1" i="0" u="none" strike="noStrike" kern="1200" cap="none" spc="0" normalizeH="0" baseline="0" noProof="0">
                <a:ln>
                  <a:noFill/>
                </a:ln>
                <a:solidFill>
                  <a:prstClr val="white"/>
                </a:solidFill>
                <a:effectLst/>
                <a:uLnTx/>
                <a:uFillTx/>
                <a:latin typeface="Helvetica Neue" panose="020B0604020202020204" charset="0"/>
                <a:ea typeface="+mn-ea"/>
                <a:cs typeface="Poppins Medium" pitchFamily="2" charset="77"/>
                <a:sym typeface="Arial"/>
              </a:rPr>
              <a:t>INTELIGENCIA ARTIFICIAL</a:t>
            </a:r>
          </a:p>
        </p:txBody>
      </p:sp>
      <p:sp>
        <p:nvSpPr>
          <p:cNvPr id="20" name="Rectángulo 27">
            <a:extLst>
              <a:ext uri="{FF2B5EF4-FFF2-40B4-BE49-F238E27FC236}">
                <a16:creationId xmlns:a16="http://schemas.microsoft.com/office/drawing/2014/main" id="{DEB46873-D8EE-F941-50AB-B6B3DC1E2669}"/>
              </a:ext>
            </a:extLst>
          </p:cNvPr>
          <p:cNvSpPr/>
          <p:nvPr/>
        </p:nvSpPr>
        <p:spPr>
          <a:xfrm>
            <a:off x="6436654" y="1667445"/>
            <a:ext cx="2429451" cy="261610"/>
          </a:xfrm>
          <a:prstGeom prst="rect">
            <a:avLst/>
          </a:prstGeom>
        </p:spPr>
        <p:txBody>
          <a:bodyPr wrap="square">
            <a:spAutoFit/>
          </a:bodyPr>
          <a:lstStyle/>
          <a:p>
            <a:pPr marL="14480" marR="0" lvl="0" indent="0" algn="ctr" defTabSz="914400" rtl="0" eaLnBrk="1" fontAlgn="auto" latinLnBrk="0" hangingPunct="1">
              <a:lnSpc>
                <a:spcPct val="100000"/>
              </a:lnSpc>
              <a:spcBef>
                <a:spcPts val="113"/>
              </a:spcBef>
              <a:spcAft>
                <a:spcPts val="0"/>
              </a:spcAft>
              <a:buClrTx/>
              <a:buSzTx/>
              <a:buFontTx/>
              <a:buNone/>
              <a:tabLst/>
              <a:defRPr/>
            </a:pPr>
            <a:r>
              <a:rPr kumimoji="0" lang="es-ES" sz="1100" b="1" i="0" u="none" strike="noStrike" kern="1200" cap="none" spc="0" normalizeH="0" baseline="0" noProof="0">
                <a:ln>
                  <a:noFill/>
                </a:ln>
                <a:solidFill>
                  <a:prstClr val="white"/>
                </a:solidFill>
                <a:effectLst/>
                <a:uLnTx/>
                <a:uFillTx/>
                <a:latin typeface="Helvetica Neue" panose="020B0604020202020204" charset="0"/>
                <a:ea typeface="+mn-ea"/>
                <a:cs typeface="Poppins Medium" pitchFamily="2" charset="77"/>
                <a:sym typeface="Arial"/>
              </a:rPr>
              <a:t>FOOD&amp;BEVERAGE TECH</a:t>
            </a:r>
          </a:p>
        </p:txBody>
      </p:sp>
      <p:sp>
        <p:nvSpPr>
          <p:cNvPr id="21" name="Rectángulo 27">
            <a:extLst>
              <a:ext uri="{FF2B5EF4-FFF2-40B4-BE49-F238E27FC236}">
                <a16:creationId xmlns:a16="http://schemas.microsoft.com/office/drawing/2014/main" id="{D71F8873-35EC-2494-7C31-1418477C6D24}"/>
              </a:ext>
            </a:extLst>
          </p:cNvPr>
          <p:cNvSpPr/>
          <p:nvPr/>
        </p:nvSpPr>
        <p:spPr>
          <a:xfrm>
            <a:off x="8822817" y="2045601"/>
            <a:ext cx="2486345" cy="612988"/>
          </a:xfrm>
          <a:prstGeom prst="rect">
            <a:avLst/>
          </a:prstGeom>
        </p:spPr>
        <p:txBody>
          <a:bodyPr wrap="square">
            <a:spAutoFit/>
          </a:bodyPr>
          <a:lstStyle/>
          <a:p>
            <a:pPr marL="185930" marR="0" lvl="0" indent="-171450" algn="l" defTabSz="914400" rtl="0" eaLnBrk="1" fontAlgn="auto" latinLnBrk="0" hangingPunct="1">
              <a:lnSpc>
                <a:spcPct val="100000"/>
              </a:lnSpc>
              <a:spcBef>
                <a:spcPts val="113"/>
              </a:spcBef>
              <a:spcAft>
                <a:spcPts val="0"/>
              </a:spcAft>
              <a:buClrTx/>
              <a:buSzTx/>
              <a:buFont typeface="Arial" panose="020B0604020202020204" pitchFamily="34" charset="0"/>
              <a:buChar char="•"/>
              <a:tabLst/>
              <a:defRPr/>
            </a:pPr>
            <a:r>
              <a:rPr kumimoji="0" lang="es-ES" sz="1100" b="0" i="0" u="none" strike="noStrike" kern="1200" cap="none" spc="0" normalizeH="0" baseline="0" noProof="0">
                <a:ln>
                  <a:noFill/>
                </a:ln>
                <a:solidFill>
                  <a:prstClr val="black"/>
                </a:solidFill>
                <a:effectLst/>
                <a:uLnTx/>
                <a:uFillTx/>
                <a:latin typeface="Helvetica Neue" panose="020B0604020202020204" charset="0"/>
                <a:ea typeface="+mn-ea"/>
                <a:cs typeface="Poppins Medium" pitchFamily="2" charset="77"/>
                <a:sym typeface="Arial"/>
              </a:rPr>
              <a:t>Creación de Oficina IA: ESTREIA</a:t>
            </a:r>
          </a:p>
          <a:p>
            <a:pPr marL="185930" marR="0" lvl="0" indent="-171450" algn="l" defTabSz="914400" rtl="0" eaLnBrk="1" fontAlgn="auto" latinLnBrk="0" hangingPunct="1">
              <a:lnSpc>
                <a:spcPct val="100000"/>
              </a:lnSpc>
              <a:spcBef>
                <a:spcPts val="113"/>
              </a:spcBef>
              <a:spcAft>
                <a:spcPts val="0"/>
              </a:spcAft>
              <a:buClrTx/>
              <a:buSzTx/>
              <a:buFont typeface="Arial" panose="020B0604020202020204" pitchFamily="34" charset="0"/>
              <a:buChar char="•"/>
              <a:tabLst/>
              <a:defRPr/>
            </a:pPr>
            <a:r>
              <a:rPr kumimoji="0" lang="es-ES" sz="1100" b="0" i="0" u="none" strike="noStrike" kern="1200" cap="none" spc="0" normalizeH="0" baseline="0" noProof="0">
                <a:ln>
                  <a:noFill/>
                </a:ln>
                <a:solidFill>
                  <a:prstClr val="black"/>
                </a:solidFill>
                <a:effectLst/>
                <a:uLnTx/>
                <a:uFillTx/>
                <a:latin typeface="Helvetica Neue" panose="020B0604020202020204" charset="0"/>
                <a:ea typeface="+mn-ea"/>
                <a:cs typeface="Poppins Medium" pitchFamily="2" charset="77"/>
                <a:sym typeface="Arial"/>
              </a:rPr>
              <a:t>Identificación de casos de uso en IA, IA Generativa y Agentes IA</a:t>
            </a:r>
          </a:p>
        </p:txBody>
      </p:sp>
      <p:sp>
        <p:nvSpPr>
          <p:cNvPr id="22" name="Rectángulo 27">
            <a:extLst>
              <a:ext uri="{FF2B5EF4-FFF2-40B4-BE49-F238E27FC236}">
                <a16:creationId xmlns:a16="http://schemas.microsoft.com/office/drawing/2014/main" id="{A3848C22-37B7-0086-D5C9-BA17BEB4A5D6}"/>
              </a:ext>
            </a:extLst>
          </p:cNvPr>
          <p:cNvSpPr/>
          <p:nvPr/>
        </p:nvSpPr>
        <p:spPr>
          <a:xfrm>
            <a:off x="6346132" y="2045776"/>
            <a:ext cx="2305226" cy="782265"/>
          </a:xfrm>
          <a:prstGeom prst="rect">
            <a:avLst/>
          </a:prstGeom>
        </p:spPr>
        <p:txBody>
          <a:bodyPr wrap="square">
            <a:spAutoFit/>
          </a:bodyPr>
          <a:lstStyle/>
          <a:p>
            <a:pPr marL="185930" marR="0" lvl="0" indent="-171450" algn="l" defTabSz="914400" rtl="0" eaLnBrk="1" fontAlgn="auto" latinLnBrk="0" hangingPunct="1">
              <a:lnSpc>
                <a:spcPct val="100000"/>
              </a:lnSpc>
              <a:spcBef>
                <a:spcPts val="113"/>
              </a:spcBef>
              <a:spcAft>
                <a:spcPts val="0"/>
              </a:spcAft>
              <a:buClrTx/>
              <a:buSzTx/>
              <a:buFont typeface="Arial" panose="020B0604020202020204" pitchFamily="34" charset="0"/>
              <a:buChar char="•"/>
              <a:tabLst/>
              <a:defRPr/>
            </a:pPr>
            <a:r>
              <a:rPr kumimoji="0" lang="es-ES" sz="1100" b="0" i="0" u="none" strike="noStrike" kern="1200" cap="none" spc="0" normalizeH="0" baseline="0" noProof="0">
                <a:ln>
                  <a:noFill/>
                </a:ln>
                <a:solidFill>
                  <a:prstClr val="black"/>
                </a:solidFill>
                <a:effectLst/>
                <a:uLnTx/>
                <a:uFillTx/>
                <a:latin typeface="Helvetica Neue" panose="020B0604020202020204" charset="0"/>
                <a:ea typeface="+mn-ea"/>
                <a:cs typeface="Poppins Medium" pitchFamily="2" charset="77"/>
                <a:sym typeface="Arial"/>
              </a:rPr>
              <a:t>Análisis de +12 tendencias clave de nuestro negocio</a:t>
            </a:r>
          </a:p>
          <a:p>
            <a:pPr marL="185930" marR="0" lvl="0" indent="-171450" algn="l" defTabSz="914400" rtl="0" eaLnBrk="1" fontAlgn="auto" latinLnBrk="0" hangingPunct="1">
              <a:lnSpc>
                <a:spcPct val="100000"/>
              </a:lnSpc>
              <a:spcBef>
                <a:spcPts val="113"/>
              </a:spcBef>
              <a:spcAft>
                <a:spcPts val="0"/>
              </a:spcAft>
              <a:buClrTx/>
              <a:buSzTx/>
              <a:buFont typeface="Arial" panose="020B0604020202020204" pitchFamily="34" charset="0"/>
              <a:buChar char="•"/>
              <a:tabLst/>
              <a:defRPr/>
            </a:pPr>
            <a:r>
              <a:rPr kumimoji="0" lang="es-ES" sz="1100" b="0" i="0" u="none" strike="noStrike" kern="1200" cap="none" spc="0" normalizeH="0" baseline="0" noProof="0">
                <a:ln>
                  <a:noFill/>
                </a:ln>
                <a:solidFill>
                  <a:prstClr val="black"/>
                </a:solidFill>
                <a:effectLst/>
                <a:uLnTx/>
                <a:uFillTx/>
                <a:latin typeface="Helvetica Neue" panose="020B0604020202020204" charset="0"/>
                <a:ea typeface="+mn-ea"/>
                <a:cs typeface="Poppins Medium" pitchFamily="2" charset="77"/>
                <a:sym typeface="Arial"/>
              </a:rPr>
              <a:t>143 casos de uso identificados en el mercado</a:t>
            </a:r>
          </a:p>
        </p:txBody>
      </p:sp>
      <p:pic>
        <p:nvPicPr>
          <p:cNvPr id="23" name="Imagen 22">
            <a:extLst>
              <a:ext uri="{FF2B5EF4-FFF2-40B4-BE49-F238E27FC236}">
                <a16:creationId xmlns:a16="http://schemas.microsoft.com/office/drawing/2014/main" id="{51CD6E6C-2BF5-8023-29E7-04FCDCE1BEDF}"/>
              </a:ext>
            </a:extLst>
          </p:cNvPr>
          <p:cNvPicPr>
            <a:picLocks noChangeAspect="1"/>
          </p:cNvPicPr>
          <p:nvPr/>
        </p:nvPicPr>
        <p:blipFill>
          <a:blip r:embed="rId5"/>
          <a:stretch>
            <a:fillRect/>
          </a:stretch>
        </p:blipFill>
        <p:spPr>
          <a:xfrm>
            <a:off x="6378036" y="3059950"/>
            <a:ext cx="2473228" cy="1715117"/>
          </a:xfrm>
          <a:prstGeom prst="rect">
            <a:avLst/>
          </a:prstGeom>
        </p:spPr>
      </p:pic>
      <p:pic>
        <p:nvPicPr>
          <p:cNvPr id="24" name="Imagen 23">
            <a:extLst>
              <a:ext uri="{FF2B5EF4-FFF2-40B4-BE49-F238E27FC236}">
                <a16:creationId xmlns:a16="http://schemas.microsoft.com/office/drawing/2014/main" id="{91441318-4532-A864-E07E-807B070624A7}"/>
              </a:ext>
            </a:extLst>
          </p:cNvPr>
          <p:cNvPicPr>
            <a:picLocks noChangeAspect="1"/>
          </p:cNvPicPr>
          <p:nvPr/>
        </p:nvPicPr>
        <p:blipFill>
          <a:blip r:embed="rId6"/>
          <a:stretch>
            <a:fillRect/>
          </a:stretch>
        </p:blipFill>
        <p:spPr>
          <a:xfrm>
            <a:off x="8879710" y="3004038"/>
            <a:ext cx="2720974" cy="1826939"/>
          </a:xfrm>
          <a:prstGeom prst="rect">
            <a:avLst/>
          </a:prstGeom>
        </p:spPr>
      </p:pic>
      <p:grpSp>
        <p:nvGrpSpPr>
          <p:cNvPr id="25" name="Grupo 24">
            <a:extLst>
              <a:ext uri="{FF2B5EF4-FFF2-40B4-BE49-F238E27FC236}">
                <a16:creationId xmlns:a16="http://schemas.microsoft.com/office/drawing/2014/main" id="{78ECBF5B-3A03-3D20-C0CC-00B0290E8C38}"/>
              </a:ext>
            </a:extLst>
          </p:cNvPr>
          <p:cNvGrpSpPr/>
          <p:nvPr/>
        </p:nvGrpSpPr>
        <p:grpSpPr>
          <a:xfrm>
            <a:off x="6844143" y="5378565"/>
            <a:ext cx="4074415" cy="485346"/>
            <a:chOff x="6895783" y="1494793"/>
            <a:chExt cx="6518358" cy="655508"/>
          </a:xfrm>
        </p:grpSpPr>
        <p:sp>
          <p:nvSpPr>
            <p:cNvPr id="26" name="Rectángulo 25">
              <a:extLst>
                <a:ext uri="{FF2B5EF4-FFF2-40B4-BE49-F238E27FC236}">
                  <a16:creationId xmlns:a16="http://schemas.microsoft.com/office/drawing/2014/main" id="{77D705BE-4943-C23D-FB9B-06D24195C90C}"/>
                </a:ext>
              </a:extLst>
            </p:cNvPr>
            <p:cNvSpPr/>
            <p:nvPr/>
          </p:nvSpPr>
          <p:spPr>
            <a:xfrm>
              <a:off x="8967247" y="1498993"/>
              <a:ext cx="778193" cy="296781"/>
            </a:xfrm>
            <a:prstGeom prst="rect">
              <a:avLst/>
            </a:prstGeom>
            <a:solidFill>
              <a:srgbClr val="E7E6E6">
                <a:lumMod val="90000"/>
              </a:srgbClr>
            </a:solidFill>
          </p:spPr>
          <p:txBody>
            <a:bodyPr wrap="square">
              <a:spAutoFit/>
            </a:bodyPr>
            <a:lstStyle/>
            <a:p>
              <a:pPr marL="0" marR="0" lvl="0" indent="0" algn="ctr" defTabSz="914400" rtl="0" eaLnBrk="1" fontAlgn="auto" latinLnBrk="0" hangingPunct="1">
                <a:lnSpc>
                  <a:spcPct val="91666"/>
                </a:lnSpc>
                <a:spcBef>
                  <a:spcPts val="0"/>
                </a:spcBef>
                <a:spcAft>
                  <a:spcPts val="0"/>
                </a:spcAft>
                <a:buClr>
                  <a:srgbClr val="000000"/>
                </a:buClr>
                <a:buSzPts val="2800"/>
                <a:buFont typeface="Arial"/>
                <a:buNone/>
                <a:tabLst/>
                <a:defRPr/>
              </a:pPr>
              <a:r>
                <a:rPr kumimoji="0" lang="en-US" sz="900" b="1" i="0" u="none" strike="noStrike" kern="0" cap="none" spc="0" normalizeH="0" baseline="0" noProof="0">
                  <a:ln>
                    <a:noFill/>
                  </a:ln>
                  <a:solidFill>
                    <a:srgbClr val="3A3838"/>
                  </a:solidFill>
                  <a:effectLst/>
                  <a:uLnTx/>
                  <a:uFillTx/>
                  <a:latin typeface="Helvetica Neue" panose="020B0604020202020204" charset="0"/>
                  <a:ea typeface="Jost" pitchFamily="2" charset="0"/>
                  <a:cs typeface="Poppins" panose="00000500000000000000" pitchFamily="2" charset="0"/>
                  <a:sym typeface="Arial"/>
                </a:rPr>
                <a:t>IOT</a:t>
              </a:r>
              <a:endParaRPr kumimoji="0" lang="en-US" sz="700" b="1" i="0" u="none" strike="noStrike" kern="0" cap="none" spc="0" normalizeH="0" baseline="0" noProof="0">
                <a:ln>
                  <a:noFill/>
                </a:ln>
                <a:solidFill>
                  <a:srgbClr val="3A3838"/>
                </a:solidFill>
                <a:effectLst/>
                <a:uLnTx/>
                <a:uFillTx/>
                <a:latin typeface="Helvetica Neue" panose="020B0604020202020204" charset="0"/>
                <a:ea typeface="Jost" pitchFamily="2" charset="0"/>
                <a:cs typeface="Poppins" panose="00000500000000000000" pitchFamily="2" charset="0"/>
                <a:sym typeface="Arial"/>
              </a:endParaRPr>
            </a:p>
          </p:txBody>
        </p:sp>
        <p:sp>
          <p:nvSpPr>
            <p:cNvPr id="27" name="Rectángulo 26">
              <a:extLst>
                <a:ext uri="{FF2B5EF4-FFF2-40B4-BE49-F238E27FC236}">
                  <a16:creationId xmlns:a16="http://schemas.microsoft.com/office/drawing/2014/main" id="{4B766582-79CF-26A4-82C7-0998A1DA9DD4}"/>
                </a:ext>
              </a:extLst>
            </p:cNvPr>
            <p:cNvSpPr/>
            <p:nvPr/>
          </p:nvSpPr>
          <p:spPr>
            <a:xfrm>
              <a:off x="8543755" y="1842498"/>
              <a:ext cx="1904378" cy="296781"/>
            </a:xfrm>
            <a:prstGeom prst="rect">
              <a:avLst/>
            </a:prstGeom>
            <a:solidFill>
              <a:srgbClr val="E7E6E6">
                <a:lumMod val="90000"/>
              </a:srgbClr>
            </a:solidFill>
          </p:spPr>
          <p:txBody>
            <a:bodyPr wrap="square">
              <a:spAutoFit/>
            </a:bodyPr>
            <a:lstStyle/>
            <a:p>
              <a:pPr marL="0" marR="0" lvl="0" indent="0" algn="ctr" defTabSz="914400" rtl="0" eaLnBrk="1" fontAlgn="auto" latinLnBrk="0" hangingPunct="1">
                <a:lnSpc>
                  <a:spcPct val="91666"/>
                </a:lnSpc>
                <a:spcBef>
                  <a:spcPts val="0"/>
                </a:spcBef>
                <a:spcAft>
                  <a:spcPts val="0"/>
                </a:spcAft>
                <a:buClr>
                  <a:srgbClr val="000000"/>
                </a:buClr>
                <a:buSzPts val="2800"/>
                <a:buFont typeface="Arial"/>
                <a:buNone/>
                <a:tabLst/>
                <a:defRPr/>
              </a:pPr>
              <a:r>
                <a:rPr kumimoji="0" lang="en-US" sz="900" b="1" i="0" u="none" strike="noStrike" kern="0" cap="none" spc="0" normalizeH="0" baseline="0" noProof="0">
                  <a:ln>
                    <a:noFill/>
                  </a:ln>
                  <a:solidFill>
                    <a:srgbClr val="3A3838"/>
                  </a:solidFill>
                  <a:effectLst/>
                  <a:uLnTx/>
                  <a:uFillTx/>
                  <a:latin typeface="Helvetica Neue" panose="020B0604020202020204" charset="0"/>
                  <a:ea typeface="Jost" pitchFamily="2" charset="0"/>
                  <a:cs typeface="Poppins" panose="00000500000000000000" pitchFamily="2" charset="0"/>
                  <a:sym typeface="Arial"/>
                </a:rPr>
                <a:t>MARKETPLACES</a:t>
              </a:r>
              <a:endParaRPr kumimoji="0" lang="en-US" sz="700" b="1" i="0" u="none" strike="noStrike" kern="0" cap="none" spc="0" normalizeH="0" baseline="0" noProof="0">
                <a:ln>
                  <a:noFill/>
                </a:ln>
                <a:solidFill>
                  <a:srgbClr val="3A3838"/>
                </a:solidFill>
                <a:effectLst/>
                <a:uLnTx/>
                <a:uFillTx/>
                <a:latin typeface="Helvetica Neue" panose="020B0604020202020204" charset="0"/>
                <a:ea typeface="Jost" pitchFamily="2" charset="0"/>
                <a:cs typeface="Poppins" panose="00000500000000000000" pitchFamily="2" charset="0"/>
                <a:sym typeface="Arial"/>
              </a:endParaRPr>
            </a:p>
          </p:txBody>
        </p:sp>
        <p:sp>
          <p:nvSpPr>
            <p:cNvPr id="28" name="Rectángulo 27">
              <a:extLst>
                <a:ext uri="{FF2B5EF4-FFF2-40B4-BE49-F238E27FC236}">
                  <a16:creationId xmlns:a16="http://schemas.microsoft.com/office/drawing/2014/main" id="{6638BF55-2D0B-F2F9-6989-22DA50E17A4F}"/>
                </a:ext>
              </a:extLst>
            </p:cNvPr>
            <p:cNvSpPr/>
            <p:nvPr/>
          </p:nvSpPr>
          <p:spPr>
            <a:xfrm>
              <a:off x="10518632" y="1841804"/>
              <a:ext cx="973576" cy="296781"/>
            </a:xfrm>
            <a:prstGeom prst="rect">
              <a:avLst/>
            </a:prstGeom>
            <a:solidFill>
              <a:srgbClr val="E7E6E6">
                <a:lumMod val="90000"/>
              </a:srgbClr>
            </a:solidFill>
          </p:spPr>
          <p:txBody>
            <a:bodyPr wrap="square">
              <a:spAutoFit/>
            </a:bodyPr>
            <a:lstStyle/>
            <a:p>
              <a:pPr marL="0" marR="0" lvl="0" indent="0" algn="ctr" defTabSz="914400" rtl="0" eaLnBrk="1" fontAlgn="auto" latinLnBrk="0" hangingPunct="1">
                <a:lnSpc>
                  <a:spcPct val="91666"/>
                </a:lnSpc>
                <a:spcBef>
                  <a:spcPts val="0"/>
                </a:spcBef>
                <a:spcAft>
                  <a:spcPts val="0"/>
                </a:spcAft>
                <a:buClr>
                  <a:srgbClr val="000000"/>
                </a:buClr>
                <a:buSzPts val="2800"/>
                <a:buFont typeface="Arial"/>
                <a:buNone/>
                <a:tabLst/>
                <a:defRPr/>
              </a:pPr>
              <a:r>
                <a:rPr kumimoji="0" lang="en-US" sz="900" b="1" i="0" u="none" strike="noStrike" kern="0" cap="none" spc="0" normalizeH="0" baseline="0" noProof="0">
                  <a:ln>
                    <a:noFill/>
                  </a:ln>
                  <a:solidFill>
                    <a:srgbClr val="3A3838"/>
                  </a:solidFill>
                  <a:effectLst/>
                  <a:uLnTx/>
                  <a:uFillTx/>
                  <a:latin typeface="Helvetica Neue" panose="020B0604020202020204" charset="0"/>
                  <a:ea typeface="Jost" pitchFamily="2" charset="0"/>
                  <a:cs typeface="Poppins" panose="00000500000000000000" pitchFamily="2" charset="0"/>
                  <a:sym typeface="Arial"/>
                </a:rPr>
                <a:t>SAAS</a:t>
              </a:r>
              <a:endParaRPr kumimoji="0" lang="en-US" sz="700" b="1" i="0" u="none" strike="noStrike" kern="0" cap="none" spc="0" normalizeH="0" baseline="0" noProof="0">
                <a:ln>
                  <a:noFill/>
                </a:ln>
                <a:solidFill>
                  <a:srgbClr val="3A3838"/>
                </a:solidFill>
                <a:effectLst/>
                <a:uLnTx/>
                <a:uFillTx/>
                <a:latin typeface="Helvetica Neue" panose="020B0604020202020204" charset="0"/>
                <a:ea typeface="Jost" pitchFamily="2" charset="0"/>
                <a:cs typeface="Poppins" panose="00000500000000000000" pitchFamily="2" charset="0"/>
                <a:sym typeface="Arial"/>
              </a:endParaRPr>
            </a:p>
          </p:txBody>
        </p:sp>
        <p:sp>
          <p:nvSpPr>
            <p:cNvPr id="29" name="Rectángulo 28">
              <a:extLst>
                <a:ext uri="{FF2B5EF4-FFF2-40B4-BE49-F238E27FC236}">
                  <a16:creationId xmlns:a16="http://schemas.microsoft.com/office/drawing/2014/main" id="{58F7377F-4DA9-0330-CB26-ABE8AA9FF808}"/>
                </a:ext>
              </a:extLst>
            </p:cNvPr>
            <p:cNvSpPr/>
            <p:nvPr/>
          </p:nvSpPr>
          <p:spPr>
            <a:xfrm>
              <a:off x="9893054" y="1494793"/>
              <a:ext cx="1158252" cy="296781"/>
            </a:xfrm>
            <a:prstGeom prst="rect">
              <a:avLst/>
            </a:prstGeom>
            <a:solidFill>
              <a:srgbClr val="E7E6E6">
                <a:lumMod val="90000"/>
              </a:srgbClr>
            </a:solidFill>
          </p:spPr>
          <p:txBody>
            <a:bodyPr wrap="square">
              <a:spAutoFit/>
            </a:bodyPr>
            <a:lstStyle/>
            <a:p>
              <a:pPr marL="0" marR="0" lvl="0" indent="0" algn="ctr" defTabSz="914400" rtl="0" eaLnBrk="1" fontAlgn="auto" latinLnBrk="0" hangingPunct="1">
                <a:lnSpc>
                  <a:spcPct val="91666"/>
                </a:lnSpc>
                <a:spcBef>
                  <a:spcPts val="0"/>
                </a:spcBef>
                <a:spcAft>
                  <a:spcPts val="0"/>
                </a:spcAft>
                <a:buClr>
                  <a:srgbClr val="000000"/>
                </a:buClr>
                <a:buSzPts val="2800"/>
                <a:buFont typeface="Arial"/>
                <a:buNone/>
                <a:tabLst/>
                <a:defRPr/>
              </a:pPr>
              <a:r>
                <a:rPr kumimoji="0" lang="en-US" sz="900" b="1" i="0" u="none" strike="noStrike" kern="0" cap="none" spc="0" normalizeH="0" baseline="0" noProof="0">
                  <a:ln>
                    <a:noFill/>
                  </a:ln>
                  <a:solidFill>
                    <a:srgbClr val="3A3838"/>
                  </a:solidFill>
                  <a:effectLst/>
                  <a:uLnTx/>
                  <a:uFillTx/>
                  <a:latin typeface="Helvetica Neue" panose="020B0604020202020204" charset="0"/>
                  <a:ea typeface="Jost" pitchFamily="2" charset="0"/>
                  <a:cs typeface="Poppins" panose="00000500000000000000" pitchFamily="2" charset="0"/>
                  <a:sym typeface="Arial"/>
                </a:rPr>
                <a:t>RV &amp; AR</a:t>
              </a:r>
              <a:endParaRPr kumimoji="0" lang="en-US" sz="700" b="1" i="0" u="none" strike="noStrike" kern="0" cap="none" spc="0" normalizeH="0" baseline="0" noProof="0">
                <a:ln>
                  <a:noFill/>
                </a:ln>
                <a:solidFill>
                  <a:srgbClr val="3A3838"/>
                </a:solidFill>
                <a:effectLst/>
                <a:uLnTx/>
                <a:uFillTx/>
                <a:latin typeface="Helvetica Neue" panose="020B0604020202020204" charset="0"/>
                <a:ea typeface="Jost" pitchFamily="2" charset="0"/>
                <a:cs typeface="Poppins" panose="00000500000000000000" pitchFamily="2" charset="0"/>
                <a:sym typeface="Arial"/>
              </a:endParaRPr>
            </a:p>
          </p:txBody>
        </p:sp>
        <p:sp>
          <p:nvSpPr>
            <p:cNvPr id="30" name="Rectángulo 29">
              <a:extLst>
                <a:ext uri="{FF2B5EF4-FFF2-40B4-BE49-F238E27FC236}">
                  <a16:creationId xmlns:a16="http://schemas.microsoft.com/office/drawing/2014/main" id="{2942863F-FB59-72AA-90D0-0625D0904A62}"/>
                </a:ext>
              </a:extLst>
            </p:cNvPr>
            <p:cNvSpPr/>
            <p:nvPr/>
          </p:nvSpPr>
          <p:spPr>
            <a:xfrm>
              <a:off x="7239997" y="1496338"/>
              <a:ext cx="1593515" cy="296781"/>
            </a:xfrm>
            <a:prstGeom prst="rect">
              <a:avLst/>
            </a:prstGeom>
            <a:solidFill>
              <a:srgbClr val="E7E6E6">
                <a:lumMod val="90000"/>
              </a:srgbClr>
            </a:solidFill>
          </p:spPr>
          <p:txBody>
            <a:bodyPr wrap="square">
              <a:spAutoFit/>
            </a:bodyPr>
            <a:lstStyle/>
            <a:p>
              <a:pPr marL="0" marR="0" lvl="0" indent="0" algn="ctr" defTabSz="914400" rtl="0" eaLnBrk="1" fontAlgn="auto" latinLnBrk="0" hangingPunct="1">
                <a:lnSpc>
                  <a:spcPct val="91666"/>
                </a:lnSpc>
                <a:spcBef>
                  <a:spcPts val="0"/>
                </a:spcBef>
                <a:spcAft>
                  <a:spcPts val="0"/>
                </a:spcAft>
                <a:buClr>
                  <a:srgbClr val="000000"/>
                </a:buClr>
                <a:buSzPts val="2800"/>
                <a:buFont typeface="Arial"/>
                <a:buNone/>
                <a:tabLst/>
                <a:defRPr/>
              </a:pPr>
              <a:r>
                <a:rPr kumimoji="0" lang="en-US" sz="900" b="1" i="0" u="none" strike="noStrike" kern="0" cap="none" spc="0" normalizeH="0" baseline="0" noProof="0">
                  <a:ln>
                    <a:noFill/>
                  </a:ln>
                  <a:solidFill>
                    <a:srgbClr val="3A3838"/>
                  </a:solidFill>
                  <a:effectLst/>
                  <a:uLnTx/>
                  <a:uFillTx/>
                  <a:latin typeface="Helvetica Neue" panose="020B0604020202020204" charset="0"/>
                  <a:ea typeface="Jost" pitchFamily="2" charset="0"/>
                  <a:cs typeface="Poppins" panose="00000500000000000000" pitchFamily="2" charset="0"/>
                  <a:sym typeface="Arial"/>
                </a:rPr>
                <a:t>BLOCKCHAIN</a:t>
              </a:r>
              <a:endParaRPr kumimoji="0" lang="en-US" sz="700" b="1" i="0" u="none" strike="noStrike" kern="0" cap="none" spc="0" normalizeH="0" baseline="0" noProof="0">
                <a:ln>
                  <a:noFill/>
                </a:ln>
                <a:solidFill>
                  <a:srgbClr val="3A3838"/>
                </a:solidFill>
                <a:effectLst/>
                <a:uLnTx/>
                <a:uFillTx/>
                <a:latin typeface="Helvetica Neue" panose="020B0604020202020204" charset="0"/>
                <a:ea typeface="Jost" pitchFamily="2" charset="0"/>
                <a:cs typeface="Poppins" panose="00000500000000000000" pitchFamily="2" charset="0"/>
                <a:sym typeface="Arial"/>
              </a:endParaRPr>
            </a:p>
          </p:txBody>
        </p:sp>
        <p:sp>
          <p:nvSpPr>
            <p:cNvPr id="31" name="Rectángulo 30">
              <a:extLst>
                <a:ext uri="{FF2B5EF4-FFF2-40B4-BE49-F238E27FC236}">
                  <a16:creationId xmlns:a16="http://schemas.microsoft.com/office/drawing/2014/main" id="{3D22DCFE-90BC-50EB-8857-55C40341637E}"/>
                </a:ext>
              </a:extLst>
            </p:cNvPr>
            <p:cNvSpPr/>
            <p:nvPr/>
          </p:nvSpPr>
          <p:spPr>
            <a:xfrm>
              <a:off x="11196348" y="1501379"/>
              <a:ext cx="1485628" cy="296781"/>
            </a:xfrm>
            <a:prstGeom prst="rect">
              <a:avLst/>
            </a:prstGeom>
            <a:solidFill>
              <a:srgbClr val="E7E6E6">
                <a:lumMod val="90000"/>
              </a:srgbClr>
            </a:solidFill>
          </p:spPr>
          <p:txBody>
            <a:bodyPr wrap="square">
              <a:spAutoFit/>
            </a:bodyPr>
            <a:lstStyle/>
            <a:p>
              <a:pPr marL="0" marR="0" lvl="0" indent="0" algn="ctr" defTabSz="914400" rtl="0" eaLnBrk="1" fontAlgn="auto" latinLnBrk="0" hangingPunct="1">
                <a:lnSpc>
                  <a:spcPct val="91666"/>
                </a:lnSpc>
                <a:spcBef>
                  <a:spcPts val="0"/>
                </a:spcBef>
                <a:spcAft>
                  <a:spcPts val="0"/>
                </a:spcAft>
                <a:buClr>
                  <a:srgbClr val="000000"/>
                </a:buClr>
                <a:buSzPts val="2800"/>
                <a:buFont typeface="Arial"/>
                <a:buNone/>
                <a:tabLst/>
                <a:defRPr/>
              </a:pPr>
              <a:r>
                <a:rPr kumimoji="0" lang="en-US" sz="900" b="1" i="0" u="none" strike="noStrike" kern="0" cap="none" spc="0" normalizeH="0" baseline="0" noProof="0">
                  <a:ln>
                    <a:noFill/>
                  </a:ln>
                  <a:solidFill>
                    <a:srgbClr val="3A3838"/>
                  </a:solidFill>
                  <a:effectLst/>
                  <a:uLnTx/>
                  <a:uFillTx/>
                  <a:latin typeface="Helvetica Neue" panose="020B0604020202020204" charset="0"/>
                  <a:ea typeface="Jost" pitchFamily="2" charset="0"/>
                  <a:cs typeface="Poppins" panose="00000500000000000000" pitchFamily="2" charset="0"/>
                  <a:sym typeface="Arial"/>
                </a:rPr>
                <a:t>METAVERSO</a:t>
              </a:r>
              <a:endParaRPr kumimoji="0" lang="en-US" sz="700" b="1" i="0" u="none" strike="noStrike" kern="0" cap="none" spc="0" normalizeH="0" baseline="0" noProof="0">
                <a:ln>
                  <a:noFill/>
                </a:ln>
                <a:solidFill>
                  <a:srgbClr val="3A3838"/>
                </a:solidFill>
                <a:effectLst/>
                <a:uLnTx/>
                <a:uFillTx/>
                <a:latin typeface="Helvetica Neue" panose="020B0604020202020204" charset="0"/>
                <a:ea typeface="Jost" pitchFamily="2" charset="0"/>
                <a:cs typeface="Poppins" panose="00000500000000000000" pitchFamily="2" charset="0"/>
                <a:sym typeface="Arial"/>
              </a:endParaRPr>
            </a:p>
          </p:txBody>
        </p:sp>
        <p:sp>
          <p:nvSpPr>
            <p:cNvPr id="32" name="Rectángulo 31">
              <a:extLst>
                <a:ext uri="{FF2B5EF4-FFF2-40B4-BE49-F238E27FC236}">
                  <a16:creationId xmlns:a16="http://schemas.microsoft.com/office/drawing/2014/main" id="{D0F0ADAA-DF83-479A-F20D-1DC7391116E1}"/>
                </a:ext>
              </a:extLst>
            </p:cNvPr>
            <p:cNvSpPr/>
            <p:nvPr/>
          </p:nvSpPr>
          <p:spPr>
            <a:xfrm>
              <a:off x="11607159" y="1853520"/>
              <a:ext cx="1789433" cy="296781"/>
            </a:xfrm>
            <a:prstGeom prst="rect">
              <a:avLst/>
            </a:prstGeom>
            <a:solidFill>
              <a:srgbClr val="E7E6E6">
                <a:lumMod val="90000"/>
              </a:srgbClr>
            </a:solidFill>
          </p:spPr>
          <p:txBody>
            <a:bodyPr wrap="square">
              <a:spAutoFit/>
            </a:bodyPr>
            <a:lstStyle/>
            <a:p>
              <a:pPr marL="0" marR="0" lvl="0" indent="0" algn="ctr" defTabSz="914400" rtl="0" eaLnBrk="1" fontAlgn="auto" latinLnBrk="0" hangingPunct="1">
                <a:lnSpc>
                  <a:spcPct val="91666"/>
                </a:lnSpc>
                <a:spcBef>
                  <a:spcPts val="0"/>
                </a:spcBef>
                <a:spcAft>
                  <a:spcPts val="0"/>
                </a:spcAft>
                <a:buClr>
                  <a:srgbClr val="000000"/>
                </a:buClr>
                <a:buSzPts val="2800"/>
                <a:buFont typeface="Arial"/>
                <a:buNone/>
                <a:tabLst/>
                <a:defRPr/>
              </a:pPr>
              <a:r>
                <a:rPr kumimoji="0" lang="en-US" sz="900" b="1" i="0" u="none" strike="noStrike" kern="0" cap="none" spc="0" normalizeH="0" baseline="0" noProof="0">
                  <a:ln>
                    <a:noFill/>
                  </a:ln>
                  <a:solidFill>
                    <a:srgbClr val="3A3838"/>
                  </a:solidFill>
                  <a:effectLst/>
                  <a:uLnTx/>
                  <a:uFillTx/>
                  <a:latin typeface="Helvetica Neue" panose="020B0604020202020204" charset="0"/>
                  <a:ea typeface="Jost" pitchFamily="2" charset="0"/>
                  <a:cs typeface="Poppins" panose="00000500000000000000" pitchFamily="2" charset="0"/>
                  <a:sym typeface="Arial"/>
                </a:rPr>
                <a:t>SUSCRIPCIÓN</a:t>
              </a:r>
              <a:endParaRPr kumimoji="0" lang="en-US" sz="700" b="1" i="0" u="none" strike="noStrike" kern="0" cap="none" spc="0" normalizeH="0" baseline="0" noProof="0">
                <a:ln>
                  <a:noFill/>
                </a:ln>
                <a:solidFill>
                  <a:srgbClr val="3A3838"/>
                </a:solidFill>
                <a:effectLst/>
                <a:uLnTx/>
                <a:uFillTx/>
                <a:latin typeface="Helvetica Neue" panose="020B0604020202020204" charset="0"/>
                <a:ea typeface="Jost" pitchFamily="2" charset="0"/>
                <a:cs typeface="Poppins" panose="00000500000000000000" pitchFamily="2" charset="0"/>
                <a:sym typeface="Arial"/>
              </a:endParaRPr>
            </a:p>
          </p:txBody>
        </p:sp>
        <p:sp>
          <p:nvSpPr>
            <p:cNvPr id="33" name="Rectángulo 32">
              <a:extLst>
                <a:ext uri="{FF2B5EF4-FFF2-40B4-BE49-F238E27FC236}">
                  <a16:creationId xmlns:a16="http://schemas.microsoft.com/office/drawing/2014/main" id="{0CB7DBF2-C372-123B-3B6D-A49ECEF5D7F5}"/>
                </a:ext>
              </a:extLst>
            </p:cNvPr>
            <p:cNvSpPr/>
            <p:nvPr/>
          </p:nvSpPr>
          <p:spPr>
            <a:xfrm>
              <a:off x="6895783" y="1842498"/>
              <a:ext cx="1593515" cy="296781"/>
            </a:xfrm>
            <a:prstGeom prst="rect">
              <a:avLst/>
            </a:prstGeom>
            <a:solidFill>
              <a:srgbClr val="E7E6E6">
                <a:lumMod val="90000"/>
              </a:srgbClr>
            </a:solidFill>
          </p:spPr>
          <p:txBody>
            <a:bodyPr wrap="square">
              <a:spAutoFit/>
            </a:bodyPr>
            <a:lstStyle/>
            <a:p>
              <a:pPr marL="0" marR="0" lvl="0" indent="0" algn="ctr" defTabSz="914400" rtl="0" eaLnBrk="1" fontAlgn="auto" latinLnBrk="0" hangingPunct="1">
                <a:lnSpc>
                  <a:spcPct val="91666"/>
                </a:lnSpc>
                <a:spcBef>
                  <a:spcPts val="0"/>
                </a:spcBef>
                <a:spcAft>
                  <a:spcPts val="0"/>
                </a:spcAft>
                <a:buClr>
                  <a:srgbClr val="000000"/>
                </a:buClr>
                <a:buSzPts val="2800"/>
                <a:buFont typeface="Arial"/>
                <a:buNone/>
                <a:tabLst/>
                <a:defRPr/>
              </a:pPr>
              <a:r>
                <a:rPr kumimoji="0" lang="en-US" sz="900" b="1" i="0" u="none" strike="noStrike" kern="0" cap="none" spc="0" normalizeH="0" baseline="0" noProof="0">
                  <a:ln>
                    <a:noFill/>
                  </a:ln>
                  <a:solidFill>
                    <a:srgbClr val="3A3838"/>
                  </a:solidFill>
                  <a:effectLst/>
                  <a:uLnTx/>
                  <a:uFillTx/>
                  <a:latin typeface="Helvetica Neue" panose="020B0604020202020204" charset="0"/>
                  <a:ea typeface="Jost" pitchFamily="2" charset="0"/>
                  <a:cs typeface="Poppins" panose="00000500000000000000" pitchFamily="2" charset="0"/>
                  <a:sym typeface="Arial"/>
                </a:rPr>
                <a:t>ECOMMERCE</a:t>
              </a:r>
              <a:endParaRPr kumimoji="0" lang="en-US" sz="700" b="1" i="0" u="none" strike="noStrike" kern="0" cap="none" spc="0" normalizeH="0" baseline="0" noProof="0">
                <a:ln>
                  <a:noFill/>
                </a:ln>
                <a:solidFill>
                  <a:srgbClr val="3A3838"/>
                </a:solidFill>
                <a:effectLst/>
                <a:uLnTx/>
                <a:uFillTx/>
                <a:latin typeface="Helvetica Neue" panose="020B0604020202020204" charset="0"/>
                <a:ea typeface="Jost" pitchFamily="2" charset="0"/>
                <a:cs typeface="Poppins" panose="00000500000000000000" pitchFamily="2" charset="0"/>
                <a:sym typeface="Arial"/>
              </a:endParaRPr>
            </a:p>
          </p:txBody>
        </p:sp>
        <p:sp>
          <p:nvSpPr>
            <p:cNvPr id="38" name="Rectángulo 37">
              <a:extLst>
                <a:ext uri="{FF2B5EF4-FFF2-40B4-BE49-F238E27FC236}">
                  <a16:creationId xmlns:a16="http://schemas.microsoft.com/office/drawing/2014/main" id="{35FC0A8D-1391-8697-E677-13B44F33ECFE}"/>
                </a:ext>
              </a:extLst>
            </p:cNvPr>
            <p:cNvSpPr/>
            <p:nvPr/>
          </p:nvSpPr>
          <p:spPr>
            <a:xfrm>
              <a:off x="12741937" y="1501379"/>
              <a:ext cx="672204" cy="296781"/>
            </a:xfrm>
            <a:prstGeom prst="rect">
              <a:avLst/>
            </a:prstGeom>
            <a:solidFill>
              <a:srgbClr val="E7E6E6">
                <a:lumMod val="90000"/>
              </a:srgbClr>
            </a:solidFill>
          </p:spPr>
          <p:txBody>
            <a:bodyPr wrap="square">
              <a:spAutoFit/>
            </a:bodyPr>
            <a:lstStyle/>
            <a:p>
              <a:pPr marL="0" marR="0" lvl="0" indent="0" algn="ctr" defTabSz="914400" rtl="0" eaLnBrk="1" fontAlgn="auto" latinLnBrk="0" hangingPunct="1">
                <a:lnSpc>
                  <a:spcPct val="91666"/>
                </a:lnSpc>
                <a:spcBef>
                  <a:spcPts val="0"/>
                </a:spcBef>
                <a:spcAft>
                  <a:spcPts val="0"/>
                </a:spcAft>
                <a:buClr>
                  <a:srgbClr val="000000"/>
                </a:buClr>
                <a:buSzPts val="2800"/>
                <a:buFont typeface="Arial"/>
                <a:buNone/>
                <a:tabLst/>
                <a:defRPr/>
              </a:pPr>
              <a:r>
                <a:rPr kumimoji="0" lang="en-US" sz="900" b="1" i="0" u="none" strike="noStrike" kern="0" cap="none" spc="0" normalizeH="0" baseline="0" noProof="0">
                  <a:ln>
                    <a:noFill/>
                  </a:ln>
                  <a:solidFill>
                    <a:srgbClr val="3A3838"/>
                  </a:solidFill>
                  <a:effectLst/>
                  <a:uLnTx/>
                  <a:uFillTx/>
                  <a:latin typeface="Helvetica Neue" panose="020B0604020202020204" charset="0"/>
                  <a:ea typeface="Jost" pitchFamily="2" charset="0"/>
                  <a:cs typeface="Poppins" panose="00000500000000000000" pitchFamily="2" charset="0"/>
                  <a:sym typeface="Arial"/>
                </a:rPr>
                <a:t>AI</a:t>
              </a:r>
              <a:endParaRPr kumimoji="0" lang="en-US" sz="700" b="1" i="0" u="none" strike="noStrike" kern="0" cap="none" spc="0" normalizeH="0" baseline="0" noProof="0">
                <a:ln>
                  <a:noFill/>
                </a:ln>
                <a:solidFill>
                  <a:srgbClr val="3A3838"/>
                </a:solidFill>
                <a:effectLst/>
                <a:uLnTx/>
                <a:uFillTx/>
                <a:latin typeface="Helvetica Neue" panose="020B0604020202020204" charset="0"/>
                <a:ea typeface="Jost" pitchFamily="2" charset="0"/>
                <a:cs typeface="Poppins" panose="00000500000000000000" pitchFamily="2" charset="0"/>
                <a:sym typeface="Arial"/>
              </a:endParaRPr>
            </a:p>
          </p:txBody>
        </p:sp>
      </p:grpSp>
      <p:cxnSp>
        <p:nvCxnSpPr>
          <p:cNvPr id="34" name="Conector recto 33">
            <a:extLst>
              <a:ext uri="{FF2B5EF4-FFF2-40B4-BE49-F238E27FC236}">
                <a16:creationId xmlns:a16="http://schemas.microsoft.com/office/drawing/2014/main" id="{2DA2A203-7677-CA43-18E7-BE253B436E23}"/>
              </a:ext>
            </a:extLst>
          </p:cNvPr>
          <p:cNvCxnSpPr>
            <a:cxnSpLocks/>
          </p:cNvCxnSpPr>
          <p:nvPr/>
        </p:nvCxnSpPr>
        <p:spPr>
          <a:xfrm>
            <a:off x="7826591" y="4695623"/>
            <a:ext cx="0" cy="518930"/>
          </a:xfrm>
          <a:prstGeom prst="line">
            <a:avLst/>
          </a:prstGeom>
          <a:ln w="28575">
            <a:prstDash val="solid"/>
          </a:ln>
        </p:spPr>
        <p:style>
          <a:lnRef idx="1">
            <a:schemeClr val="accent1"/>
          </a:lnRef>
          <a:fillRef idx="0">
            <a:schemeClr val="accent1"/>
          </a:fillRef>
          <a:effectRef idx="0">
            <a:schemeClr val="accent1"/>
          </a:effectRef>
          <a:fontRef idx="minor">
            <a:schemeClr val="tx1"/>
          </a:fontRef>
        </p:style>
      </p:cxnSp>
      <p:sp>
        <p:nvSpPr>
          <p:cNvPr id="35" name="Rectángulo 34">
            <a:extLst>
              <a:ext uri="{FF2B5EF4-FFF2-40B4-BE49-F238E27FC236}">
                <a16:creationId xmlns:a16="http://schemas.microsoft.com/office/drawing/2014/main" id="{CA11A679-A703-3EA2-4CF9-996987B4FF82}"/>
              </a:ext>
            </a:extLst>
          </p:cNvPr>
          <p:cNvSpPr/>
          <p:nvPr/>
        </p:nvSpPr>
        <p:spPr>
          <a:xfrm>
            <a:off x="6685004" y="5214553"/>
            <a:ext cx="4418425" cy="792584"/>
          </a:xfrm>
          <a:prstGeom prst="rect">
            <a:avLst/>
          </a:prstGeom>
          <a:noFill/>
          <a:ln w="12700">
            <a:solidFill>
              <a:srgbClr val="B4214D"/>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srgbClr val="FFFFFF"/>
              </a:solidFill>
              <a:effectLst/>
              <a:uLnTx/>
              <a:uFillTx/>
              <a:latin typeface="Helvetica Neue" panose="020B0604020202020204" charset="0"/>
              <a:ea typeface="+mn-ea"/>
              <a:cs typeface="+mn-cs"/>
            </a:endParaRPr>
          </a:p>
        </p:txBody>
      </p:sp>
      <p:cxnSp>
        <p:nvCxnSpPr>
          <p:cNvPr id="37" name="Conector recto 36">
            <a:extLst>
              <a:ext uri="{FF2B5EF4-FFF2-40B4-BE49-F238E27FC236}">
                <a16:creationId xmlns:a16="http://schemas.microsoft.com/office/drawing/2014/main" id="{435E66BF-3E99-FC3E-28EA-DF122A4BDE49}"/>
              </a:ext>
            </a:extLst>
          </p:cNvPr>
          <p:cNvCxnSpPr/>
          <p:nvPr/>
        </p:nvCxnSpPr>
        <p:spPr>
          <a:xfrm>
            <a:off x="6026331" y="1457088"/>
            <a:ext cx="0" cy="4587203"/>
          </a:xfrm>
          <a:prstGeom prst="line">
            <a:avLst/>
          </a:prstGeom>
          <a:ln w="1270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Conector recto 38">
            <a:extLst>
              <a:ext uri="{FF2B5EF4-FFF2-40B4-BE49-F238E27FC236}">
                <a16:creationId xmlns:a16="http://schemas.microsoft.com/office/drawing/2014/main" id="{55D5024B-584A-3731-696F-E0A323B3360B}"/>
              </a:ext>
            </a:extLst>
          </p:cNvPr>
          <p:cNvCxnSpPr>
            <a:cxnSpLocks/>
          </p:cNvCxnSpPr>
          <p:nvPr/>
        </p:nvCxnSpPr>
        <p:spPr>
          <a:xfrm>
            <a:off x="10708472" y="4762004"/>
            <a:ext cx="0" cy="608376"/>
          </a:xfrm>
          <a:prstGeom prst="line">
            <a:avLst/>
          </a:prstGeom>
          <a:ln w="28575">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4072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childTnLst>
                                </p:cTn>
                              </p:par>
                              <p:par>
                                <p:cTn id="52" presetID="10" presetClass="entr" presetSubtype="0" fill="hold"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500"/>
                                        <p:tgtEl>
                                          <p:spTgt spid="23"/>
                                        </p:tgtEl>
                                      </p:cBhvr>
                                    </p:animEffect>
                                  </p:childTnLst>
                                </p:cTn>
                              </p:par>
                              <p:par>
                                <p:cTn id="55" presetID="10" presetClass="entr" presetSubtype="0" fill="hold" nodeType="with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fade">
                                      <p:cBhvr>
                                        <p:cTn id="57" dur="500"/>
                                        <p:tgtEl>
                                          <p:spTgt spid="24"/>
                                        </p:tgtEl>
                                      </p:cBhvr>
                                    </p:animEffect>
                                  </p:childTnLst>
                                </p:cTn>
                              </p:par>
                              <p:par>
                                <p:cTn id="58" presetID="10" presetClass="entr" presetSubtype="0" fill="hold" nodeType="with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fade">
                                      <p:cBhvr>
                                        <p:cTn id="60" dur="500"/>
                                        <p:tgtEl>
                                          <p:spTgt spid="25"/>
                                        </p:tgtEl>
                                      </p:cBhvr>
                                    </p:animEffect>
                                  </p:childTnLst>
                                </p:cTn>
                              </p:par>
                              <p:par>
                                <p:cTn id="61" presetID="10" presetClass="entr" presetSubtype="0" fill="hold" nodeType="withEffect">
                                  <p:stCondLst>
                                    <p:cond delay="0"/>
                                  </p:stCondLst>
                                  <p:childTnLst>
                                    <p:set>
                                      <p:cBhvr>
                                        <p:cTn id="62" dur="1" fill="hold">
                                          <p:stCondLst>
                                            <p:cond delay="0"/>
                                          </p:stCondLst>
                                        </p:cTn>
                                        <p:tgtEl>
                                          <p:spTgt spid="34"/>
                                        </p:tgtEl>
                                        <p:attrNameLst>
                                          <p:attrName>style.visibility</p:attrName>
                                        </p:attrNameLst>
                                      </p:cBhvr>
                                      <p:to>
                                        <p:strVal val="visible"/>
                                      </p:to>
                                    </p:set>
                                    <p:animEffect transition="in" filter="fade">
                                      <p:cBhvr>
                                        <p:cTn id="63" dur="500"/>
                                        <p:tgtEl>
                                          <p:spTgt spid="34"/>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5"/>
                                        </p:tgtEl>
                                        <p:attrNameLst>
                                          <p:attrName>style.visibility</p:attrName>
                                        </p:attrNameLst>
                                      </p:cBhvr>
                                      <p:to>
                                        <p:strVal val="visible"/>
                                      </p:to>
                                    </p:set>
                                    <p:animEffect transition="in" filter="fade">
                                      <p:cBhvr>
                                        <p:cTn id="66" dur="500"/>
                                        <p:tgtEl>
                                          <p:spTgt spid="35"/>
                                        </p:tgtEl>
                                      </p:cBhvr>
                                    </p:animEffect>
                                  </p:childTnLst>
                                </p:cTn>
                              </p:par>
                              <p:par>
                                <p:cTn id="67" presetID="10" presetClass="entr" presetSubtype="0" fill="hold" nodeType="withEffect">
                                  <p:stCondLst>
                                    <p:cond delay="0"/>
                                  </p:stCondLst>
                                  <p:childTnLst>
                                    <p:set>
                                      <p:cBhvr>
                                        <p:cTn id="68" dur="1" fill="hold">
                                          <p:stCondLst>
                                            <p:cond delay="0"/>
                                          </p:stCondLst>
                                        </p:cTn>
                                        <p:tgtEl>
                                          <p:spTgt spid="39"/>
                                        </p:tgtEl>
                                        <p:attrNameLst>
                                          <p:attrName>style.visibility</p:attrName>
                                        </p:attrNameLst>
                                      </p:cBhvr>
                                      <p:to>
                                        <p:strVal val="visible"/>
                                      </p:to>
                                    </p:set>
                                    <p:animEffect transition="in" filter="fade">
                                      <p:cBhvr>
                                        <p:cTn id="6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p:bldP spid="6" grpId="0"/>
      <p:bldP spid="7" grpId="0"/>
      <p:bldP spid="16" grpId="0"/>
      <p:bldP spid="17" grpId="0" animBg="1"/>
      <p:bldP spid="18" grpId="0" animBg="1"/>
      <p:bldP spid="19" grpId="0"/>
      <p:bldP spid="20" grpId="0"/>
      <p:bldP spid="21" grpId="0"/>
      <p:bldP spid="22" grpId="0"/>
      <p:bldP spid="3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0">
          <a:extLst>
            <a:ext uri="{FF2B5EF4-FFF2-40B4-BE49-F238E27FC236}">
              <a16:creationId xmlns:a16="http://schemas.microsoft.com/office/drawing/2014/main" id="{96073AC9-6E3D-9A18-B4E7-792591041688}"/>
            </a:ext>
          </a:extLst>
        </p:cNvPr>
        <p:cNvGrpSpPr/>
        <p:nvPr/>
      </p:nvGrpSpPr>
      <p:grpSpPr>
        <a:xfrm>
          <a:off x="0" y="0"/>
          <a:ext cx="0" cy="0"/>
          <a:chOff x="0" y="0"/>
          <a:chExt cx="0" cy="0"/>
        </a:xfrm>
      </p:grpSpPr>
      <p:sp>
        <p:nvSpPr>
          <p:cNvPr id="3" name="Google Shape;81;p3">
            <a:extLst>
              <a:ext uri="{FF2B5EF4-FFF2-40B4-BE49-F238E27FC236}">
                <a16:creationId xmlns:a16="http://schemas.microsoft.com/office/drawing/2014/main" id="{177CA257-BEA7-6D3B-E8EC-4587738DC505}"/>
              </a:ext>
            </a:extLst>
          </p:cNvPr>
          <p:cNvSpPr/>
          <p:nvPr/>
        </p:nvSpPr>
        <p:spPr>
          <a:xfrm>
            <a:off x="574769" y="305801"/>
            <a:ext cx="10865864" cy="671277"/>
          </a:xfrm>
          <a:prstGeom prst="rect">
            <a:avLst/>
          </a:prstGeom>
          <a:noFill/>
          <a:ln>
            <a:noFill/>
          </a:ln>
        </p:spPr>
        <p:txBody>
          <a:bodyPr spcFirstLastPara="1" wrap="square" lIns="61525" tIns="30750" rIns="61525" bIns="30750" anchor="t" anchorCtr="0">
            <a:noAutofit/>
          </a:bodyPr>
          <a:lstStyle/>
          <a:p>
            <a:pPr marL="0" marR="0" lvl="0" indent="0" algn="l" defTabSz="914400" rtl="0" eaLnBrk="1" fontAlgn="auto" latinLnBrk="0" hangingPunct="1">
              <a:lnSpc>
                <a:spcPct val="93750"/>
              </a:lnSpc>
              <a:spcBef>
                <a:spcPts val="0"/>
              </a:spcBef>
              <a:spcAft>
                <a:spcPts val="0"/>
              </a:spcAft>
              <a:buClr>
                <a:srgbClr val="000000"/>
              </a:buClr>
              <a:buSzPts val="4000"/>
              <a:buFontTx/>
              <a:buNone/>
              <a:tabLst/>
              <a:defRPr/>
            </a:pPr>
            <a:r>
              <a:rPr kumimoji="0" lang="es-ES" sz="2000" b="1" i="0" u="none" strike="noStrike" kern="0" cap="none" spc="0" normalizeH="0" baseline="0" noProof="0" err="1">
                <a:ln>
                  <a:noFill/>
                </a:ln>
                <a:solidFill>
                  <a:srgbClr val="000000"/>
                </a:solidFill>
                <a:effectLst/>
                <a:uLnTx/>
                <a:uFillTx/>
                <a:latin typeface="Helvetica Neue" panose="020B0604020202020204" charset="0"/>
                <a:ea typeface="Calibri"/>
                <a:cs typeface="Calibri"/>
                <a:sym typeface="Calibri"/>
              </a:rPr>
              <a:t>Reimaginando</a:t>
            </a:r>
            <a:r>
              <a:rPr kumimoji="0" lang="es-ES" sz="2000" b="1" i="0" u="none" strike="noStrike" kern="0" cap="none" spc="0" normalizeH="0" baseline="0" noProof="0">
                <a:ln>
                  <a:noFill/>
                </a:ln>
                <a:solidFill>
                  <a:srgbClr val="000000"/>
                </a:solidFill>
                <a:effectLst/>
                <a:uLnTx/>
                <a:uFillTx/>
                <a:latin typeface="Helvetica Neue" panose="020B0604020202020204" charset="0"/>
                <a:ea typeface="Calibri"/>
                <a:cs typeface="Calibri"/>
                <a:sym typeface="Calibri"/>
              </a:rPr>
              <a:t> la Cadena de Valor: El impacto de la tecnología en el D2C y la logística</a:t>
            </a:r>
          </a:p>
        </p:txBody>
      </p:sp>
      <p:sp>
        <p:nvSpPr>
          <p:cNvPr id="36" name="CuadroTexto 35">
            <a:extLst>
              <a:ext uri="{FF2B5EF4-FFF2-40B4-BE49-F238E27FC236}">
                <a16:creationId xmlns:a16="http://schemas.microsoft.com/office/drawing/2014/main" id="{37BFA164-4891-FFE2-0356-7A389F5CB6C5}"/>
              </a:ext>
            </a:extLst>
          </p:cNvPr>
          <p:cNvSpPr txBox="1"/>
          <p:nvPr/>
        </p:nvSpPr>
        <p:spPr>
          <a:xfrm>
            <a:off x="760172" y="6457107"/>
            <a:ext cx="4536049" cy="253916"/>
          </a:xfrm>
          <a:prstGeom prst="rect">
            <a:avLst/>
          </a:prstGeom>
          <a:noFill/>
        </p:spPr>
        <p:txBody>
          <a:bodyPr wrap="square">
            <a:spAutoFit/>
          </a:bodyPr>
          <a:lstStyle/>
          <a:p>
            <a:pPr marL="0" marR="0" lvl="0" indent="0" algn="r" defTabSz="914446"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a:ln>
                  <a:noFill/>
                </a:ln>
                <a:solidFill>
                  <a:srgbClr val="000000"/>
                </a:solidFill>
                <a:effectLst/>
                <a:uLnTx/>
                <a:uFillTx/>
                <a:latin typeface="Helvetica Neue" panose="020B0604020202020204" charset="0"/>
                <a:ea typeface="+mn-ea"/>
                <a:cs typeface="+mn-cs"/>
              </a:rPr>
              <a:t>Fuente: Fuentes públicas, análisis realizado internamente desde MOVE</a:t>
            </a:r>
          </a:p>
        </p:txBody>
      </p:sp>
      <p:sp>
        <p:nvSpPr>
          <p:cNvPr id="37" name="Rectángulo 36">
            <a:extLst>
              <a:ext uri="{FF2B5EF4-FFF2-40B4-BE49-F238E27FC236}">
                <a16:creationId xmlns:a16="http://schemas.microsoft.com/office/drawing/2014/main" id="{940B6952-2759-4BF1-1E4E-AA42E49751F1}"/>
              </a:ext>
            </a:extLst>
          </p:cNvPr>
          <p:cNvSpPr/>
          <p:nvPr/>
        </p:nvSpPr>
        <p:spPr>
          <a:xfrm>
            <a:off x="966033" y="1607608"/>
            <a:ext cx="2434198" cy="2236744"/>
          </a:xfrm>
          <a:prstGeom prst="rect">
            <a:avLst/>
          </a:prstGeom>
          <a:noFill/>
          <a:ln w="12700">
            <a:solidFill>
              <a:schemeClr val="bg1">
                <a:lumMod val="8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a:ln>
                <a:noFill/>
              </a:ln>
              <a:solidFill>
                <a:srgbClr val="FFFFFF"/>
              </a:solidFill>
              <a:effectLst/>
              <a:uLnTx/>
              <a:uFillTx/>
              <a:latin typeface="Helvetica Neue" panose="020B0604020202020204" charset="0"/>
              <a:ea typeface="+mn-ea"/>
              <a:cs typeface="+mn-cs"/>
            </a:endParaRPr>
          </a:p>
        </p:txBody>
      </p:sp>
      <p:sp>
        <p:nvSpPr>
          <p:cNvPr id="38" name="CuadroTexto 37">
            <a:extLst>
              <a:ext uri="{FF2B5EF4-FFF2-40B4-BE49-F238E27FC236}">
                <a16:creationId xmlns:a16="http://schemas.microsoft.com/office/drawing/2014/main" id="{6F7DADE3-AA87-B742-DEF3-85186FE923C9}"/>
              </a:ext>
            </a:extLst>
          </p:cNvPr>
          <p:cNvSpPr txBox="1"/>
          <p:nvPr/>
        </p:nvSpPr>
        <p:spPr>
          <a:xfrm>
            <a:off x="1073200" y="1499722"/>
            <a:ext cx="2252431" cy="261610"/>
          </a:xfrm>
          <a:prstGeom prst="rect">
            <a:avLst/>
          </a:prstGeom>
          <a:solidFill>
            <a:schemeClr val="bg1"/>
          </a:solidFill>
        </p:spPr>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a:ln>
                  <a:noFill/>
                </a:ln>
                <a:solidFill>
                  <a:srgbClr val="000000"/>
                </a:solidFill>
                <a:effectLst/>
                <a:uLnTx/>
                <a:uFillTx/>
                <a:latin typeface="Helvetica Neue" panose="020B0604020202020204" charset="0"/>
                <a:ea typeface="+mn-ea"/>
                <a:cs typeface="+mn-cs"/>
              </a:rPr>
              <a:t>Mini </a:t>
            </a:r>
            <a:r>
              <a:rPr kumimoji="0" lang="es-ES" sz="1100" b="1" i="0" u="none" strike="noStrike" kern="1200" cap="none" spc="0" normalizeH="0" baseline="0" noProof="0" err="1">
                <a:ln>
                  <a:noFill/>
                </a:ln>
                <a:solidFill>
                  <a:srgbClr val="000000"/>
                </a:solidFill>
                <a:effectLst/>
                <a:uLnTx/>
                <a:uFillTx/>
                <a:latin typeface="Helvetica Neue" panose="020B0604020202020204" charset="0"/>
                <a:ea typeface="+mn-ea"/>
                <a:cs typeface="+mn-cs"/>
              </a:rPr>
              <a:t>Hubs</a:t>
            </a:r>
            <a:r>
              <a:rPr kumimoji="0" lang="es-ES" sz="1100" b="1" i="0" u="none" strike="noStrike" kern="1200" cap="none" spc="0" normalizeH="0" baseline="0" noProof="0">
                <a:ln>
                  <a:noFill/>
                </a:ln>
                <a:solidFill>
                  <a:srgbClr val="000000"/>
                </a:solidFill>
                <a:effectLst/>
                <a:uLnTx/>
                <a:uFillTx/>
                <a:latin typeface="Helvetica Neue" panose="020B0604020202020204" charset="0"/>
                <a:ea typeface="+mn-ea"/>
                <a:cs typeface="+mn-cs"/>
              </a:rPr>
              <a:t> logísticos urbanos</a:t>
            </a:r>
          </a:p>
        </p:txBody>
      </p:sp>
      <p:pic>
        <p:nvPicPr>
          <p:cNvPr id="39" name="Picture 6" descr="Qué son las 'dark stores' y las 'dark kitchens' — idealista/news">
            <a:extLst>
              <a:ext uri="{FF2B5EF4-FFF2-40B4-BE49-F238E27FC236}">
                <a16:creationId xmlns:a16="http://schemas.microsoft.com/office/drawing/2014/main" id="{0584234E-5133-023E-B7BE-C5D15919406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1327"/>
          <a:stretch/>
        </p:blipFill>
        <p:spPr bwMode="auto">
          <a:xfrm>
            <a:off x="6536163" y="1767679"/>
            <a:ext cx="1587257" cy="100858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8" descr="Casilleros Refrigerados Para Negocios">
            <a:extLst>
              <a:ext uri="{FF2B5EF4-FFF2-40B4-BE49-F238E27FC236}">
                <a16:creationId xmlns:a16="http://schemas.microsoft.com/office/drawing/2014/main" id="{AB997F3B-0843-5110-5083-20AA271EDAA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5213"/>
          <a:stretch/>
        </p:blipFill>
        <p:spPr bwMode="auto">
          <a:xfrm flipH="1">
            <a:off x="3942868" y="1822888"/>
            <a:ext cx="1654350" cy="95338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0" descr="Logística y almacenaje empiezan a ser ya cosa de robots en la industria">
            <a:extLst>
              <a:ext uri="{FF2B5EF4-FFF2-40B4-BE49-F238E27FC236}">
                <a16:creationId xmlns:a16="http://schemas.microsoft.com/office/drawing/2014/main" id="{98EE6CF5-D77B-A0A8-985F-8CFF903AE6E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9929"/>
          <a:stretch/>
        </p:blipFill>
        <p:spPr bwMode="auto">
          <a:xfrm>
            <a:off x="1432042" y="4225733"/>
            <a:ext cx="1596155" cy="100562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4" descr="Los hubs urbanos, claves para el ecommerce y el medioambiente">
            <a:extLst>
              <a:ext uri="{FF2B5EF4-FFF2-40B4-BE49-F238E27FC236}">
                <a16:creationId xmlns:a16="http://schemas.microsoft.com/office/drawing/2014/main" id="{AA4ECC1D-F80A-852A-EE2D-CE3B41F4D2F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7497"/>
          <a:stretch/>
        </p:blipFill>
        <p:spPr bwMode="auto">
          <a:xfrm>
            <a:off x="1429372" y="1772501"/>
            <a:ext cx="1555125" cy="1003767"/>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2" descr="SEUR PNG BUENO - Aramar Herrajes">
            <a:extLst>
              <a:ext uri="{FF2B5EF4-FFF2-40B4-BE49-F238E27FC236}">
                <a16:creationId xmlns:a16="http://schemas.microsoft.com/office/drawing/2014/main" id="{7028A7A2-BE39-C534-6970-8D5D334A521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36477" y="3530733"/>
            <a:ext cx="589395" cy="22004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30" descr="N&amp;W Global Vending | LinkedIn">
            <a:extLst>
              <a:ext uri="{FF2B5EF4-FFF2-40B4-BE49-F238E27FC236}">
                <a16:creationId xmlns:a16="http://schemas.microsoft.com/office/drawing/2014/main" id="{AF29CBC5-F198-4BD3-0D45-A9EC94C59E2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27308" y="3444042"/>
            <a:ext cx="344707" cy="344707"/>
          </a:xfrm>
          <a:prstGeom prst="rect">
            <a:avLst/>
          </a:prstGeom>
          <a:noFill/>
          <a:extLst>
            <a:ext uri="{909E8E84-426E-40DD-AFC4-6F175D3DCCD1}">
              <a14:hiddenFill xmlns:a14="http://schemas.microsoft.com/office/drawing/2010/main">
                <a:solidFill>
                  <a:srgbClr val="FFFFFF"/>
                </a:solidFill>
              </a14:hiddenFill>
            </a:ext>
          </a:extLst>
        </p:spPr>
      </p:pic>
      <p:pic>
        <p:nvPicPr>
          <p:cNvPr id="45" name="Imagen 44">
            <a:extLst>
              <a:ext uri="{FF2B5EF4-FFF2-40B4-BE49-F238E27FC236}">
                <a16:creationId xmlns:a16="http://schemas.microsoft.com/office/drawing/2014/main" id="{7E451556-FD06-8689-9DBF-AC013700DBE3}"/>
              </a:ext>
            </a:extLst>
          </p:cNvPr>
          <p:cNvPicPr>
            <a:picLocks noChangeAspect="1"/>
          </p:cNvPicPr>
          <p:nvPr/>
        </p:nvPicPr>
        <p:blipFill>
          <a:blip r:embed="rId9"/>
          <a:stretch>
            <a:fillRect/>
          </a:stretch>
        </p:blipFill>
        <p:spPr>
          <a:xfrm>
            <a:off x="9931018" y="3516796"/>
            <a:ext cx="585873" cy="200369"/>
          </a:xfrm>
          <a:prstGeom prst="rect">
            <a:avLst/>
          </a:prstGeom>
        </p:spPr>
      </p:pic>
      <p:pic>
        <p:nvPicPr>
          <p:cNvPr id="46" name="Picture 36">
            <a:extLst>
              <a:ext uri="{FF2B5EF4-FFF2-40B4-BE49-F238E27FC236}">
                <a16:creationId xmlns:a16="http://schemas.microsoft.com/office/drawing/2014/main" id="{74385648-82B4-FBF1-9D43-9049AE044810}"/>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28209" b="29033"/>
          <a:stretch/>
        </p:blipFill>
        <p:spPr bwMode="auto">
          <a:xfrm>
            <a:off x="6515293" y="3508913"/>
            <a:ext cx="736070" cy="174848"/>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38">
            <a:extLst>
              <a:ext uri="{FF2B5EF4-FFF2-40B4-BE49-F238E27FC236}">
                <a16:creationId xmlns:a16="http://schemas.microsoft.com/office/drawing/2014/main" id="{2F991117-9CC9-E9FA-9695-826DC3D0E93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61024" y="3466997"/>
            <a:ext cx="736070" cy="237211"/>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0" descr="InPost España - YouTube">
            <a:extLst>
              <a:ext uri="{FF2B5EF4-FFF2-40B4-BE49-F238E27FC236}">
                <a16:creationId xmlns:a16="http://schemas.microsoft.com/office/drawing/2014/main" id="{E8F55085-FDCB-ECD3-86D9-E9837CBBA475}"/>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498" t="25824" r="498" b="28182"/>
          <a:stretch/>
        </p:blipFill>
        <p:spPr bwMode="auto">
          <a:xfrm>
            <a:off x="3891884" y="3309457"/>
            <a:ext cx="471369" cy="202111"/>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2" descr="Luxer One logo - REMI Network">
            <a:extLst>
              <a:ext uri="{FF2B5EF4-FFF2-40B4-BE49-F238E27FC236}">
                <a16:creationId xmlns:a16="http://schemas.microsoft.com/office/drawing/2014/main" id="{14049AF3-609E-095B-B883-2274C9357C0E}"/>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8049" t="34695" r="6650" b="33706"/>
          <a:stretch/>
        </p:blipFill>
        <p:spPr bwMode="auto">
          <a:xfrm>
            <a:off x="3635931" y="3603812"/>
            <a:ext cx="532814" cy="197374"/>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6" descr="GreyOrange-logo Logo - Direct Recruiters Inc.">
            <a:extLst>
              <a:ext uri="{FF2B5EF4-FFF2-40B4-BE49-F238E27FC236}">
                <a16:creationId xmlns:a16="http://schemas.microsoft.com/office/drawing/2014/main" id="{16A55EE8-9773-51C7-5023-7B1057FC911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27654" b="28736"/>
          <a:stretch/>
        </p:blipFill>
        <p:spPr bwMode="auto">
          <a:xfrm>
            <a:off x="1393628" y="5933176"/>
            <a:ext cx="809967" cy="184985"/>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8" descr="Drone Delivery | EU Drone Port™ 🇪🇺">
            <a:extLst>
              <a:ext uri="{FF2B5EF4-FFF2-40B4-BE49-F238E27FC236}">
                <a16:creationId xmlns:a16="http://schemas.microsoft.com/office/drawing/2014/main" id="{9D1DD4A3-D034-66FE-8D4F-58DC0529DBB3}"/>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b="11569"/>
          <a:stretch/>
        </p:blipFill>
        <p:spPr bwMode="auto">
          <a:xfrm>
            <a:off x="9042362" y="4182546"/>
            <a:ext cx="1685856" cy="1048812"/>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0" descr="Camioneta en la calle&#10;&#10;El contenido generado por IA puede ser incorrecto.">
            <a:extLst>
              <a:ext uri="{FF2B5EF4-FFF2-40B4-BE49-F238E27FC236}">
                <a16:creationId xmlns:a16="http://schemas.microsoft.com/office/drawing/2014/main" id="{9E30F082-E797-FDAB-D5B3-7A3D7F4D5FB9}"/>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t="4530" b="4266"/>
          <a:stretch/>
        </p:blipFill>
        <p:spPr bwMode="auto">
          <a:xfrm>
            <a:off x="4037190" y="4206567"/>
            <a:ext cx="1611558" cy="1049986"/>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62" descr="Catalonia Logistics | Membres">
            <a:extLst>
              <a:ext uri="{FF2B5EF4-FFF2-40B4-BE49-F238E27FC236}">
                <a16:creationId xmlns:a16="http://schemas.microsoft.com/office/drawing/2014/main" id="{0BAB0DA7-0B08-2BED-63C5-FF5630D1A0B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965029" y="5935365"/>
            <a:ext cx="836736" cy="21598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64" descr="Viettel Logistics">
            <a:extLst>
              <a:ext uri="{FF2B5EF4-FFF2-40B4-BE49-F238E27FC236}">
                <a16:creationId xmlns:a16="http://schemas.microsoft.com/office/drawing/2014/main" id="{376E58D5-3C1B-5DFA-7ABE-C3D7B887793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330674" y="5887591"/>
            <a:ext cx="676856" cy="397335"/>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66" descr="Media Kit | TIER IV, Inc.">
            <a:extLst>
              <a:ext uri="{FF2B5EF4-FFF2-40B4-BE49-F238E27FC236}">
                <a16:creationId xmlns:a16="http://schemas.microsoft.com/office/drawing/2014/main" id="{B905E559-0D13-0D2E-7E94-714DF917FCA1}"/>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866999" y="5929334"/>
            <a:ext cx="724283" cy="215987"/>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68" descr="Zipline-Logo-Red-1100x396ws - Women And Drones">
            <a:extLst>
              <a:ext uri="{FF2B5EF4-FFF2-40B4-BE49-F238E27FC236}">
                <a16:creationId xmlns:a16="http://schemas.microsoft.com/office/drawing/2014/main" id="{90F0B93F-26D7-FFF2-6443-8E05250B1205}"/>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419039" y="6025668"/>
            <a:ext cx="430452" cy="154963"/>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70" descr="Australia Allows Google's Wing Drones to Make Public Deliveries | PCMag">
            <a:extLst>
              <a:ext uri="{FF2B5EF4-FFF2-40B4-BE49-F238E27FC236}">
                <a16:creationId xmlns:a16="http://schemas.microsoft.com/office/drawing/2014/main" id="{65DF2B84-A715-FCE2-6643-2415024A413A}"/>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t="19895" b="16162"/>
          <a:stretch/>
        </p:blipFill>
        <p:spPr bwMode="auto">
          <a:xfrm>
            <a:off x="9998614" y="5982739"/>
            <a:ext cx="678953" cy="244408"/>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72" descr="Pudo - Pudo">
            <a:extLst>
              <a:ext uri="{FF2B5EF4-FFF2-40B4-BE49-F238E27FC236}">
                <a16:creationId xmlns:a16="http://schemas.microsoft.com/office/drawing/2014/main" id="{FCDF7035-DA68-582B-4548-9D1A2B6DB5B4}"/>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513544" y="3567804"/>
            <a:ext cx="532814" cy="213728"/>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74" descr="Glovo – Taverna">
            <a:extLst>
              <a:ext uri="{FF2B5EF4-FFF2-40B4-BE49-F238E27FC236}">
                <a16:creationId xmlns:a16="http://schemas.microsoft.com/office/drawing/2014/main" id="{177A98D8-80B0-8E79-957B-4FD3537F36EF}"/>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405277" y="3434837"/>
            <a:ext cx="407026" cy="383084"/>
          </a:xfrm>
          <a:prstGeom prst="rect">
            <a:avLst/>
          </a:prstGeom>
          <a:noFill/>
          <a:extLst>
            <a:ext uri="{909E8E84-426E-40DD-AFC4-6F175D3DCCD1}">
              <a14:hiddenFill xmlns:a14="http://schemas.microsoft.com/office/drawing/2010/main">
                <a:solidFill>
                  <a:srgbClr val="FFFFFF"/>
                </a:solidFill>
              </a14:hiddenFill>
            </a:ext>
          </a:extLst>
        </p:spPr>
      </p:pic>
      <p:sp>
        <p:nvSpPr>
          <p:cNvPr id="60" name="Rectángulo 59">
            <a:extLst>
              <a:ext uri="{FF2B5EF4-FFF2-40B4-BE49-F238E27FC236}">
                <a16:creationId xmlns:a16="http://schemas.microsoft.com/office/drawing/2014/main" id="{15E3958A-B140-A53E-A4F2-82B31CCDBC71}"/>
              </a:ext>
            </a:extLst>
          </p:cNvPr>
          <p:cNvSpPr/>
          <p:nvPr/>
        </p:nvSpPr>
        <p:spPr>
          <a:xfrm>
            <a:off x="6113609" y="3996421"/>
            <a:ext cx="2434198" cy="2236744"/>
          </a:xfrm>
          <a:prstGeom prst="rect">
            <a:avLst/>
          </a:prstGeom>
          <a:noFill/>
          <a:ln w="12700">
            <a:solidFill>
              <a:schemeClr val="bg1">
                <a:lumMod val="8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a:ln>
                <a:noFill/>
              </a:ln>
              <a:solidFill>
                <a:srgbClr val="FFFFFF"/>
              </a:solidFill>
              <a:effectLst/>
              <a:uLnTx/>
              <a:uFillTx/>
              <a:latin typeface="Helvetica Neue" panose="020B0604020202020204" charset="0"/>
              <a:ea typeface="+mn-ea"/>
              <a:cs typeface="+mn-cs"/>
            </a:endParaRPr>
          </a:p>
        </p:txBody>
      </p:sp>
      <p:sp>
        <p:nvSpPr>
          <p:cNvPr id="61" name="CuadroTexto 60">
            <a:extLst>
              <a:ext uri="{FF2B5EF4-FFF2-40B4-BE49-F238E27FC236}">
                <a16:creationId xmlns:a16="http://schemas.microsoft.com/office/drawing/2014/main" id="{0EAEC550-9D2E-91FB-A42C-A2EC5F5BA9AA}"/>
              </a:ext>
            </a:extLst>
          </p:cNvPr>
          <p:cNvSpPr txBox="1"/>
          <p:nvPr/>
        </p:nvSpPr>
        <p:spPr>
          <a:xfrm>
            <a:off x="6484661" y="3888535"/>
            <a:ext cx="1736824" cy="261610"/>
          </a:xfrm>
          <a:prstGeom prst="rect">
            <a:avLst/>
          </a:prstGeom>
          <a:solidFill>
            <a:schemeClr val="bg1"/>
          </a:solidFill>
        </p:spPr>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a:ln>
                  <a:noFill/>
                </a:ln>
                <a:solidFill>
                  <a:srgbClr val="000000"/>
                </a:solidFill>
                <a:effectLst/>
                <a:uLnTx/>
                <a:uFillTx/>
                <a:latin typeface="Helvetica Neue" panose="020B0604020202020204" charset="0"/>
                <a:ea typeface="+mn-ea"/>
                <a:cs typeface="+mn-cs"/>
              </a:rPr>
              <a:t>Neveras inteligentes</a:t>
            </a:r>
          </a:p>
        </p:txBody>
      </p:sp>
      <p:pic>
        <p:nvPicPr>
          <p:cNvPr id="62" name="Picture 2" descr="5 frigoríficos conectados para integrar la cocina en el hogar inteligente -  Cocinova">
            <a:extLst>
              <a:ext uri="{FF2B5EF4-FFF2-40B4-BE49-F238E27FC236}">
                <a16:creationId xmlns:a16="http://schemas.microsoft.com/office/drawing/2014/main" id="{392CE261-B081-3151-82A2-66DAE65C47B5}"/>
              </a:ext>
            </a:extLst>
          </p:cNvPr>
          <p:cNvPicPr>
            <a:picLocks noChangeAspect="1" noChangeArrowheads="1"/>
          </p:cNvPicPr>
          <p:nvPr/>
        </p:nvPicPr>
        <p:blipFill rotWithShape="1">
          <a:blip r:embed="rId24">
            <a:extLst>
              <a:ext uri="{28A0092B-C50C-407E-A947-70E740481C1C}">
                <a14:useLocalDpi xmlns:a14="http://schemas.microsoft.com/office/drawing/2010/main" val="0"/>
              </a:ext>
            </a:extLst>
          </a:blip>
          <a:srcRect t="5812" b="1219"/>
          <a:stretch/>
        </p:blipFill>
        <p:spPr bwMode="auto">
          <a:xfrm>
            <a:off x="6534437" y="4197848"/>
            <a:ext cx="1551759" cy="1033509"/>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4" descr="Logo Samsung PNG transparente - StickPNG">
            <a:extLst>
              <a:ext uri="{FF2B5EF4-FFF2-40B4-BE49-F238E27FC236}">
                <a16:creationId xmlns:a16="http://schemas.microsoft.com/office/drawing/2014/main" id="{E8BA05DE-B380-10C1-DCCE-9038480A2A66}"/>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529537" y="5877000"/>
            <a:ext cx="532814" cy="175788"/>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6">
            <a:extLst>
              <a:ext uri="{FF2B5EF4-FFF2-40B4-BE49-F238E27FC236}">
                <a16:creationId xmlns:a16="http://schemas.microsoft.com/office/drawing/2014/main" id="{CD6443CD-15F4-0593-EEF1-6777242F6DDD}"/>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200067" y="5878729"/>
            <a:ext cx="431496" cy="197881"/>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8">
            <a:extLst>
              <a:ext uri="{FF2B5EF4-FFF2-40B4-BE49-F238E27FC236}">
                <a16:creationId xmlns:a16="http://schemas.microsoft.com/office/drawing/2014/main" id="{7C9F9627-82C6-E561-E256-F6349EB6D009}"/>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743517" y="5885574"/>
            <a:ext cx="532814" cy="165672"/>
          </a:xfrm>
          <a:prstGeom prst="rect">
            <a:avLst/>
          </a:prstGeom>
          <a:noFill/>
          <a:extLst>
            <a:ext uri="{909E8E84-426E-40DD-AFC4-6F175D3DCCD1}">
              <a14:hiddenFill xmlns:a14="http://schemas.microsoft.com/office/drawing/2010/main">
                <a:solidFill>
                  <a:srgbClr val="FFFFFF"/>
                </a:solidFill>
              </a14:hiddenFill>
            </a:ext>
          </a:extLst>
        </p:spPr>
      </p:pic>
      <p:sp>
        <p:nvSpPr>
          <p:cNvPr id="66" name="Rectángulo 65">
            <a:extLst>
              <a:ext uri="{FF2B5EF4-FFF2-40B4-BE49-F238E27FC236}">
                <a16:creationId xmlns:a16="http://schemas.microsoft.com/office/drawing/2014/main" id="{56295C2B-6B39-BAD2-B92A-D8338CB10D73}"/>
              </a:ext>
            </a:extLst>
          </p:cNvPr>
          <p:cNvSpPr/>
          <p:nvPr/>
        </p:nvSpPr>
        <p:spPr>
          <a:xfrm>
            <a:off x="8685876" y="1607608"/>
            <a:ext cx="2434198" cy="2236744"/>
          </a:xfrm>
          <a:prstGeom prst="rect">
            <a:avLst/>
          </a:prstGeom>
          <a:noFill/>
          <a:ln w="12700">
            <a:solidFill>
              <a:schemeClr val="bg1">
                <a:lumMod val="8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a:ln>
                <a:noFill/>
              </a:ln>
              <a:solidFill>
                <a:srgbClr val="FFFFFF"/>
              </a:solidFill>
              <a:effectLst/>
              <a:uLnTx/>
              <a:uFillTx/>
              <a:latin typeface="Helvetica Neue" panose="020B0604020202020204" charset="0"/>
              <a:ea typeface="+mn-ea"/>
              <a:cs typeface="+mn-cs"/>
            </a:endParaRPr>
          </a:p>
        </p:txBody>
      </p:sp>
      <p:sp>
        <p:nvSpPr>
          <p:cNvPr id="67" name="CuadroTexto 66">
            <a:extLst>
              <a:ext uri="{FF2B5EF4-FFF2-40B4-BE49-F238E27FC236}">
                <a16:creationId xmlns:a16="http://schemas.microsoft.com/office/drawing/2014/main" id="{48EEB364-CB97-DBBE-8C82-FC4E31BC3FF8}"/>
              </a:ext>
            </a:extLst>
          </p:cNvPr>
          <p:cNvSpPr txBox="1"/>
          <p:nvPr/>
        </p:nvSpPr>
        <p:spPr>
          <a:xfrm>
            <a:off x="9269523" y="1489890"/>
            <a:ext cx="1361283" cy="261610"/>
          </a:xfrm>
          <a:prstGeom prst="rect">
            <a:avLst/>
          </a:prstGeom>
          <a:solidFill>
            <a:schemeClr val="bg1"/>
          </a:solidFill>
        </p:spPr>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a:ln>
                  <a:noFill/>
                </a:ln>
                <a:solidFill>
                  <a:srgbClr val="000000"/>
                </a:solidFill>
                <a:effectLst/>
                <a:uLnTx/>
                <a:uFillTx/>
                <a:latin typeface="Helvetica Neue" panose="020B0604020202020204" charset="0"/>
                <a:ea typeface="+mn-ea"/>
                <a:cs typeface="+mn-cs"/>
              </a:rPr>
              <a:t>Smart vending</a:t>
            </a:r>
          </a:p>
        </p:txBody>
      </p:sp>
      <p:sp>
        <p:nvSpPr>
          <p:cNvPr id="68" name="Rectángulo 67">
            <a:extLst>
              <a:ext uri="{FF2B5EF4-FFF2-40B4-BE49-F238E27FC236}">
                <a16:creationId xmlns:a16="http://schemas.microsoft.com/office/drawing/2014/main" id="{CDB79501-62CB-4146-4DC1-030128487663}"/>
              </a:ext>
            </a:extLst>
          </p:cNvPr>
          <p:cNvSpPr/>
          <p:nvPr/>
        </p:nvSpPr>
        <p:spPr>
          <a:xfrm>
            <a:off x="6109086" y="1607608"/>
            <a:ext cx="2434198" cy="2236744"/>
          </a:xfrm>
          <a:prstGeom prst="rect">
            <a:avLst/>
          </a:prstGeom>
          <a:noFill/>
          <a:ln w="12700">
            <a:solidFill>
              <a:schemeClr val="bg1">
                <a:lumMod val="8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a:ln>
                <a:noFill/>
              </a:ln>
              <a:solidFill>
                <a:srgbClr val="FFFFFF"/>
              </a:solidFill>
              <a:effectLst/>
              <a:uLnTx/>
              <a:uFillTx/>
              <a:latin typeface="Helvetica Neue" panose="020B0604020202020204" charset="0"/>
              <a:ea typeface="+mn-ea"/>
              <a:cs typeface="+mn-cs"/>
            </a:endParaRPr>
          </a:p>
        </p:txBody>
      </p:sp>
      <p:sp>
        <p:nvSpPr>
          <p:cNvPr id="69" name="CuadroTexto 68">
            <a:extLst>
              <a:ext uri="{FF2B5EF4-FFF2-40B4-BE49-F238E27FC236}">
                <a16:creationId xmlns:a16="http://schemas.microsoft.com/office/drawing/2014/main" id="{51972FA1-5E7F-2B62-CC2E-9E95423D1512}"/>
              </a:ext>
            </a:extLst>
          </p:cNvPr>
          <p:cNvSpPr txBox="1"/>
          <p:nvPr/>
        </p:nvSpPr>
        <p:spPr>
          <a:xfrm>
            <a:off x="6736043" y="1489890"/>
            <a:ext cx="1165342" cy="261610"/>
          </a:xfrm>
          <a:prstGeom prst="rect">
            <a:avLst/>
          </a:prstGeom>
          <a:solidFill>
            <a:schemeClr val="bg1"/>
          </a:solidFill>
        </p:spPr>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err="1">
                <a:ln>
                  <a:noFill/>
                </a:ln>
                <a:solidFill>
                  <a:srgbClr val="000000"/>
                </a:solidFill>
                <a:effectLst/>
                <a:uLnTx/>
                <a:uFillTx/>
                <a:latin typeface="Helvetica Neue" panose="020B0604020202020204" charset="0"/>
                <a:ea typeface="+mn-ea"/>
                <a:cs typeface="+mn-cs"/>
              </a:rPr>
              <a:t>Dark</a:t>
            </a:r>
            <a:r>
              <a:rPr kumimoji="0" lang="es-ES" sz="1100" b="1" i="0" u="none" strike="noStrike" kern="1200" cap="none" spc="0" normalizeH="0" baseline="0" noProof="0">
                <a:ln>
                  <a:noFill/>
                </a:ln>
                <a:solidFill>
                  <a:srgbClr val="000000"/>
                </a:solidFill>
                <a:effectLst/>
                <a:uLnTx/>
                <a:uFillTx/>
                <a:latin typeface="Helvetica Neue" panose="020B0604020202020204" charset="0"/>
                <a:ea typeface="+mn-ea"/>
                <a:cs typeface="+mn-cs"/>
              </a:rPr>
              <a:t> </a:t>
            </a:r>
            <a:r>
              <a:rPr kumimoji="0" lang="es-ES" sz="1100" b="1" i="0" u="none" strike="noStrike" kern="1200" cap="none" spc="0" normalizeH="0" baseline="0" noProof="0" err="1">
                <a:ln>
                  <a:noFill/>
                </a:ln>
                <a:solidFill>
                  <a:srgbClr val="000000"/>
                </a:solidFill>
                <a:effectLst/>
                <a:uLnTx/>
                <a:uFillTx/>
                <a:latin typeface="Helvetica Neue" panose="020B0604020202020204" charset="0"/>
                <a:ea typeface="+mn-ea"/>
                <a:cs typeface="+mn-cs"/>
              </a:rPr>
              <a:t>stores</a:t>
            </a:r>
            <a:endParaRPr kumimoji="0" lang="es-ES" sz="1100" b="1" i="0" u="none" strike="noStrike" kern="1200" cap="none" spc="0" normalizeH="0" baseline="0" noProof="0">
              <a:ln>
                <a:noFill/>
              </a:ln>
              <a:solidFill>
                <a:srgbClr val="000000"/>
              </a:solidFill>
              <a:effectLst/>
              <a:uLnTx/>
              <a:uFillTx/>
              <a:latin typeface="Helvetica Neue" panose="020B0604020202020204" charset="0"/>
              <a:ea typeface="+mn-ea"/>
              <a:cs typeface="+mn-cs"/>
            </a:endParaRPr>
          </a:p>
        </p:txBody>
      </p:sp>
      <p:sp>
        <p:nvSpPr>
          <p:cNvPr id="70" name="Rectángulo 69">
            <a:extLst>
              <a:ext uri="{FF2B5EF4-FFF2-40B4-BE49-F238E27FC236}">
                <a16:creationId xmlns:a16="http://schemas.microsoft.com/office/drawing/2014/main" id="{379E80A5-516D-9936-7BF6-3D05552A2B1E}"/>
              </a:ext>
            </a:extLst>
          </p:cNvPr>
          <p:cNvSpPr/>
          <p:nvPr/>
        </p:nvSpPr>
        <p:spPr>
          <a:xfrm>
            <a:off x="3543657" y="1608143"/>
            <a:ext cx="2434198" cy="2236744"/>
          </a:xfrm>
          <a:prstGeom prst="rect">
            <a:avLst/>
          </a:prstGeom>
          <a:noFill/>
          <a:ln w="19050">
            <a:solidFill>
              <a:schemeClr val="tx1">
                <a:lumMod val="65000"/>
                <a:lumOff val="3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a:ln>
                <a:noFill/>
              </a:ln>
              <a:solidFill>
                <a:srgbClr val="FFFFFF"/>
              </a:solidFill>
              <a:effectLst/>
              <a:uLnTx/>
              <a:uFillTx/>
              <a:latin typeface="Helvetica Neue" panose="020B0604020202020204" charset="0"/>
              <a:ea typeface="+mn-ea"/>
              <a:cs typeface="+mn-cs"/>
            </a:endParaRPr>
          </a:p>
        </p:txBody>
      </p:sp>
      <p:sp>
        <p:nvSpPr>
          <p:cNvPr id="71" name="CuadroTexto 70">
            <a:extLst>
              <a:ext uri="{FF2B5EF4-FFF2-40B4-BE49-F238E27FC236}">
                <a16:creationId xmlns:a16="http://schemas.microsoft.com/office/drawing/2014/main" id="{69514E68-A240-8CC1-890A-B18453AF7D6B}"/>
              </a:ext>
            </a:extLst>
          </p:cNvPr>
          <p:cNvSpPr txBox="1"/>
          <p:nvPr/>
        </p:nvSpPr>
        <p:spPr>
          <a:xfrm>
            <a:off x="4011774" y="1491022"/>
            <a:ext cx="1533083" cy="261610"/>
          </a:xfrm>
          <a:prstGeom prst="rect">
            <a:avLst/>
          </a:prstGeom>
          <a:solidFill>
            <a:schemeClr val="bg1"/>
          </a:solidFill>
        </p:spPr>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err="1">
                <a:ln>
                  <a:noFill/>
                </a:ln>
                <a:solidFill>
                  <a:srgbClr val="000000"/>
                </a:solidFill>
                <a:effectLst/>
                <a:uLnTx/>
                <a:uFillTx/>
                <a:latin typeface="Helvetica Neue" panose="020B0604020202020204" charset="0"/>
                <a:ea typeface="+mn-ea"/>
                <a:cs typeface="+mn-cs"/>
              </a:rPr>
              <a:t>Lockers</a:t>
            </a:r>
            <a:r>
              <a:rPr kumimoji="0" lang="es-ES" sz="1100" b="1" i="0" u="none" strike="noStrike" kern="1200" cap="none" spc="0" normalizeH="0" baseline="0" noProof="0">
                <a:ln>
                  <a:noFill/>
                </a:ln>
                <a:solidFill>
                  <a:srgbClr val="000000"/>
                </a:solidFill>
                <a:effectLst/>
                <a:uLnTx/>
                <a:uFillTx/>
                <a:latin typeface="Helvetica Neue" panose="020B0604020202020204" charset="0"/>
                <a:ea typeface="+mn-ea"/>
                <a:cs typeface="+mn-cs"/>
              </a:rPr>
              <a:t> / </a:t>
            </a:r>
            <a:r>
              <a:rPr kumimoji="0" lang="es-ES" sz="1100" b="1" i="0" u="none" strike="noStrike" kern="1200" cap="none" spc="0" normalizeH="0" baseline="0" noProof="0" err="1">
                <a:ln>
                  <a:noFill/>
                </a:ln>
                <a:solidFill>
                  <a:srgbClr val="000000"/>
                </a:solidFill>
                <a:effectLst/>
                <a:uLnTx/>
                <a:uFillTx/>
                <a:latin typeface="Helvetica Neue" panose="020B0604020202020204" charset="0"/>
                <a:ea typeface="+mn-ea"/>
                <a:cs typeface="+mn-cs"/>
              </a:rPr>
              <a:t>PUDOs</a:t>
            </a:r>
            <a:endParaRPr kumimoji="0" lang="es-ES" sz="1100" b="1" i="0" u="none" strike="noStrike" kern="1200" cap="none" spc="0" normalizeH="0" baseline="0" noProof="0">
              <a:ln>
                <a:noFill/>
              </a:ln>
              <a:solidFill>
                <a:srgbClr val="000000"/>
              </a:solidFill>
              <a:effectLst/>
              <a:uLnTx/>
              <a:uFillTx/>
              <a:latin typeface="Helvetica Neue" panose="020B0604020202020204" charset="0"/>
              <a:ea typeface="+mn-ea"/>
              <a:cs typeface="+mn-cs"/>
            </a:endParaRPr>
          </a:p>
        </p:txBody>
      </p:sp>
      <p:sp>
        <p:nvSpPr>
          <p:cNvPr id="72" name="Rectángulo 71">
            <a:extLst>
              <a:ext uri="{FF2B5EF4-FFF2-40B4-BE49-F238E27FC236}">
                <a16:creationId xmlns:a16="http://schemas.microsoft.com/office/drawing/2014/main" id="{C2EA7AA4-22D3-A642-CD43-2B0DA74BC809}"/>
              </a:ext>
            </a:extLst>
          </p:cNvPr>
          <p:cNvSpPr/>
          <p:nvPr/>
        </p:nvSpPr>
        <p:spPr>
          <a:xfrm>
            <a:off x="981438" y="4010987"/>
            <a:ext cx="2434198" cy="2236744"/>
          </a:xfrm>
          <a:prstGeom prst="rect">
            <a:avLst/>
          </a:prstGeom>
          <a:noFill/>
          <a:ln w="12700">
            <a:solidFill>
              <a:schemeClr val="bg1">
                <a:lumMod val="8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a:ln>
                <a:noFill/>
              </a:ln>
              <a:solidFill>
                <a:srgbClr val="FFFFFF"/>
              </a:solidFill>
              <a:effectLst/>
              <a:uLnTx/>
              <a:uFillTx/>
              <a:latin typeface="Helvetica Neue" panose="020B0604020202020204" charset="0"/>
              <a:ea typeface="+mn-ea"/>
              <a:cs typeface="+mn-cs"/>
            </a:endParaRPr>
          </a:p>
        </p:txBody>
      </p:sp>
      <p:sp>
        <p:nvSpPr>
          <p:cNvPr id="73" name="CuadroTexto 72">
            <a:extLst>
              <a:ext uri="{FF2B5EF4-FFF2-40B4-BE49-F238E27FC236}">
                <a16:creationId xmlns:a16="http://schemas.microsoft.com/office/drawing/2014/main" id="{FE05EC13-7889-81C9-5E3A-2CE3F8B92585}"/>
              </a:ext>
            </a:extLst>
          </p:cNvPr>
          <p:cNvSpPr txBox="1"/>
          <p:nvPr/>
        </p:nvSpPr>
        <p:spPr>
          <a:xfrm>
            <a:off x="1094243" y="3903102"/>
            <a:ext cx="2201271" cy="261610"/>
          </a:xfrm>
          <a:prstGeom prst="rect">
            <a:avLst/>
          </a:prstGeom>
          <a:solidFill>
            <a:schemeClr val="bg1"/>
          </a:solidFill>
        </p:spPr>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a:ln>
                  <a:noFill/>
                </a:ln>
                <a:solidFill>
                  <a:srgbClr val="000000"/>
                </a:solidFill>
                <a:effectLst/>
                <a:uLnTx/>
                <a:uFillTx/>
                <a:latin typeface="Helvetica Neue" panose="020B0604020202020204" charset="0"/>
                <a:ea typeface="+mn-ea"/>
                <a:cs typeface="+mn-cs"/>
              </a:rPr>
              <a:t>Robotización de almacenes</a:t>
            </a:r>
          </a:p>
        </p:txBody>
      </p:sp>
      <p:sp>
        <p:nvSpPr>
          <p:cNvPr id="74" name="Rectángulo 73">
            <a:extLst>
              <a:ext uri="{FF2B5EF4-FFF2-40B4-BE49-F238E27FC236}">
                <a16:creationId xmlns:a16="http://schemas.microsoft.com/office/drawing/2014/main" id="{429106F2-E737-0A53-B4BC-A58CAAF29054}"/>
              </a:ext>
            </a:extLst>
          </p:cNvPr>
          <p:cNvSpPr/>
          <p:nvPr/>
        </p:nvSpPr>
        <p:spPr>
          <a:xfrm>
            <a:off x="3561758" y="4010987"/>
            <a:ext cx="2414135" cy="2236744"/>
          </a:xfrm>
          <a:prstGeom prst="rect">
            <a:avLst/>
          </a:prstGeom>
          <a:noFill/>
          <a:ln w="12700">
            <a:solidFill>
              <a:schemeClr val="bg1">
                <a:lumMod val="8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a:ln>
                <a:noFill/>
              </a:ln>
              <a:solidFill>
                <a:srgbClr val="FFFFFF"/>
              </a:solidFill>
              <a:effectLst/>
              <a:uLnTx/>
              <a:uFillTx/>
              <a:latin typeface="Helvetica Neue" panose="020B0604020202020204" charset="0"/>
              <a:ea typeface="+mn-ea"/>
              <a:cs typeface="+mn-cs"/>
            </a:endParaRPr>
          </a:p>
        </p:txBody>
      </p:sp>
      <p:sp>
        <p:nvSpPr>
          <p:cNvPr id="75" name="CuadroTexto 74">
            <a:extLst>
              <a:ext uri="{FF2B5EF4-FFF2-40B4-BE49-F238E27FC236}">
                <a16:creationId xmlns:a16="http://schemas.microsoft.com/office/drawing/2014/main" id="{AF86899C-EF0A-7452-AEDE-515041EF497A}"/>
              </a:ext>
            </a:extLst>
          </p:cNvPr>
          <p:cNvSpPr txBox="1"/>
          <p:nvPr/>
        </p:nvSpPr>
        <p:spPr>
          <a:xfrm>
            <a:off x="3590827" y="3903102"/>
            <a:ext cx="2350068" cy="261610"/>
          </a:xfrm>
          <a:prstGeom prst="rect">
            <a:avLst/>
          </a:prstGeom>
          <a:solidFill>
            <a:schemeClr val="bg1"/>
          </a:solidFill>
        </p:spPr>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a:ln>
                  <a:noFill/>
                </a:ln>
                <a:solidFill>
                  <a:srgbClr val="000000"/>
                </a:solidFill>
                <a:effectLst/>
                <a:uLnTx/>
                <a:uFillTx/>
                <a:latin typeface="Helvetica Neue" panose="020B0604020202020204" charset="0"/>
                <a:ea typeface="+mn-ea"/>
                <a:cs typeface="+mn-cs"/>
              </a:rPr>
              <a:t>Robots y vehículos autónomos </a:t>
            </a:r>
          </a:p>
        </p:txBody>
      </p:sp>
      <p:sp>
        <p:nvSpPr>
          <p:cNvPr id="76" name="Rectángulo 75">
            <a:extLst>
              <a:ext uri="{FF2B5EF4-FFF2-40B4-BE49-F238E27FC236}">
                <a16:creationId xmlns:a16="http://schemas.microsoft.com/office/drawing/2014/main" id="{3F464E93-96C3-01FB-C9FC-CD8CEFA6EAC4}"/>
              </a:ext>
            </a:extLst>
          </p:cNvPr>
          <p:cNvSpPr/>
          <p:nvPr/>
        </p:nvSpPr>
        <p:spPr>
          <a:xfrm>
            <a:off x="8682421" y="4010987"/>
            <a:ext cx="2434198" cy="2236744"/>
          </a:xfrm>
          <a:prstGeom prst="rect">
            <a:avLst/>
          </a:prstGeom>
          <a:noFill/>
          <a:ln w="12700">
            <a:solidFill>
              <a:schemeClr val="bg1">
                <a:lumMod val="8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a:ln>
                <a:noFill/>
              </a:ln>
              <a:solidFill>
                <a:srgbClr val="FFFFFF"/>
              </a:solidFill>
              <a:effectLst/>
              <a:uLnTx/>
              <a:uFillTx/>
              <a:latin typeface="Helvetica Neue" panose="020B0604020202020204" charset="0"/>
              <a:ea typeface="+mn-ea"/>
              <a:cs typeface="+mn-cs"/>
            </a:endParaRPr>
          </a:p>
        </p:txBody>
      </p:sp>
      <p:sp>
        <p:nvSpPr>
          <p:cNvPr id="77" name="CuadroTexto 76">
            <a:extLst>
              <a:ext uri="{FF2B5EF4-FFF2-40B4-BE49-F238E27FC236}">
                <a16:creationId xmlns:a16="http://schemas.microsoft.com/office/drawing/2014/main" id="{09A69D64-46BC-F4F9-A177-346388AC3047}"/>
              </a:ext>
            </a:extLst>
          </p:cNvPr>
          <p:cNvSpPr txBox="1"/>
          <p:nvPr/>
        </p:nvSpPr>
        <p:spPr>
          <a:xfrm>
            <a:off x="9309379" y="3903102"/>
            <a:ext cx="1165342" cy="261610"/>
          </a:xfrm>
          <a:prstGeom prst="rect">
            <a:avLst/>
          </a:prstGeom>
          <a:solidFill>
            <a:schemeClr val="bg1"/>
          </a:solidFill>
        </p:spPr>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a:ln>
                  <a:noFill/>
                </a:ln>
                <a:solidFill>
                  <a:srgbClr val="000000"/>
                </a:solidFill>
                <a:effectLst/>
                <a:uLnTx/>
                <a:uFillTx/>
                <a:latin typeface="Helvetica Neue" panose="020B0604020202020204" charset="0"/>
                <a:ea typeface="+mn-ea"/>
                <a:cs typeface="+mn-cs"/>
              </a:rPr>
              <a:t>Drones</a:t>
            </a:r>
          </a:p>
        </p:txBody>
      </p:sp>
      <p:sp>
        <p:nvSpPr>
          <p:cNvPr id="78" name="CuadroTexto 77">
            <a:extLst>
              <a:ext uri="{FF2B5EF4-FFF2-40B4-BE49-F238E27FC236}">
                <a16:creationId xmlns:a16="http://schemas.microsoft.com/office/drawing/2014/main" id="{5C7DE6E0-CB2C-4911-E9A8-E957A6EEFC68}"/>
              </a:ext>
            </a:extLst>
          </p:cNvPr>
          <p:cNvSpPr txBox="1"/>
          <p:nvPr/>
        </p:nvSpPr>
        <p:spPr>
          <a:xfrm>
            <a:off x="980837" y="2758557"/>
            <a:ext cx="2434198" cy="553998"/>
          </a:xfrm>
          <a:prstGeom prst="rect">
            <a:avLst/>
          </a:prstGeom>
          <a:noFill/>
        </p:spPr>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a:ln>
                  <a:noFill/>
                </a:ln>
                <a:solidFill>
                  <a:srgbClr val="000000"/>
                </a:solidFill>
                <a:effectLst/>
                <a:uLnTx/>
                <a:uFillTx/>
                <a:latin typeface="Helvetica Neue" panose="020B0604020202020204" charset="0"/>
                <a:ea typeface="+mn-ea"/>
                <a:cs typeface="+mn-cs"/>
              </a:rPr>
              <a:t>Las entregas rápidas fomentan compras más </a:t>
            </a:r>
            <a:r>
              <a:rPr kumimoji="0" lang="es-ES" sz="1000" b="0" i="0" u="none" strike="noStrike" kern="1200" cap="none" spc="0" normalizeH="0" baseline="0" noProof="0" err="1">
                <a:ln>
                  <a:noFill/>
                </a:ln>
                <a:solidFill>
                  <a:srgbClr val="000000"/>
                </a:solidFill>
                <a:effectLst/>
                <a:uLnTx/>
                <a:uFillTx/>
                <a:latin typeface="Helvetica Neue" panose="020B0604020202020204" charset="0"/>
                <a:ea typeface="+mn-ea"/>
                <a:cs typeface="+mn-cs"/>
              </a:rPr>
              <a:t>convinience</a:t>
            </a:r>
            <a:r>
              <a:rPr kumimoji="0" lang="es-ES" sz="1000" b="0" i="0" u="none" strike="noStrike" kern="1200" cap="none" spc="0" normalizeH="0" baseline="0" noProof="0">
                <a:ln>
                  <a:noFill/>
                </a:ln>
                <a:solidFill>
                  <a:srgbClr val="000000"/>
                </a:solidFill>
                <a:effectLst/>
                <a:uLnTx/>
                <a:uFillTx/>
                <a:latin typeface="Helvetica Neue" panose="020B0604020202020204" charset="0"/>
                <a:ea typeface="+mn-ea"/>
                <a:cs typeface="+mn-cs"/>
              </a:rPr>
              <a:t>, menor tamaño de cesta</a:t>
            </a:r>
          </a:p>
        </p:txBody>
      </p:sp>
      <p:sp>
        <p:nvSpPr>
          <p:cNvPr id="79" name="CuadroTexto 78">
            <a:extLst>
              <a:ext uri="{FF2B5EF4-FFF2-40B4-BE49-F238E27FC236}">
                <a16:creationId xmlns:a16="http://schemas.microsoft.com/office/drawing/2014/main" id="{DD33A4EC-7E76-4804-AD10-CF7B988CA646}"/>
              </a:ext>
            </a:extLst>
          </p:cNvPr>
          <p:cNvSpPr txBox="1"/>
          <p:nvPr/>
        </p:nvSpPr>
        <p:spPr>
          <a:xfrm>
            <a:off x="6163776" y="5256552"/>
            <a:ext cx="2282821" cy="553998"/>
          </a:xfrm>
          <a:prstGeom prst="rect">
            <a:avLst/>
          </a:prstGeom>
          <a:noFill/>
        </p:spPr>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a:ln>
                  <a:noFill/>
                </a:ln>
                <a:solidFill>
                  <a:srgbClr val="000000"/>
                </a:solidFill>
                <a:effectLst/>
                <a:uLnTx/>
                <a:uFillTx/>
                <a:latin typeface="Helvetica Neue" panose="020B0604020202020204" charset="0"/>
                <a:ea typeface="+mn-ea"/>
                <a:cs typeface="+mn-cs"/>
              </a:rPr>
              <a:t>Nuevas y más momentos de compra online con el r</a:t>
            </a:r>
            <a:r>
              <a:rPr kumimoji="0" lang="es-ES" sz="1000" b="0" i="0" u="none" strike="noStrike" kern="1200" cap="none" spc="0" normalizeH="0" baseline="0" noProof="0" err="1">
                <a:ln>
                  <a:noFill/>
                </a:ln>
                <a:solidFill>
                  <a:srgbClr val="000000"/>
                </a:solidFill>
                <a:effectLst/>
                <a:uLnTx/>
                <a:uFillTx/>
                <a:latin typeface="Helvetica Neue" panose="020B0604020202020204" charset="0"/>
                <a:ea typeface="+mn-ea"/>
                <a:cs typeface="+mn-cs"/>
              </a:rPr>
              <a:t>eabastecimiento</a:t>
            </a:r>
            <a:r>
              <a:rPr kumimoji="0" lang="es-ES" sz="1000" b="0" i="0" u="none" strike="noStrike" kern="1200" cap="none" spc="0" normalizeH="0" baseline="0" noProof="0">
                <a:ln>
                  <a:noFill/>
                </a:ln>
                <a:solidFill>
                  <a:srgbClr val="000000"/>
                </a:solidFill>
                <a:effectLst/>
                <a:uLnTx/>
                <a:uFillTx/>
                <a:latin typeface="Helvetica Neue" panose="020B0604020202020204" charset="0"/>
                <a:ea typeface="+mn-ea"/>
                <a:cs typeface="+mn-cs"/>
              </a:rPr>
              <a:t> automático de bebidas con neveras</a:t>
            </a:r>
          </a:p>
        </p:txBody>
      </p:sp>
      <p:sp>
        <p:nvSpPr>
          <p:cNvPr id="80" name="CuadroTexto 79">
            <a:extLst>
              <a:ext uri="{FF2B5EF4-FFF2-40B4-BE49-F238E27FC236}">
                <a16:creationId xmlns:a16="http://schemas.microsoft.com/office/drawing/2014/main" id="{B0A20D21-DCB2-6532-B37D-3383FBB73C9C}"/>
              </a:ext>
            </a:extLst>
          </p:cNvPr>
          <p:cNvSpPr txBox="1"/>
          <p:nvPr/>
        </p:nvSpPr>
        <p:spPr>
          <a:xfrm>
            <a:off x="8748806" y="2762790"/>
            <a:ext cx="2352796" cy="553998"/>
          </a:xfrm>
          <a:prstGeom prst="rect">
            <a:avLst/>
          </a:prstGeom>
          <a:solidFill>
            <a:schemeClr val="bg1"/>
          </a:solidFill>
        </p:spPr>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a:ln>
                  <a:noFill/>
                </a:ln>
                <a:solidFill>
                  <a:srgbClr val="000000"/>
                </a:solidFill>
                <a:effectLst/>
                <a:uLnTx/>
                <a:uFillTx/>
                <a:latin typeface="Helvetica Neue" panose="020B0604020202020204" charset="0"/>
                <a:ea typeface="+mn-ea"/>
                <a:cs typeface="+mn-cs"/>
              </a:rPr>
              <a:t>Máquinas expendedoras inteligentes de bebida fría en ubicaciones estratégicas fomentan el consumo</a:t>
            </a:r>
          </a:p>
        </p:txBody>
      </p:sp>
      <p:sp>
        <p:nvSpPr>
          <p:cNvPr id="81" name="CuadroTexto 80">
            <a:extLst>
              <a:ext uri="{FF2B5EF4-FFF2-40B4-BE49-F238E27FC236}">
                <a16:creationId xmlns:a16="http://schemas.microsoft.com/office/drawing/2014/main" id="{D3A23E97-032D-D3C3-C595-851916831F67}"/>
              </a:ext>
            </a:extLst>
          </p:cNvPr>
          <p:cNvSpPr txBox="1"/>
          <p:nvPr/>
        </p:nvSpPr>
        <p:spPr>
          <a:xfrm>
            <a:off x="6277414" y="2761443"/>
            <a:ext cx="2057420" cy="553998"/>
          </a:xfrm>
          <a:prstGeom prst="rect">
            <a:avLst/>
          </a:prstGeom>
          <a:solidFill>
            <a:schemeClr val="bg1"/>
          </a:solidFill>
        </p:spPr>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a:ln>
                  <a:noFill/>
                </a:ln>
                <a:solidFill>
                  <a:srgbClr val="000000"/>
                </a:solidFill>
                <a:effectLst/>
                <a:uLnTx/>
                <a:uFillTx/>
                <a:latin typeface="Helvetica Neue" panose="020B0604020202020204" charset="0"/>
                <a:ea typeface="+mn-ea"/>
                <a:cs typeface="+mn-cs"/>
              </a:rPr>
              <a:t>Almacenes invisibles agilizan la entrega de pedidos online optimizando los costes</a:t>
            </a:r>
          </a:p>
        </p:txBody>
      </p:sp>
      <p:sp>
        <p:nvSpPr>
          <p:cNvPr id="82" name="CuadroTexto 81">
            <a:extLst>
              <a:ext uri="{FF2B5EF4-FFF2-40B4-BE49-F238E27FC236}">
                <a16:creationId xmlns:a16="http://schemas.microsoft.com/office/drawing/2014/main" id="{B9839597-B4B9-0266-BD2C-FCABF99AFE21}"/>
              </a:ext>
            </a:extLst>
          </p:cNvPr>
          <p:cNvSpPr txBox="1"/>
          <p:nvPr/>
        </p:nvSpPr>
        <p:spPr>
          <a:xfrm>
            <a:off x="3518494" y="2753086"/>
            <a:ext cx="2457400" cy="553998"/>
          </a:xfrm>
          <a:prstGeom prst="rect">
            <a:avLst/>
          </a:prstGeom>
          <a:noFill/>
        </p:spPr>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a:ln>
                  <a:noFill/>
                </a:ln>
                <a:solidFill>
                  <a:srgbClr val="000000"/>
                </a:solidFill>
                <a:effectLst/>
                <a:uLnTx/>
                <a:uFillTx/>
                <a:latin typeface="Helvetica Neue" panose="020B0604020202020204" charset="0"/>
                <a:ea typeface="+mn-ea"/>
                <a:cs typeface="+mn-cs"/>
              </a:rPr>
              <a:t>+opciones de recoger pedidos mejora la propuesta de valor de compra online con </a:t>
            </a:r>
            <a:r>
              <a:rPr kumimoji="0" lang="es-ES" sz="1000" b="0" i="0" u="none" strike="noStrike" kern="1200" cap="none" spc="0" normalizeH="0" baseline="0" noProof="0" err="1">
                <a:ln>
                  <a:noFill/>
                </a:ln>
                <a:solidFill>
                  <a:srgbClr val="000000"/>
                </a:solidFill>
                <a:effectLst/>
                <a:uLnTx/>
                <a:uFillTx/>
                <a:latin typeface="Helvetica Neue" panose="020B0604020202020204" charset="0"/>
                <a:ea typeface="+mn-ea"/>
                <a:cs typeface="+mn-cs"/>
              </a:rPr>
              <a:t>locker</a:t>
            </a:r>
            <a:r>
              <a:rPr kumimoji="0" lang="es-ES" sz="1000" b="0" i="0" u="none" strike="noStrike" kern="1200" cap="none" spc="0" normalizeH="0" baseline="0" noProof="0">
                <a:ln>
                  <a:noFill/>
                </a:ln>
                <a:solidFill>
                  <a:srgbClr val="000000"/>
                </a:solidFill>
                <a:effectLst/>
                <a:uLnTx/>
                <a:uFillTx/>
                <a:latin typeface="Helvetica Neue" panose="020B0604020202020204" charset="0"/>
                <a:ea typeface="+mn-ea"/>
                <a:cs typeface="+mn-cs"/>
              </a:rPr>
              <a:t>s y taquillas refrigeradas</a:t>
            </a:r>
          </a:p>
        </p:txBody>
      </p:sp>
      <p:sp>
        <p:nvSpPr>
          <p:cNvPr id="83" name="CuadroTexto 82">
            <a:extLst>
              <a:ext uri="{FF2B5EF4-FFF2-40B4-BE49-F238E27FC236}">
                <a16:creationId xmlns:a16="http://schemas.microsoft.com/office/drawing/2014/main" id="{27C7AA21-6B9A-6F56-F090-258FB945779F}"/>
              </a:ext>
            </a:extLst>
          </p:cNvPr>
          <p:cNvSpPr txBox="1"/>
          <p:nvPr/>
        </p:nvSpPr>
        <p:spPr>
          <a:xfrm>
            <a:off x="1030867" y="5256156"/>
            <a:ext cx="2341835" cy="553998"/>
          </a:xfrm>
          <a:prstGeom prst="rect">
            <a:avLst/>
          </a:prstGeom>
          <a:noFill/>
        </p:spPr>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a:ln>
                  <a:noFill/>
                </a:ln>
                <a:solidFill>
                  <a:srgbClr val="000000"/>
                </a:solidFill>
                <a:effectLst/>
                <a:uLnTx/>
                <a:uFillTx/>
                <a:latin typeface="Helvetica Neue" panose="020B0604020202020204" charset="0"/>
                <a:ea typeface="+mn-ea"/>
                <a:cs typeface="+mn-cs"/>
              </a:rPr>
              <a:t>El uso de robots permitirá </a:t>
            </a:r>
            <a:r>
              <a:rPr kumimoji="0" lang="es-ES" sz="1000" b="0" i="0" u="none" strike="noStrike" kern="1200" cap="none" spc="0" normalizeH="0" baseline="0" noProof="0" err="1">
                <a:ln>
                  <a:noFill/>
                </a:ln>
                <a:solidFill>
                  <a:srgbClr val="000000"/>
                </a:solidFill>
                <a:effectLst/>
                <a:uLnTx/>
                <a:uFillTx/>
                <a:latin typeface="Helvetica Neue" panose="020B0604020202020204" charset="0"/>
                <a:ea typeface="+mn-ea"/>
                <a:cs typeface="+mn-cs"/>
              </a:rPr>
              <a:t>eficientar</a:t>
            </a:r>
            <a:r>
              <a:rPr kumimoji="0" lang="es-ES" sz="1000" b="0" i="0" u="none" strike="noStrike" kern="1200" cap="none" spc="0" normalizeH="0" baseline="0" noProof="0">
                <a:ln>
                  <a:noFill/>
                </a:ln>
                <a:solidFill>
                  <a:srgbClr val="000000"/>
                </a:solidFill>
                <a:effectLst/>
                <a:uLnTx/>
                <a:uFillTx/>
                <a:latin typeface="Helvetica Neue" panose="020B0604020202020204" charset="0"/>
                <a:ea typeface="+mn-ea"/>
                <a:cs typeface="+mn-cs"/>
              </a:rPr>
              <a:t> la distribución de F&amp;B, aumentando el interés por el canal</a:t>
            </a:r>
          </a:p>
        </p:txBody>
      </p:sp>
      <p:sp>
        <p:nvSpPr>
          <p:cNvPr id="84" name="CuadroTexto 83">
            <a:extLst>
              <a:ext uri="{FF2B5EF4-FFF2-40B4-BE49-F238E27FC236}">
                <a16:creationId xmlns:a16="http://schemas.microsoft.com/office/drawing/2014/main" id="{CDAEDB99-37EB-FD9C-FABF-3C0B13055D13}"/>
              </a:ext>
            </a:extLst>
          </p:cNvPr>
          <p:cNvSpPr txBox="1"/>
          <p:nvPr/>
        </p:nvSpPr>
        <p:spPr>
          <a:xfrm>
            <a:off x="3629700" y="5261853"/>
            <a:ext cx="2291422" cy="553998"/>
          </a:xfrm>
          <a:prstGeom prst="rect">
            <a:avLst/>
          </a:prstGeom>
          <a:noFill/>
        </p:spPr>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a:ln>
                  <a:noFill/>
                </a:ln>
                <a:solidFill>
                  <a:srgbClr val="000000"/>
                </a:solidFill>
                <a:effectLst/>
                <a:uLnTx/>
                <a:uFillTx/>
                <a:latin typeface="Helvetica Neue" panose="020B0604020202020204" charset="0"/>
                <a:ea typeface="+mn-ea"/>
                <a:cs typeface="+mn-cs"/>
              </a:rPr>
              <a:t>Reducción de costes con reparto autónomo de bebidas con robots y vehículos eléctricos</a:t>
            </a:r>
          </a:p>
        </p:txBody>
      </p:sp>
      <p:sp>
        <p:nvSpPr>
          <p:cNvPr id="85" name="CuadroTexto 84">
            <a:extLst>
              <a:ext uri="{FF2B5EF4-FFF2-40B4-BE49-F238E27FC236}">
                <a16:creationId xmlns:a16="http://schemas.microsoft.com/office/drawing/2014/main" id="{6272AF4E-7AF5-310C-E008-AE48EE8AC036}"/>
              </a:ext>
            </a:extLst>
          </p:cNvPr>
          <p:cNvSpPr txBox="1"/>
          <p:nvPr/>
        </p:nvSpPr>
        <p:spPr>
          <a:xfrm>
            <a:off x="8742293" y="5255467"/>
            <a:ext cx="2327559" cy="553998"/>
          </a:xfrm>
          <a:prstGeom prst="rect">
            <a:avLst/>
          </a:prstGeom>
          <a:noFill/>
        </p:spPr>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a:ln>
                  <a:noFill/>
                </a:ln>
                <a:solidFill>
                  <a:srgbClr val="000000"/>
                </a:solidFill>
                <a:effectLst/>
                <a:uLnTx/>
                <a:uFillTx/>
                <a:latin typeface="Helvetica Neue" panose="020B0604020202020204" charset="0"/>
                <a:ea typeface="+mn-ea"/>
                <a:cs typeface="+mn-cs"/>
              </a:rPr>
              <a:t>La e</a:t>
            </a:r>
            <a:r>
              <a:rPr kumimoji="0" lang="es-ES" sz="1000" b="0" i="0" u="none" strike="noStrike" kern="1200" cap="none" spc="0" normalizeH="0" baseline="0" noProof="0" err="1">
                <a:ln>
                  <a:noFill/>
                </a:ln>
                <a:solidFill>
                  <a:srgbClr val="000000"/>
                </a:solidFill>
                <a:effectLst/>
                <a:uLnTx/>
                <a:uFillTx/>
                <a:latin typeface="Helvetica Neue" panose="020B0604020202020204" charset="0"/>
                <a:ea typeface="+mn-ea"/>
                <a:cs typeface="+mn-cs"/>
              </a:rPr>
              <a:t>ntrega</a:t>
            </a:r>
            <a:r>
              <a:rPr kumimoji="0" lang="es-ES" sz="1000" b="0" i="0" u="none" strike="noStrike" kern="1200" cap="none" spc="0" normalizeH="0" baseline="0" noProof="0">
                <a:ln>
                  <a:noFill/>
                </a:ln>
                <a:solidFill>
                  <a:srgbClr val="000000"/>
                </a:solidFill>
                <a:effectLst/>
                <a:uLnTx/>
                <a:uFillTx/>
                <a:latin typeface="Helvetica Neue" panose="020B0604020202020204" charset="0"/>
                <a:ea typeface="+mn-ea"/>
                <a:cs typeface="+mn-cs"/>
              </a:rPr>
              <a:t> aérea permitirá reducción de tiempos de entrega o acceso a zonas remotas o afectadas </a:t>
            </a:r>
          </a:p>
        </p:txBody>
      </p:sp>
      <p:pic>
        <p:nvPicPr>
          <p:cNvPr id="86" name="Picture 13" descr="Blog CITYlogin">
            <a:extLst>
              <a:ext uri="{FF2B5EF4-FFF2-40B4-BE49-F238E27FC236}">
                <a16:creationId xmlns:a16="http://schemas.microsoft.com/office/drawing/2014/main" id="{759C6EEA-1747-634D-A83B-C37B5931401E}"/>
              </a:ext>
            </a:extLst>
          </p:cNvPr>
          <p:cNvPicPr>
            <a:picLocks noChangeAspect="1" noChangeArrowheads="1"/>
          </p:cNvPicPr>
          <p:nvPr/>
        </p:nvPicPr>
        <p:blipFill rotWithShape="1">
          <a:blip r:embed="rId28">
            <a:extLst>
              <a:ext uri="{28A0092B-C50C-407E-A947-70E740481C1C}">
                <a14:useLocalDpi xmlns:a14="http://schemas.microsoft.com/office/drawing/2010/main" val="0"/>
              </a:ext>
            </a:extLst>
          </a:blip>
          <a:srcRect t="22500" b="28818"/>
          <a:stretch/>
        </p:blipFill>
        <p:spPr bwMode="auto">
          <a:xfrm>
            <a:off x="2577990" y="3434837"/>
            <a:ext cx="626563" cy="305024"/>
          </a:xfrm>
          <a:prstGeom prst="rect">
            <a:avLst/>
          </a:prstGeom>
          <a:noFill/>
          <a:extLst>
            <a:ext uri="{909E8E84-426E-40DD-AFC4-6F175D3DCCD1}">
              <a14:hiddenFill xmlns:a14="http://schemas.microsoft.com/office/drawing/2010/main">
                <a:solidFill>
                  <a:srgbClr val="FFFFFF"/>
                </a:solidFill>
              </a14:hiddenFill>
            </a:ext>
          </a:extLst>
        </p:spPr>
      </p:pic>
      <p:pic>
        <p:nvPicPr>
          <p:cNvPr id="87" name="Imagen 86">
            <a:extLst>
              <a:ext uri="{FF2B5EF4-FFF2-40B4-BE49-F238E27FC236}">
                <a16:creationId xmlns:a16="http://schemas.microsoft.com/office/drawing/2014/main" id="{19EBB24E-6B7A-433D-F806-33645F6A2F33}"/>
              </a:ext>
            </a:extLst>
          </p:cNvPr>
          <p:cNvPicPr>
            <a:picLocks noChangeAspect="1"/>
          </p:cNvPicPr>
          <p:nvPr/>
        </p:nvPicPr>
        <p:blipFill>
          <a:blip r:embed="rId29"/>
          <a:srcRect b="30625"/>
          <a:stretch/>
        </p:blipFill>
        <p:spPr>
          <a:xfrm>
            <a:off x="9168714" y="1787736"/>
            <a:ext cx="1527755" cy="1001692"/>
          </a:xfrm>
          <a:prstGeom prst="rect">
            <a:avLst/>
          </a:prstGeom>
        </p:spPr>
      </p:pic>
      <p:cxnSp>
        <p:nvCxnSpPr>
          <p:cNvPr id="88" name="Conector recto de flecha 87">
            <a:extLst>
              <a:ext uri="{FF2B5EF4-FFF2-40B4-BE49-F238E27FC236}">
                <a16:creationId xmlns:a16="http://schemas.microsoft.com/office/drawing/2014/main" id="{DE281623-6E7E-D5D4-3EB6-BBBC732481FF}"/>
              </a:ext>
            </a:extLst>
          </p:cNvPr>
          <p:cNvCxnSpPr>
            <a:cxnSpLocks/>
          </p:cNvCxnSpPr>
          <p:nvPr/>
        </p:nvCxnSpPr>
        <p:spPr>
          <a:xfrm>
            <a:off x="984781" y="1484329"/>
            <a:ext cx="112418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9" name="CuadroTexto 88">
            <a:extLst>
              <a:ext uri="{FF2B5EF4-FFF2-40B4-BE49-F238E27FC236}">
                <a16:creationId xmlns:a16="http://schemas.microsoft.com/office/drawing/2014/main" id="{AE626BFB-188B-4F55-437B-0E1DBE9909E5}"/>
              </a:ext>
            </a:extLst>
          </p:cNvPr>
          <p:cNvSpPr txBox="1"/>
          <p:nvPr/>
        </p:nvSpPr>
        <p:spPr>
          <a:xfrm>
            <a:off x="943365" y="1229223"/>
            <a:ext cx="1124182" cy="246221"/>
          </a:xfrm>
          <a:prstGeom prst="rect">
            <a:avLst/>
          </a:prstGeom>
          <a:noFill/>
        </p:spPr>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s-ES" sz="1000" b="0" i="1" u="none" strike="noStrike" kern="1200" cap="none" spc="0" normalizeH="0" baseline="0" noProof="0">
                <a:ln>
                  <a:noFill/>
                </a:ln>
                <a:solidFill>
                  <a:srgbClr val="000000"/>
                </a:solidFill>
                <a:effectLst/>
                <a:uLnTx/>
                <a:uFillTx/>
                <a:latin typeface="Helvetica Neue" panose="020B0604020202020204" charset="0"/>
                <a:ea typeface="+mn-ea"/>
                <a:cs typeface="+mn-cs"/>
              </a:rPr>
              <a:t>+ a - maduro</a:t>
            </a:r>
          </a:p>
        </p:txBody>
      </p:sp>
      <p:pic>
        <p:nvPicPr>
          <p:cNvPr id="90" name="Imagen 89" descr="Imagen que contiene Texto&#10;&#10;El contenido generado por IA puede ser incorrecto.">
            <a:extLst>
              <a:ext uri="{FF2B5EF4-FFF2-40B4-BE49-F238E27FC236}">
                <a16:creationId xmlns:a16="http://schemas.microsoft.com/office/drawing/2014/main" id="{3A202EB9-4E16-28C7-BDF5-CEEE23BDD005}"/>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4694987" y="3317745"/>
            <a:ext cx="789011" cy="202111"/>
          </a:xfrm>
          <a:prstGeom prst="rect">
            <a:avLst/>
          </a:prstGeom>
        </p:spPr>
      </p:pic>
      <p:pic>
        <p:nvPicPr>
          <p:cNvPr id="91" name="Imagen 90" descr="Diagrama&#10;&#10;El contenido generado por IA puede ser incorrecto.">
            <a:extLst>
              <a:ext uri="{FF2B5EF4-FFF2-40B4-BE49-F238E27FC236}">
                <a16:creationId xmlns:a16="http://schemas.microsoft.com/office/drawing/2014/main" id="{02E03DF8-58DB-E0C6-87F0-35D9E601AC15}"/>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5446770" y="3541525"/>
            <a:ext cx="482039" cy="272297"/>
          </a:xfrm>
          <a:prstGeom prst="rect">
            <a:avLst/>
          </a:prstGeom>
        </p:spPr>
      </p:pic>
      <p:sp>
        <p:nvSpPr>
          <p:cNvPr id="92" name="Elipse 91">
            <a:extLst>
              <a:ext uri="{FF2B5EF4-FFF2-40B4-BE49-F238E27FC236}">
                <a16:creationId xmlns:a16="http://schemas.microsoft.com/office/drawing/2014/main" id="{40C86B39-95C9-0CA8-D861-A172BF81427C}"/>
              </a:ext>
            </a:extLst>
          </p:cNvPr>
          <p:cNvSpPr/>
          <p:nvPr/>
        </p:nvSpPr>
        <p:spPr>
          <a:xfrm>
            <a:off x="1336936" y="1761018"/>
            <a:ext cx="181388" cy="181388"/>
          </a:xfrm>
          <a:prstGeom prst="ellipse">
            <a:avLst/>
          </a:prstGeom>
          <a:solidFill>
            <a:schemeClr val="bg1">
              <a:lumMod val="95000"/>
            </a:schemeClr>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srgbClr val="FFFFFF"/>
              </a:solidFill>
              <a:effectLst/>
              <a:uLnTx/>
              <a:uFillTx/>
              <a:latin typeface="Helvetica Neue" panose="020B0604020202020204" charset="0"/>
              <a:ea typeface="+mn-ea"/>
              <a:cs typeface="+mn-cs"/>
            </a:endParaRPr>
          </a:p>
        </p:txBody>
      </p:sp>
      <p:sp>
        <p:nvSpPr>
          <p:cNvPr id="93" name="CuadroTexto 92">
            <a:extLst>
              <a:ext uri="{FF2B5EF4-FFF2-40B4-BE49-F238E27FC236}">
                <a16:creationId xmlns:a16="http://schemas.microsoft.com/office/drawing/2014/main" id="{875AC637-CA84-1E9A-D2BC-526EA7E83A56}"/>
              </a:ext>
            </a:extLst>
          </p:cNvPr>
          <p:cNvSpPr txBox="1"/>
          <p:nvPr/>
        </p:nvSpPr>
        <p:spPr>
          <a:xfrm>
            <a:off x="1352423" y="1735306"/>
            <a:ext cx="153897" cy="215444"/>
          </a:xfrm>
          <a:prstGeom prst="rect">
            <a:avLst/>
          </a:prstGeom>
          <a:noFill/>
        </p:spPr>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000000"/>
                </a:solidFill>
                <a:effectLst/>
                <a:uLnTx/>
                <a:uFillTx/>
                <a:latin typeface="Helvetica Neue" panose="020B0604020202020204" charset="0"/>
                <a:ea typeface="+mn-ea"/>
                <a:cs typeface="+mn-cs"/>
              </a:rPr>
              <a:t>1</a:t>
            </a:r>
          </a:p>
        </p:txBody>
      </p:sp>
      <p:sp>
        <p:nvSpPr>
          <p:cNvPr id="94" name="Elipse 93">
            <a:extLst>
              <a:ext uri="{FF2B5EF4-FFF2-40B4-BE49-F238E27FC236}">
                <a16:creationId xmlns:a16="http://schemas.microsoft.com/office/drawing/2014/main" id="{DBD2E514-3545-3D81-9805-1F1223A98580}"/>
              </a:ext>
            </a:extLst>
          </p:cNvPr>
          <p:cNvSpPr/>
          <p:nvPr/>
        </p:nvSpPr>
        <p:spPr>
          <a:xfrm>
            <a:off x="3867806" y="1761018"/>
            <a:ext cx="181388" cy="181388"/>
          </a:xfrm>
          <a:prstGeom prst="ellipse">
            <a:avLst/>
          </a:prstGeom>
          <a:solidFill>
            <a:schemeClr val="bg1">
              <a:lumMod val="95000"/>
            </a:schemeClr>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srgbClr val="FFFFFF"/>
              </a:solidFill>
              <a:effectLst/>
              <a:uLnTx/>
              <a:uFillTx/>
              <a:latin typeface="Helvetica Neue" panose="020B0604020202020204" charset="0"/>
              <a:ea typeface="+mn-ea"/>
              <a:cs typeface="+mn-cs"/>
            </a:endParaRPr>
          </a:p>
        </p:txBody>
      </p:sp>
      <p:sp>
        <p:nvSpPr>
          <p:cNvPr id="95" name="CuadroTexto 94">
            <a:extLst>
              <a:ext uri="{FF2B5EF4-FFF2-40B4-BE49-F238E27FC236}">
                <a16:creationId xmlns:a16="http://schemas.microsoft.com/office/drawing/2014/main" id="{98416C15-C2ED-E3A4-5EF9-8EE874FF260F}"/>
              </a:ext>
            </a:extLst>
          </p:cNvPr>
          <p:cNvSpPr txBox="1"/>
          <p:nvPr/>
        </p:nvSpPr>
        <p:spPr>
          <a:xfrm>
            <a:off x="3883293" y="1735306"/>
            <a:ext cx="153897" cy="215444"/>
          </a:xfrm>
          <a:prstGeom prst="rect">
            <a:avLst/>
          </a:prstGeom>
          <a:noFill/>
        </p:spPr>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000000"/>
                </a:solidFill>
                <a:effectLst/>
                <a:uLnTx/>
                <a:uFillTx/>
                <a:latin typeface="Helvetica Neue" panose="020B0604020202020204" charset="0"/>
                <a:ea typeface="+mn-ea"/>
                <a:cs typeface="+mn-cs"/>
              </a:rPr>
              <a:t>2</a:t>
            </a:r>
          </a:p>
        </p:txBody>
      </p:sp>
      <p:sp>
        <p:nvSpPr>
          <p:cNvPr id="96" name="Elipse 95">
            <a:extLst>
              <a:ext uri="{FF2B5EF4-FFF2-40B4-BE49-F238E27FC236}">
                <a16:creationId xmlns:a16="http://schemas.microsoft.com/office/drawing/2014/main" id="{5C6296BC-F4DD-1CA3-653C-2C4303192608}"/>
              </a:ext>
            </a:extLst>
          </p:cNvPr>
          <p:cNvSpPr/>
          <p:nvPr/>
        </p:nvSpPr>
        <p:spPr>
          <a:xfrm>
            <a:off x="6443185" y="1761018"/>
            <a:ext cx="181388" cy="181388"/>
          </a:xfrm>
          <a:prstGeom prst="ellipse">
            <a:avLst/>
          </a:prstGeom>
          <a:solidFill>
            <a:schemeClr val="bg1">
              <a:lumMod val="95000"/>
            </a:schemeClr>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srgbClr val="FFFFFF"/>
              </a:solidFill>
              <a:effectLst/>
              <a:uLnTx/>
              <a:uFillTx/>
              <a:latin typeface="Helvetica Neue" panose="020B0604020202020204" charset="0"/>
              <a:ea typeface="+mn-ea"/>
              <a:cs typeface="+mn-cs"/>
            </a:endParaRPr>
          </a:p>
        </p:txBody>
      </p:sp>
      <p:sp>
        <p:nvSpPr>
          <p:cNvPr id="97" name="CuadroTexto 96">
            <a:extLst>
              <a:ext uri="{FF2B5EF4-FFF2-40B4-BE49-F238E27FC236}">
                <a16:creationId xmlns:a16="http://schemas.microsoft.com/office/drawing/2014/main" id="{C44AAA16-4B55-B8B0-FE75-73DC05E2BDD0}"/>
              </a:ext>
            </a:extLst>
          </p:cNvPr>
          <p:cNvSpPr txBox="1"/>
          <p:nvPr/>
        </p:nvSpPr>
        <p:spPr>
          <a:xfrm>
            <a:off x="6458672" y="1735306"/>
            <a:ext cx="153897" cy="215444"/>
          </a:xfrm>
          <a:prstGeom prst="rect">
            <a:avLst/>
          </a:prstGeom>
          <a:noFill/>
        </p:spPr>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000000"/>
                </a:solidFill>
                <a:effectLst/>
                <a:uLnTx/>
                <a:uFillTx/>
                <a:latin typeface="Helvetica Neue" panose="020B0604020202020204" charset="0"/>
                <a:ea typeface="+mn-ea"/>
                <a:cs typeface="+mn-cs"/>
              </a:rPr>
              <a:t>3</a:t>
            </a:r>
          </a:p>
        </p:txBody>
      </p:sp>
      <p:sp>
        <p:nvSpPr>
          <p:cNvPr id="98" name="Elipse 97">
            <a:extLst>
              <a:ext uri="{FF2B5EF4-FFF2-40B4-BE49-F238E27FC236}">
                <a16:creationId xmlns:a16="http://schemas.microsoft.com/office/drawing/2014/main" id="{C2665EB4-D464-E8F6-61B9-4BECCAE64B06}"/>
              </a:ext>
            </a:extLst>
          </p:cNvPr>
          <p:cNvSpPr/>
          <p:nvPr/>
        </p:nvSpPr>
        <p:spPr>
          <a:xfrm>
            <a:off x="9111950" y="1761018"/>
            <a:ext cx="181388" cy="181388"/>
          </a:xfrm>
          <a:prstGeom prst="ellipse">
            <a:avLst/>
          </a:prstGeom>
          <a:solidFill>
            <a:schemeClr val="bg1">
              <a:lumMod val="95000"/>
            </a:schemeClr>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srgbClr val="FFFFFF"/>
              </a:solidFill>
              <a:effectLst/>
              <a:uLnTx/>
              <a:uFillTx/>
              <a:latin typeface="Helvetica Neue" panose="020B0604020202020204" charset="0"/>
              <a:ea typeface="+mn-ea"/>
              <a:cs typeface="+mn-cs"/>
            </a:endParaRPr>
          </a:p>
        </p:txBody>
      </p:sp>
      <p:sp>
        <p:nvSpPr>
          <p:cNvPr id="99" name="CuadroTexto 98">
            <a:extLst>
              <a:ext uri="{FF2B5EF4-FFF2-40B4-BE49-F238E27FC236}">
                <a16:creationId xmlns:a16="http://schemas.microsoft.com/office/drawing/2014/main" id="{45C32678-555B-435B-B9DE-36D53AEA7CC4}"/>
              </a:ext>
            </a:extLst>
          </p:cNvPr>
          <p:cNvSpPr txBox="1"/>
          <p:nvPr/>
        </p:nvSpPr>
        <p:spPr>
          <a:xfrm>
            <a:off x="9127437" y="1735306"/>
            <a:ext cx="153897" cy="215444"/>
          </a:xfrm>
          <a:prstGeom prst="rect">
            <a:avLst/>
          </a:prstGeom>
          <a:noFill/>
        </p:spPr>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000000"/>
                </a:solidFill>
                <a:effectLst/>
                <a:uLnTx/>
                <a:uFillTx/>
                <a:latin typeface="Helvetica Neue" panose="020B0604020202020204" charset="0"/>
                <a:ea typeface="+mn-ea"/>
                <a:cs typeface="+mn-cs"/>
              </a:rPr>
              <a:t>4</a:t>
            </a:r>
          </a:p>
        </p:txBody>
      </p:sp>
      <p:sp>
        <p:nvSpPr>
          <p:cNvPr id="100" name="Elipse 99">
            <a:extLst>
              <a:ext uri="{FF2B5EF4-FFF2-40B4-BE49-F238E27FC236}">
                <a16:creationId xmlns:a16="http://schemas.microsoft.com/office/drawing/2014/main" id="{67852E26-8FD8-5837-BBD0-6462EAC5FC41}"/>
              </a:ext>
            </a:extLst>
          </p:cNvPr>
          <p:cNvSpPr/>
          <p:nvPr/>
        </p:nvSpPr>
        <p:spPr>
          <a:xfrm>
            <a:off x="8946279" y="4132395"/>
            <a:ext cx="181388" cy="181388"/>
          </a:xfrm>
          <a:prstGeom prst="ellipse">
            <a:avLst/>
          </a:prstGeom>
          <a:solidFill>
            <a:schemeClr val="bg1">
              <a:lumMod val="95000"/>
            </a:schemeClr>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srgbClr val="FFFFFF"/>
              </a:solidFill>
              <a:effectLst/>
              <a:uLnTx/>
              <a:uFillTx/>
              <a:latin typeface="Helvetica Neue" panose="020B0604020202020204" charset="0"/>
              <a:ea typeface="+mn-ea"/>
              <a:cs typeface="+mn-cs"/>
            </a:endParaRPr>
          </a:p>
        </p:txBody>
      </p:sp>
      <p:sp>
        <p:nvSpPr>
          <p:cNvPr id="101" name="CuadroTexto 100">
            <a:extLst>
              <a:ext uri="{FF2B5EF4-FFF2-40B4-BE49-F238E27FC236}">
                <a16:creationId xmlns:a16="http://schemas.microsoft.com/office/drawing/2014/main" id="{01D47CFE-2BB8-BF26-188D-8228A7B83E1D}"/>
              </a:ext>
            </a:extLst>
          </p:cNvPr>
          <p:cNvSpPr txBox="1"/>
          <p:nvPr/>
        </p:nvSpPr>
        <p:spPr>
          <a:xfrm>
            <a:off x="8961766" y="4106683"/>
            <a:ext cx="153897" cy="215444"/>
          </a:xfrm>
          <a:prstGeom prst="rect">
            <a:avLst/>
          </a:prstGeom>
          <a:noFill/>
        </p:spPr>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000000"/>
                </a:solidFill>
                <a:effectLst/>
                <a:uLnTx/>
                <a:uFillTx/>
                <a:latin typeface="Helvetica Neue" panose="020B0604020202020204" charset="0"/>
                <a:ea typeface="+mn-ea"/>
                <a:cs typeface="+mn-cs"/>
              </a:rPr>
              <a:t>8</a:t>
            </a:r>
          </a:p>
        </p:txBody>
      </p:sp>
      <p:sp>
        <p:nvSpPr>
          <p:cNvPr id="102" name="Elipse 101">
            <a:extLst>
              <a:ext uri="{FF2B5EF4-FFF2-40B4-BE49-F238E27FC236}">
                <a16:creationId xmlns:a16="http://schemas.microsoft.com/office/drawing/2014/main" id="{8228CC2A-A073-7A2D-1B75-55B591AA3D0C}"/>
              </a:ext>
            </a:extLst>
          </p:cNvPr>
          <p:cNvSpPr/>
          <p:nvPr/>
        </p:nvSpPr>
        <p:spPr>
          <a:xfrm>
            <a:off x="6443185" y="4092235"/>
            <a:ext cx="181388" cy="181388"/>
          </a:xfrm>
          <a:prstGeom prst="ellipse">
            <a:avLst/>
          </a:prstGeom>
          <a:solidFill>
            <a:schemeClr val="bg1">
              <a:lumMod val="95000"/>
            </a:schemeClr>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srgbClr val="FFFFFF"/>
              </a:solidFill>
              <a:effectLst/>
              <a:uLnTx/>
              <a:uFillTx/>
              <a:latin typeface="Helvetica Neue" panose="020B0604020202020204" charset="0"/>
              <a:ea typeface="+mn-ea"/>
              <a:cs typeface="+mn-cs"/>
            </a:endParaRPr>
          </a:p>
        </p:txBody>
      </p:sp>
      <p:sp>
        <p:nvSpPr>
          <p:cNvPr id="103" name="CuadroTexto 102">
            <a:extLst>
              <a:ext uri="{FF2B5EF4-FFF2-40B4-BE49-F238E27FC236}">
                <a16:creationId xmlns:a16="http://schemas.microsoft.com/office/drawing/2014/main" id="{00716C29-C982-15B9-6560-9D49C46C411C}"/>
              </a:ext>
            </a:extLst>
          </p:cNvPr>
          <p:cNvSpPr txBox="1"/>
          <p:nvPr/>
        </p:nvSpPr>
        <p:spPr>
          <a:xfrm>
            <a:off x="6458672" y="4066523"/>
            <a:ext cx="153897" cy="215444"/>
          </a:xfrm>
          <a:prstGeom prst="rect">
            <a:avLst/>
          </a:prstGeom>
          <a:noFill/>
        </p:spPr>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000000"/>
                </a:solidFill>
                <a:effectLst/>
                <a:uLnTx/>
                <a:uFillTx/>
                <a:latin typeface="Helvetica Neue" panose="020B0604020202020204" charset="0"/>
                <a:ea typeface="+mn-ea"/>
                <a:cs typeface="+mn-cs"/>
              </a:rPr>
              <a:t>7</a:t>
            </a:r>
          </a:p>
        </p:txBody>
      </p:sp>
      <p:sp>
        <p:nvSpPr>
          <p:cNvPr id="104" name="Elipse 103">
            <a:extLst>
              <a:ext uri="{FF2B5EF4-FFF2-40B4-BE49-F238E27FC236}">
                <a16:creationId xmlns:a16="http://schemas.microsoft.com/office/drawing/2014/main" id="{CBCD11D6-6110-71D9-3D62-70B6EBDCF29B}"/>
              </a:ext>
            </a:extLst>
          </p:cNvPr>
          <p:cNvSpPr/>
          <p:nvPr/>
        </p:nvSpPr>
        <p:spPr>
          <a:xfrm>
            <a:off x="3955273" y="4124449"/>
            <a:ext cx="181388" cy="181388"/>
          </a:xfrm>
          <a:prstGeom prst="ellipse">
            <a:avLst/>
          </a:prstGeom>
          <a:solidFill>
            <a:schemeClr val="bg1">
              <a:lumMod val="95000"/>
            </a:schemeClr>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srgbClr val="FFFFFF"/>
              </a:solidFill>
              <a:effectLst/>
              <a:uLnTx/>
              <a:uFillTx/>
              <a:latin typeface="Helvetica Neue" panose="020B0604020202020204" charset="0"/>
              <a:ea typeface="+mn-ea"/>
              <a:cs typeface="+mn-cs"/>
            </a:endParaRPr>
          </a:p>
        </p:txBody>
      </p:sp>
      <p:sp>
        <p:nvSpPr>
          <p:cNvPr id="105" name="CuadroTexto 104">
            <a:extLst>
              <a:ext uri="{FF2B5EF4-FFF2-40B4-BE49-F238E27FC236}">
                <a16:creationId xmlns:a16="http://schemas.microsoft.com/office/drawing/2014/main" id="{E8B4CAA4-85EC-EB70-2D56-E4072BDBCF58}"/>
              </a:ext>
            </a:extLst>
          </p:cNvPr>
          <p:cNvSpPr txBox="1"/>
          <p:nvPr/>
        </p:nvSpPr>
        <p:spPr>
          <a:xfrm>
            <a:off x="3970760" y="4098737"/>
            <a:ext cx="153897" cy="215444"/>
          </a:xfrm>
          <a:prstGeom prst="rect">
            <a:avLst/>
          </a:prstGeom>
          <a:noFill/>
        </p:spPr>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000000"/>
                </a:solidFill>
                <a:effectLst/>
                <a:uLnTx/>
                <a:uFillTx/>
                <a:latin typeface="Helvetica Neue" panose="020B0604020202020204" charset="0"/>
                <a:ea typeface="+mn-ea"/>
                <a:cs typeface="+mn-cs"/>
              </a:rPr>
              <a:t>6</a:t>
            </a:r>
          </a:p>
        </p:txBody>
      </p:sp>
      <p:sp>
        <p:nvSpPr>
          <p:cNvPr id="106" name="Elipse 105">
            <a:extLst>
              <a:ext uri="{FF2B5EF4-FFF2-40B4-BE49-F238E27FC236}">
                <a16:creationId xmlns:a16="http://schemas.microsoft.com/office/drawing/2014/main" id="{2402F637-83CE-EB39-2A0A-3FA0A53E6FFA}"/>
              </a:ext>
            </a:extLst>
          </p:cNvPr>
          <p:cNvSpPr/>
          <p:nvPr/>
        </p:nvSpPr>
        <p:spPr>
          <a:xfrm>
            <a:off x="1344577" y="4124449"/>
            <a:ext cx="181388" cy="181388"/>
          </a:xfrm>
          <a:prstGeom prst="ellipse">
            <a:avLst/>
          </a:prstGeom>
          <a:solidFill>
            <a:schemeClr val="bg1">
              <a:lumMod val="95000"/>
            </a:schemeClr>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srgbClr val="FFFFFF"/>
              </a:solidFill>
              <a:effectLst/>
              <a:uLnTx/>
              <a:uFillTx/>
              <a:latin typeface="Helvetica Neue" panose="020B0604020202020204" charset="0"/>
              <a:ea typeface="+mn-ea"/>
              <a:cs typeface="+mn-cs"/>
            </a:endParaRPr>
          </a:p>
        </p:txBody>
      </p:sp>
      <p:sp>
        <p:nvSpPr>
          <p:cNvPr id="107" name="CuadroTexto 106">
            <a:extLst>
              <a:ext uri="{FF2B5EF4-FFF2-40B4-BE49-F238E27FC236}">
                <a16:creationId xmlns:a16="http://schemas.microsoft.com/office/drawing/2014/main" id="{6AA04A79-538D-1176-79E6-044B59F9461C}"/>
              </a:ext>
            </a:extLst>
          </p:cNvPr>
          <p:cNvSpPr txBox="1"/>
          <p:nvPr/>
        </p:nvSpPr>
        <p:spPr>
          <a:xfrm>
            <a:off x="1360064" y="4098737"/>
            <a:ext cx="153897" cy="215444"/>
          </a:xfrm>
          <a:prstGeom prst="rect">
            <a:avLst/>
          </a:prstGeom>
          <a:noFill/>
        </p:spPr>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rgbClr val="000000"/>
                </a:solidFill>
                <a:effectLst/>
                <a:uLnTx/>
                <a:uFillTx/>
                <a:latin typeface="Helvetica Neue" panose="020B0604020202020204" charset="0"/>
                <a:ea typeface="+mn-ea"/>
                <a:cs typeface="+mn-cs"/>
              </a:rPr>
              <a:t>5</a:t>
            </a:r>
          </a:p>
        </p:txBody>
      </p:sp>
      <p:sp>
        <p:nvSpPr>
          <p:cNvPr id="108" name="Google Shape;81;p3">
            <a:extLst>
              <a:ext uri="{FF2B5EF4-FFF2-40B4-BE49-F238E27FC236}">
                <a16:creationId xmlns:a16="http://schemas.microsoft.com/office/drawing/2014/main" id="{63479EEE-07DA-0CC5-2746-C1D391C44CAF}"/>
              </a:ext>
            </a:extLst>
          </p:cNvPr>
          <p:cNvSpPr/>
          <p:nvPr/>
        </p:nvSpPr>
        <p:spPr>
          <a:xfrm>
            <a:off x="10532129" y="901779"/>
            <a:ext cx="1659871" cy="239159"/>
          </a:xfrm>
          <a:prstGeom prst="rect">
            <a:avLst/>
          </a:prstGeom>
          <a:solidFill>
            <a:schemeClr val="tx1">
              <a:lumMod val="85000"/>
              <a:lumOff val="15000"/>
            </a:schemeClr>
          </a:solidFill>
          <a:ln>
            <a:noFill/>
          </a:ln>
        </p:spPr>
        <p:txBody>
          <a:bodyPr spcFirstLastPara="1" wrap="square" lIns="61525" tIns="30750" rIns="61525" bIns="30750" anchor="t" anchorCtr="0">
            <a:noAutofit/>
          </a:bodyPr>
          <a:lstStyle/>
          <a:p>
            <a:pPr marL="0" marR="0" lvl="0" indent="0" algn="r" defTabSz="914400" rtl="0" eaLnBrk="1" fontAlgn="auto" latinLnBrk="0" hangingPunct="1">
              <a:lnSpc>
                <a:spcPct val="93750"/>
              </a:lnSpc>
              <a:spcBef>
                <a:spcPts val="0"/>
              </a:spcBef>
              <a:spcAft>
                <a:spcPts val="0"/>
              </a:spcAft>
              <a:buClr>
                <a:srgbClr val="000000"/>
              </a:buClr>
              <a:buSzPts val="4000"/>
              <a:buFontTx/>
              <a:buNone/>
              <a:tabLst/>
              <a:defRPr/>
            </a:pPr>
            <a:r>
              <a:rPr kumimoji="0" lang="es-ES" sz="1200" b="1" i="0" u="none" strike="noStrike" kern="0" cap="none" spc="0" normalizeH="0" baseline="0" noProof="0">
                <a:ln>
                  <a:noFill/>
                </a:ln>
                <a:solidFill>
                  <a:srgbClr val="FFFFFF"/>
                </a:solidFill>
                <a:effectLst/>
                <a:uLnTx/>
                <a:uFillTx/>
                <a:latin typeface="Helvetica Neue" panose="020B0604020202020204" charset="0"/>
                <a:ea typeface="Calibri"/>
                <a:cs typeface="Calibri"/>
                <a:sym typeface="Calibri"/>
              </a:rPr>
              <a:t>VENTA DIGITAL D2C</a:t>
            </a:r>
          </a:p>
        </p:txBody>
      </p:sp>
    </p:spTree>
    <p:extLst>
      <p:ext uri="{BB962C8B-B14F-4D97-AF65-F5344CB8AC3E}">
        <p14:creationId xmlns:p14="http://schemas.microsoft.com/office/powerpoint/2010/main" val="247580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500"/>
                                        <p:tgtEl>
                                          <p:spTgt spid="39"/>
                                        </p:tgtEl>
                                      </p:cBhvr>
                                    </p:animEffect>
                                  </p:childTnLst>
                                </p:cTn>
                              </p:par>
                              <p:par>
                                <p:cTn id="14" presetID="10" presetClass="entr" presetSubtype="0" fill="hold"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fade">
                                      <p:cBhvr>
                                        <p:cTn id="16" dur="500"/>
                                        <p:tgtEl>
                                          <p:spTgt spid="40"/>
                                        </p:tgtEl>
                                      </p:cBhvr>
                                    </p:animEffect>
                                  </p:childTnLst>
                                </p:cTn>
                              </p:par>
                              <p:par>
                                <p:cTn id="17" presetID="10" presetClass="entr" presetSubtype="0"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500"/>
                                        <p:tgtEl>
                                          <p:spTgt spid="41"/>
                                        </p:tgtEl>
                                      </p:cBhvr>
                                    </p:animEffect>
                                  </p:childTnLst>
                                </p:cTn>
                              </p:par>
                              <p:par>
                                <p:cTn id="20" presetID="10" presetClass="entr" presetSubtype="0" fill="hold"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childTnLst>
                                </p:cTn>
                              </p:par>
                              <p:par>
                                <p:cTn id="23" presetID="10" presetClass="entr" presetSubtype="0" fill="hold" nodeType="with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500"/>
                                        <p:tgtEl>
                                          <p:spTgt spid="43"/>
                                        </p:tgtEl>
                                      </p:cBhvr>
                                    </p:animEffect>
                                  </p:childTnLst>
                                </p:cTn>
                              </p:par>
                              <p:par>
                                <p:cTn id="26" presetID="10" presetClass="entr" presetSubtype="0"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fade">
                                      <p:cBhvr>
                                        <p:cTn id="28" dur="500"/>
                                        <p:tgtEl>
                                          <p:spTgt spid="44"/>
                                        </p:tgtEl>
                                      </p:cBhvr>
                                    </p:animEffect>
                                  </p:childTnLst>
                                </p:cTn>
                              </p:par>
                              <p:par>
                                <p:cTn id="29" presetID="10" presetClass="entr" presetSubtype="0" fill="hold" nodeType="with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fade">
                                      <p:cBhvr>
                                        <p:cTn id="31" dur="500"/>
                                        <p:tgtEl>
                                          <p:spTgt spid="45"/>
                                        </p:tgtEl>
                                      </p:cBhvr>
                                    </p:animEffect>
                                  </p:childTnLst>
                                </p:cTn>
                              </p:par>
                              <p:par>
                                <p:cTn id="32" presetID="10" presetClass="entr" presetSubtype="0" fill="hold" nodeType="with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fade">
                                      <p:cBhvr>
                                        <p:cTn id="34" dur="500"/>
                                        <p:tgtEl>
                                          <p:spTgt spid="46"/>
                                        </p:tgtEl>
                                      </p:cBhvr>
                                    </p:animEffect>
                                  </p:childTnLst>
                                </p:cTn>
                              </p:par>
                              <p:par>
                                <p:cTn id="35" presetID="10" presetClass="entr" presetSubtype="0" fill="hold" nodeType="with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fade">
                                      <p:cBhvr>
                                        <p:cTn id="37" dur="500"/>
                                        <p:tgtEl>
                                          <p:spTgt spid="47"/>
                                        </p:tgtEl>
                                      </p:cBhvr>
                                    </p:animEffect>
                                  </p:childTnLst>
                                </p:cTn>
                              </p:par>
                              <p:par>
                                <p:cTn id="38" presetID="10" presetClass="entr" presetSubtype="0" fill="hold" nodeType="withEffect">
                                  <p:stCondLst>
                                    <p:cond delay="0"/>
                                  </p:stCondLst>
                                  <p:childTnLst>
                                    <p:set>
                                      <p:cBhvr>
                                        <p:cTn id="39" dur="1" fill="hold">
                                          <p:stCondLst>
                                            <p:cond delay="0"/>
                                          </p:stCondLst>
                                        </p:cTn>
                                        <p:tgtEl>
                                          <p:spTgt spid="48"/>
                                        </p:tgtEl>
                                        <p:attrNameLst>
                                          <p:attrName>style.visibility</p:attrName>
                                        </p:attrNameLst>
                                      </p:cBhvr>
                                      <p:to>
                                        <p:strVal val="visible"/>
                                      </p:to>
                                    </p:set>
                                    <p:animEffect transition="in" filter="fade">
                                      <p:cBhvr>
                                        <p:cTn id="40" dur="500"/>
                                        <p:tgtEl>
                                          <p:spTgt spid="48"/>
                                        </p:tgtEl>
                                      </p:cBhvr>
                                    </p:animEffect>
                                  </p:childTnLst>
                                </p:cTn>
                              </p:par>
                              <p:par>
                                <p:cTn id="41" presetID="10" presetClass="entr" presetSubtype="0" fill="hold" nodeType="with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fade">
                                      <p:cBhvr>
                                        <p:cTn id="43" dur="500"/>
                                        <p:tgtEl>
                                          <p:spTgt spid="49"/>
                                        </p:tgtEl>
                                      </p:cBhvr>
                                    </p:animEffect>
                                  </p:childTnLst>
                                </p:cTn>
                              </p:par>
                              <p:par>
                                <p:cTn id="44" presetID="10" presetClass="entr" presetSubtype="0" fill="hold" nodeType="withEffect">
                                  <p:stCondLst>
                                    <p:cond delay="0"/>
                                  </p:stCondLst>
                                  <p:childTnLst>
                                    <p:set>
                                      <p:cBhvr>
                                        <p:cTn id="45" dur="1" fill="hold">
                                          <p:stCondLst>
                                            <p:cond delay="0"/>
                                          </p:stCondLst>
                                        </p:cTn>
                                        <p:tgtEl>
                                          <p:spTgt spid="50"/>
                                        </p:tgtEl>
                                        <p:attrNameLst>
                                          <p:attrName>style.visibility</p:attrName>
                                        </p:attrNameLst>
                                      </p:cBhvr>
                                      <p:to>
                                        <p:strVal val="visible"/>
                                      </p:to>
                                    </p:set>
                                    <p:animEffect transition="in" filter="fade">
                                      <p:cBhvr>
                                        <p:cTn id="46" dur="500"/>
                                        <p:tgtEl>
                                          <p:spTgt spid="50"/>
                                        </p:tgtEl>
                                      </p:cBhvr>
                                    </p:animEffect>
                                  </p:childTnLst>
                                </p:cTn>
                              </p:par>
                              <p:par>
                                <p:cTn id="47" presetID="10" presetClass="entr" presetSubtype="0" fill="hold" nodeType="with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fade">
                                      <p:cBhvr>
                                        <p:cTn id="49" dur="500"/>
                                        <p:tgtEl>
                                          <p:spTgt spid="51"/>
                                        </p:tgtEl>
                                      </p:cBhvr>
                                    </p:animEffect>
                                  </p:childTnLst>
                                </p:cTn>
                              </p:par>
                              <p:par>
                                <p:cTn id="50" presetID="10" presetClass="entr" presetSubtype="0" fill="hold" nodeType="with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fade">
                                      <p:cBhvr>
                                        <p:cTn id="52" dur="500"/>
                                        <p:tgtEl>
                                          <p:spTgt spid="52"/>
                                        </p:tgtEl>
                                      </p:cBhvr>
                                    </p:animEffect>
                                  </p:childTnLst>
                                </p:cTn>
                              </p:par>
                              <p:par>
                                <p:cTn id="53" presetID="10" presetClass="entr" presetSubtype="0" fill="hold" nodeType="withEffect">
                                  <p:stCondLst>
                                    <p:cond delay="0"/>
                                  </p:stCondLst>
                                  <p:childTnLst>
                                    <p:set>
                                      <p:cBhvr>
                                        <p:cTn id="54" dur="1" fill="hold">
                                          <p:stCondLst>
                                            <p:cond delay="0"/>
                                          </p:stCondLst>
                                        </p:cTn>
                                        <p:tgtEl>
                                          <p:spTgt spid="53"/>
                                        </p:tgtEl>
                                        <p:attrNameLst>
                                          <p:attrName>style.visibility</p:attrName>
                                        </p:attrNameLst>
                                      </p:cBhvr>
                                      <p:to>
                                        <p:strVal val="visible"/>
                                      </p:to>
                                    </p:set>
                                    <p:animEffect transition="in" filter="fade">
                                      <p:cBhvr>
                                        <p:cTn id="55" dur="500"/>
                                        <p:tgtEl>
                                          <p:spTgt spid="53"/>
                                        </p:tgtEl>
                                      </p:cBhvr>
                                    </p:animEffect>
                                  </p:childTnLst>
                                </p:cTn>
                              </p:par>
                              <p:par>
                                <p:cTn id="56" presetID="10" presetClass="entr" presetSubtype="0" fill="hold" nodeType="withEffect">
                                  <p:stCondLst>
                                    <p:cond delay="0"/>
                                  </p:stCondLst>
                                  <p:childTnLst>
                                    <p:set>
                                      <p:cBhvr>
                                        <p:cTn id="57" dur="1" fill="hold">
                                          <p:stCondLst>
                                            <p:cond delay="0"/>
                                          </p:stCondLst>
                                        </p:cTn>
                                        <p:tgtEl>
                                          <p:spTgt spid="54"/>
                                        </p:tgtEl>
                                        <p:attrNameLst>
                                          <p:attrName>style.visibility</p:attrName>
                                        </p:attrNameLst>
                                      </p:cBhvr>
                                      <p:to>
                                        <p:strVal val="visible"/>
                                      </p:to>
                                    </p:set>
                                    <p:animEffect transition="in" filter="fade">
                                      <p:cBhvr>
                                        <p:cTn id="58" dur="500"/>
                                        <p:tgtEl>
                                          <p:spTgt spid="54"/>
                                        </p:tgtEl>
                                      </p:cBhvr>
                                    </p:animEffect>
                                  </p:childTnLst>
                                </p:cTn>
                              </p:par>
                              <p:par>
                                <p:cTn id="59" presetID="10" presetClass="entr" presetSubtype="0" fill="hold" nodeType="withEffect">
                                  <p:stCondLst>
                                    <p:cond delay="0"/>
                                  </p:stCondLst>
                                  <p:childTnLst>
                                    <p:set>
                                      <p:cBhvr>
                                        <p:cTn id="60" dur="1" fill="hold">
                                          <p:stCondLst>
                                            <p:cond delay="0"/>
                                          </p:stCondLst>
                                        </p:cTn>
                                        <p:tgtEl>
                                          <p:spTgt spid="55"/>
                                        </p:tgtEl>
                                        <p:attrNameLst>
                                          <p:attrName>style.visibility</p:attrName>
                                        </p:attrNameLst>
                                      </p:cBhvr>
                                      <p:to>
                                        <p:strVal val="visible"/>
                                      </p:to>
                                    </p:set>
                                    <p:animEffect transition="in" filter="fade">
                                      <p:cBhvr>
                                        <p:cTn id="61" dur="500"/>
                                        <p:tgtEl>
                                          <p:spTgt spid="55"/>
                                        </p:tgtEl>
                                      </p:cBhvr>
                                    </p:animEffect>
                                  </p:childTnLst>
                                </p:cTn>
                              </p:par>
                              <p:par>
                                <p:cTn id="62" presetID="10" presetClass="entr" presetSubtype="0" fill="hold" nodeType="withEffect">
                                  <p:stCondLst>
                                    <p:cond delay="0"/>
                                  </p:stCondLst>
                                  <p:childTnLst>
                                    <p:set>
                                      <p:cBhvr>
                                        <p:cTn id="63" dur="1" fill="hold">
                                          <p:stCondLst>
                                            <p:cond delay="0"/>
                                          </p:stCondLst>
                                        </p:cTn>
                                        <p:tgtEl>
                                          <p:spTgt spid="56"/>
                                        </p:tgtEl>
                                        <p:attrNameLst>
                                          <p:attrName>style.visibility</p:attrName>
                                        </p:attrNameLst>
                                      </p:cBhvr>
                                      <p:to>
                                        <p:strVal val="visible"/>
                                      </p:to>
                                    </p:set>
                                    <p:animEffect transition="in" filter="fade">
                                      <p:cBhvr>
                                        <p:cTn id="64" dur="500"/>
                                        <p:tgtEl>
                                          <p:spTgt spid="56"/>
                                        </p:tgtEl>
                                      </p:cBhvr>
                                    </p:animEffect>
                                  </p:childTnLst>
                                </p:cTn>
                              </p:par>
                              <p:par>
                                <p:cTn id="65" presetID="10" presetClass="entr" presetSubtype="0" fill="hold" nodeType="withEffect">
                                  <p:stCondLst>
                                    <p:cond delay="0"/>
                                  </p:stCondLst>
                                  <p:childTnLst>
                                    <p:set>
                                      <p:cBhvr>
                                        <p:cTn id="66" dur="1" fill="hold">
                                          <p:stCondLst>
                                            <p:cond delay="0"/>
                                          </p:stCondLst>
                                        </p:cTn>
                                        <p:tgtEl>
                                          <p:spTgt spid="57"/>
                                        </p:tgtEl>
                                        <p:attrNameLst>
                                          <p:attrName>style.visibility</p:attrName>
                                        </p:attrNameLst>
                                      </p:cBhvr>
                                      <p:to>
                                        <p:strVal val="visible"/>
                                      </p:to>
                                    </p:set>
                                    <p:animEffect transition="in" filter="fade">
                                      <p:cBhvr>
                                        <p:cTn id="67" dur="500"/>
                                        <p:tgtEl>
                                          <p:spTgt spid="57"/>
                                        </p:tgtEl>
                                      </p:cBhvr>
                                    </p:animEffect>
                                  </p:childTnLst>
                                </p:cTn>
                              </p:par>
                              <p:par>
                                <p:cTn id="68" presetID="10" presetClass="entr" presetSubtype="0" fill="hold" nodeType="withEffect">
                                  <p:stCondLst>
                                    <p:cond delay="0"/>
                                  </p:stCondLst>
                                  <p:childTnLst>
                                    <p:set>
                                      <p:cBhvr>
                                        <p:cTn id="69" dur="1" fill="hold">
                                          <p:stCondLst>
                                            <p:cond delay="0"/>
                                          </p:stCondLst>
                                        </p:cTn>
                                        <p:tgtEl>
                                          <p:spTgt spid="58"/>
                                        </p:tgtEl>
                                        <p:attrNameLst>
                                          <p:attrName>style.visibility</p:attrName>
                                        </p:attrNameLst>
                                      </p:cBhvr>
                                      <p:to>
                                        <p:strVal val="visible"/>
                                      </p:to>
                                    </p:set>
                                    <p:animEffect transition="in" filter="fade">
                                      <p:cBhvr>
                                        <p:cTn id="70" dur="500"/>
                                        <p:tgtEl>
                                          <p:spTgt spid="58"/>
                                        </p:tgtEl>
                                      </p:cBhvr>
                                    </p:animEffect>
                                  </p:childTnLst>
                                </p:cTn>
                              </p:par>
                              <p:par>
                                <p:cTn id="71" presetID="10" presetClass="entr" presetSubtype="0" fill="hold" nodeType="withEffect">
                                  <p:stCondLst>
                                    <p:cond delay="0"/>
                                  </p:stCondLst>
                                  <p:childTnLst>
                                    <p:set>
                                      <p:cBhvr>
                                        <p:cTn id="72" dur="1" fill="hold">
                                          <p:stCondLst>
                                            <p:cond delay="0"/>
                                          </p:stCondLst>
                                        </p:cTn>
                                        <p:tgtEl>
                                          <p:spTgt spid="59"/>
                                        </p:tgtEl>
                                        <p:attrNameLst>
                                          <p:attrName>style.visibility</p:attrName>
                                        </p:attrNameLst>
                                      </p:cBhvr>
                                      <p:to>
                                        <p:strVal val="visible"/>
                                      </p:to>
                                    </p:set>
                                    <p:animEffect transition="in" filter="fade">
                                      <p:cBhvr>
                                        <p:cTn id="73" dur="500"/>
                                        <p:tgtEl>
                                          <p:spTgt spid="59"/>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60"/>
                                        </p:tgtEl>
                                        <p:attrNameLst>
                                          <p:attrName>style.visibility</p:attrName>
                                        </p:attrNameLst>
                                      </p:cBhvr>
                                      <p:to>
                                        <p:strVal val="visible"/>
                                      </p:to>
                                    </p:set>
                                    <p:animEffect transition="in" filter="fade">
                                      <p:cBhvr>
                                        <p:cTn id="76" dur="500"/>
                                        <p:tgtEl>
                                          <p:spTgt spid="60"/>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61"/>
                                        </p:tgtEl>
                                        <p:attrNameLst>
                                          <p:attrName>style.visibility</p:attrName>
                                        </p:attrNameLst>
                                      </p:cBhvr>
                                      <p:to>
                                        <p:strVal val="visible"/>
                                      </p:to>
                                    </p:set>
                                    <p:animEffect transition="in" filter="fade">
                                      <p:cBhvr>
                                        <p:cTn id="79" dur="500"/>
                                        <p:tgtEl>
                                          <p:spTgt spid="61"/>
                                        </p:tgtEl>
                                      </p:cBhvr>
                                    </p:animEffect>
                                  </p:childTnLst>
                                </p:cTn>
                              </p:par>
                              <p:par>
                                <p:cTn id="80" presetID="10" presetClass="entr" presetSubtype="0" fill="hold" nodeType="withEffect">
                                  <p:stCondLst>
                                    <p:cond delay="0"/>
                                  </p:stCondLst>
                                  <p:childTnLst>
                                    <p:set>
                                      <p:cBhvr>
                                        <p:cTn id="81" dur="1" fill="hold">
                                          <p:stCondLst>
                                            <p:cond delay="0"/>
                                          </p:stCondLst>
                                        </p:cTn>
                                        <p:tgtEl>
                                          <p:spTgt spid="62"/>
                                        </p:tgtEl>
                                        <p:attrNameLst>
                                          <p:attrName>style.visibility</p:attrName>
                                        </p:attrNameLst>
                                      </p:cBhvr>
                                      <p:to>
                                        <p:strVal val="visible"/>
                                      </p:to>
                                    </p:set>
                                    <p:animEffect transition="in" filter="fade">
                                      <p:cBhvr>
                                        <p:cTn id="82" dur="500"/>
                                        <p:tgtEl>
                                          <p:spTgt spid="62"/>
                                        </p:tgtEl>
                                      </p:cBhvr>
                                    </p:animEffect>
                                  </p:childTnLst>
                                </p:cTn>
                              </p:par>
                              <p:par>
                                <p:cTn id="83" presetID="10" presetClass="entr" presetSubtype="0" fill="hold" nodeType="withEffect">
                                  <p:stCondLst>
                                    <p:cond delay="0"/>
                                  </p:stCondLst>
                                  <p:childTnLst>
                                    <p:set>
                                      <p:cBhvr>
                                        <p:cTn id="84" dur="1" fill="hold">
                                          <p:stCondLst>
                                            <p:cond delay="0"/>
                                          </p:stCondLst>
                                        </p:cTn>
                                        <p:tgtEl>
                                          <p:spTgt spid="63"/>
                                        </p:tgtEl>
                                        <p:attrNameLst>
                                          <p:attrName>style.visibility</p:attrName>
                                        </p:attrNameLst>
                                      </p:cBhvr>
                                      <p:to>
                                        <p:strVal val="visible"/>
                                      </p:to>
                                    </p:set>
                                    <p:animEffect transition="in" filter="fade">
                                      <p:cBhvr>
                                        <p:cTn id="85" dur="500"/>
                                        <p:tgtEl>
                                          <p:spTgt spid="63"/>
                                        </p:tgtEl>
                                      </p:cBhvr>
                                    </p:animEffect>
                                  </p:childTnLst>
                                </p:cTn>
                              </p:par>
                              <p:par>
                                <p:cTn id="86" presetID="10" presetClass="entr" presetSubtype="0" fill="hold" nodeType="withEffect">
                                  <p:stCondLst>
                                    <p:cond delay="0"/>
                                  </p:stCondLst>
                                  <p:childTnLst>
                                    <p:set>
                                      <p:cBhvr>
                                        <p:cTn id="87" dur="1" fill="hold">
                                          <p:stCondLst>
                                            <p:cond delay="0"/>
                                          </p:stCondLst>
                                        </p:cTn>
                                        <p:tgtEl>
                                          <p:spTgt spid="64"/>
                                        </p:tgtEl>
                                        <p:attrNameLst>
                                          <p:attrName>style.visibility</p:attrName>
                                        </p:attrNameLst>
                                      </p:cBhvr>
                                      <p:to>
                                        <p:strVal val="visible"/>
                                      </p:to>
                                    </p:set>
                                    <p:animEffect transition="in" filter="fade">
                                      <p:cBhvr>
                                        <p:cTn id="88" dur="500"/>
                                        <p:tgtEl>
                                          <p:spTgt spid="64"/>
                                        </p:tgtEl>
                                      </p:cBhvr>
                                    </p:animEffect>
                                  </p:childTnLst>
                                </p:cTn>
                              </p:par>
                              <p:par>
                                <p:cTn id="89" presetID="10" presetClass="entr" presetSubtype="0" fill="hold" nodeType="withEffect">
                                  <p:stCondLst>
                                    <p:cond delay="0"/>
                                  </p:stCondLst>
                                  <p:childTnLst>
                                    <p:set>
                                      <p:cBhvr>
                                        <p:cTn id="90" dur="1" fill="hold">
                                          <p:stCondLst>
                                            <p:cond delay="0"/>
                                          </p:stCondLst>
                                        </p:cTn>
                                        <p:tgtEl>
                                          <p:spTgt spid="65"/>
                                        </p:tgtEl>
                                        <p:attrNameLst>
                                          <p:attrName>style.visibility</p:attrName>
                                        </p:attrNameLst>
                                      </p:cBhvr>
                                      <p:to>
                                        <p:strVal val="visible"/>
                                      </p:to>
                                    </p:set>
                                    <p:animEffect transition="in" filter="fade">
                                      <p:cBhvr>
                                        <p:cTn id="91" dur="500"/>
                                        <p:tgtEl>
                                          <p:spTgt spid="65"/>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66"/>
                                        </p:tgtEl>
                                        <p:attrNameLst>
                                          <p:attrName>style.visibility</p:attrName>
                                        </p:attrNameLst>
                                      </p:cBhvr>
                                      <p:to>
                                        <p:strVal val="visible"/>
                                      </p:to>
                                    </p:set>
                                    <p:animEffect transition="in" filter="fade">
                                      <p:cBhvr>
                                        <p:cTn id="94" dur="500"/>
                                        <p:tgtEl>
                                          <p:spTgt spid="66"/>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67"/>
                                        </p:tgtEl>
                                        <p:attrNameLst>
                                          <p:attrName>style.visibility</p:attrName>
                                        </p:attrNameLst>
                                      </p:cBhvr>
                                      <p:to>
                                        <p:strVal val="visible"/>
                                      </p:to>
                                    </p:set>
                                    <p:animEffect transition="in" filter="fade">
                                      <p:cBhvr>
                                        <p:cTn id="97" dur="500"/>
                                        <p:tgtEl>
                                          <p:spTgt spid="67"/>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68"/>
                                        </p:tgtEl>
                                        <p:attrNameLst>
                                          <p:attrName>style.visibility</p:attrName>
                                        </p:attrNameLst>
                                      </p:cBhvr>
                                      <p:to>
                                        <p:strVal val="visible"/>
                                      </p:to>
                                    </p:set>
                                    <p:animEffect transition="in" filter="fade">
                                      <p:cBhvr>
                                        <p:cTn id="100" dur="500"/>
                                        <p:tgtEl>
                                          <p:spTgt spid="68"/>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69"/>
                                        </p:tgtEl>
                                        <p:attrNameLst>
                                          <p:attrName>style.visibility</p:attrName>
                                        </p:attrNameLst>
                                      </p:cBhvr>
                                      <p:to>
                                        <p:strVal val="visible"/>
                                      </p:to>
                                    </p:set>
                                    <p:animEffect transition="in" filter="fade">
                                      <p:cBhvr>
                                        <p:cTn id="103" dur="500"/>
                                        <p:tgtEl>
                                          <p:spTgt spid="69"/>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70"/>
                                        </p:tgtEl>
                                        <p:attrNameLst>
                                          <p:attrName>style.visibility</p:attrName>
                                        </p:attrNameLst>
                                      </p:cBhvr>
                                      <p:to>
                                        <p:strVal val="visible"/>
                                      </p:to>
                                    </p:set>
                                    <p:animEffect transition="in" filter="fade">
                                      <p:cBhvr>
                                        <p:cTn id="106" dur="500"/>
                                        <p:tgtEl>
                                          <p:spTgt spid="70"/>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71"/>
                                        </p:tgtEl>
                                        <p:attrNameLst>
                                          <p:attrName>style.visibility</p:attrName>
                                        </p:attrNameLst>
                                      </p:cBhvr>
                                      <p:to>
                                        <p:strVal val="visible"/>
                                      </p:to>
                                    </p:set>
                                    <p:animEffect transition="in" filter="fade">
                                      <p:cBhvr>
                                        <p:cTn id="109" dur="500"/>
                                        <p:tgtEl>
                                          <p:spTgt spid="71"/>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72"/>
                                        </p:tgtEl>
                                        <p:attrNameLst>
                                          <p:attrName>style.visibility</p:attrName>
                                        </p:attrNameLst>
                                      </p:cBhvr>
                                      <p:to>
                                        <p:strVal val="visible"/>
                                      </p:to>
                                    </p:set>
                                    <p:animEffect transition="in" filter="fade">
                                      <p:cBhvr>
                                        <p:cTn id="112" dur="500"/>
                                        <p:tgtEl>
                                          <p:spTgt spid="72"/>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73"/>
                                        </p:tgtEl>
                                        <p:attrNameLst>
                                          <p:attrName>style.visibility</p:attrName>
                                        </p:attrNameLst>
                                      </p:cBhvr>
                                      <p:to>
                                        <p:strVal val="visible"/>
                                      </p:to>
                                    </p:set>
                                    <p:animEffect transition="in" filter="fade">
                                      <p:cBhvr>
                                        <p:cTn id="115" dur="500"/>
                                        <p:tgtEl>
                                          <p:spTgt spid="73"/>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74"/>
                                        </p:tgtEl>
                                        <p:attrNameLst>
                                          <p:attrName>style.visibility</p:attrName>
                                        </p:attrNameLst>
                                      </p:cBhvr>
                                      <p:to>
                                        <p:strVal val="visible"/>
                                      </p:to>
                                    </p:set>
                                    <p:animEffect transition="in" filter="fade">
                                      <p:cBhvr>
                                        <p:cTn id="118" dur="500"/>
                                        <p:tgtEl>
                                          <p:spTgt spid="74"/>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75"/>
                                        </p:tgtEl>
                                        <p:attrNameLst>
                                          <p:attrName>style.visibility</p:attrName>
                                        </p:attrNameLst>
                                      </p:cBhvr>
                                      <p:to>
                                        <p:strVal val="visible"/>
                                      </p:to>
                                    </p:set>
                                    <p:animEffect transition="in" filter="fade">
                                      <p:cBhvr>
                                        <p:cTn id="121" dur="500"/>
                                        <p:tgtEl>
                                          <p:spTgt spid="75"/>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76"/>
                                        </p:tgtEl>
                                        <p:attrNameLst>
                                          <p:attrName>style.visibility</p:attrName>
                                        </p:attrNameLst>
                                      </p:cBhvr>
                                      <p:to>
                                        <p:strVal val="visible"/>
                                      </p:to>
                                    </p:set>
                                    <p:animEffect transition="in" filter="fade">
                                      <p:cBhvr>
                                        <p:cTn id="124" dur="500"/>
                                        <p:tgtEl>
                                          <p:spTgt spid="76"/>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77"/>
                                        </p:tgtEl>
                                        <p:attrNameLst>
                                          <p:attrName>style.visibility</p:attrName>
                                        </p:attrNameLst>
                                      </p:cBhvr>
                                      <p:to>
                                        <p:strVal val="visible"/>
                                      </p:to>
                                    </p:set>
                                    <p:animEffect transition="in" filter="fade">
                                      <p:cBhvr>
                                        <p:cTn id="127" dur="500"/>
                                        <p:tgtEl>
                                          <p:spTgt spid="77"/>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78"/>
                                        </p:tgtEl>
                                        <p:attrNameLst>
                                          <p:attrName>style.visibility</p:attrName>
                                        </p:attrNameLst>
                                      </p:cBhvr>
                                      <p:to>
                                        <p:strVal val="visible"/>
                                      </p:to>
                                    </p:set>
                                    <p:animEffect transition="in" filter="fade">
                                      <p:cBhvr>
                                        <p:cTn id="130" dur="500"/>
                                        <p:tgtEl>
                                          <p:spTgt spid="78"/>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79"/>
                                        </p:tgtEl>
                                        <p:attrNameLst>
                                          <p:attrName>style.visibility</p:attrName>
                                        </p:attrNameLst>
                                      </p:cBhvr>
                                      <p:to>
                                        <p:strVal val="visible"/>
                                      </p:to>
                                    </p:set>
                                    <p:animEffect transition="in" filter="fade">
                                      <p:cBhvr>
                                        <p:cTn id="133" dur="500"/>
                                        <p:tgtEl>
                                          <p:spTgt spid="79"/>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80"/>
                                        </p:tgtEl>
                                        <p:attrNameLst>
                                          <p:attrName>style.visibility</p:attrName>
                                        </p:attrNameLst>
                                      </p:cBhvr>
                                      <p:to>
                                        <p:strVal val="visible"/>
                                      </p:to>
                                    </p:set>
                                    <p:animEffect transition="in" filter="fade">
                                      <p:cBhvr>
                                        <p:cTn id="136" dur="500"/>
                                        <p:tgtEl>
                                          <p:spTgt spid="80"/>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81"/>
                                        </p:tgtEl>
                                        <p:attrNameLst>
                                          <p:attrName>style.visibility</p:attrName>
                                        </p:attrNameLst>
                                      </p:cBhvr>
                                      <p:to>
                                        <p:strVal val="visible"/>
                                      </p:to>
                                    </p:set>
                                    <p:animEffect transition="in" filter="fade">
                                      <p:cBhvr>
                                        <p:cTn id="139" dur="500"/>
                                        <p:tgtEl>
                                          <p:spTgt spid="81"/>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82"/>
                                        </p:tgtEl>
                                        <p:attrNameLst>
                                          <p:attrName>style.visibility</p:attrName>
                                        </p:attrNameLst>
                                      </p:cBhvr>
                                      <p:to>
                                        <p:strVal val="visible"/>
                                      </p:to>
                                    </p:set>
                                    <p:animEffect transition="in" filter="fade">
                                      <p:cBhvr>
                                        <p:cTn id="142" dur="500"/>
                                        <p:tgtEl>
                                          <p:spTgt spid="82"/>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83"/>
                                        </p:tgtEl>
                                        <p:attrNameLst>
                                          <p:attrName>style.visibility</p:attrName>
                                        </p:attrNameLst>
                                      </p:cBhvr>
                                      <p:to>
                                        <p:strVal val="visible"/>
                                      </p:to>
                                    </p:set>
                                    <p:animEffect transition="in" filter="fade">
                                      <p:cBhvr>
                                        <p:cTn id="145" dur="500"/>
                                        <p:tgtEl>
                                          <p:spTgt spid="83"/>
                                        </p:tgtEl>
                                      </p:cBhvr>
                                    </p:animEffect>
                                  </p:childTnLst>
                                </p:cTn>
                              </p:par>
                              <p:par>
                                <p:cTn id="146" presetID="10" presetClass="entr" presetSubtype="0" fill="hold" grpId="0" nodeType="withEffect">
                                  <p:stCondLst>
                                    <p:cond delay="0"/>
                                  </p:stCondLst>
                                  <p:childTnLst>
                                    <p:set>
                                      <p:cBhvr>
                                        <p:cTn id="147" dur="1" fill="hold">
                                          <p:stCondLst>
                                            <p:cond delay="0"/>
                                          </p:stCondLst>
                                        </p:cTn>
                                        <p:tgtEl>
                                          <p:spTgt spid="84"/>
                                        </p:tgtEl>
                                        <p:attrNameLst>
                                          <p:attrName>style.visibility</p:attrName>
                                        </p:attrNameLst>
                                      </p:cBhvr>
                                      <p:to>
                                        <p:strVal val="visible"/>
                                      </p:to>
                                    </p:set>
                                    <p:animEffect transition="in" filter="fade">
                                      <p:cBhvr>
                                        <p:cTn id="148" dur="500"/>
                                        <p:tgtEl>
                                          <p:spTgt spid="84"/>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85"/>
                                        </p:tgtEl>
                                        <p:attrNameLst>
                                          <p:attrName>style.visibility</p:attrName>
                                        </p:attrNameLst>
                                      </p:cBhvr>
                                      <p:to>
                                        <p:strVal val="visible"/>
                                      </p:to>
                                    </p:set>
                                    <p:animEffect transition="in" filter="fade">
                                      <p:cBhvr>
                                        <p:cTn id="151" dur="500"/>
                                        <p:tgtEl>
                                          <p:spTgt spid="85"/>
                                        </p:tgtEl>
                                      </p:cBhvr>
                                    </p:animEffect>
                                  </p:childTnLst>
                                </p:cTn>
                              </p:par>
                              <p:par>
                                <p:cTn id="152" presetID="10" presetClass="entr" presetSubtype="0" fill="hold" nodeType="withEffect">
                                  <p:stCondLst>
                                    <p:cond delay="0"/>
                                  </p:stCondLst>
                                  <p:childTnLst>
                                    <p:set>
                                      <p:cBhvr>
                                        <p:cTn id="153" dur="1" fill="hold">
                                          <p:stCondLst>
                                            <p:cond delay="0"/>
                                          </p:stCondLst>
                                        </p:cTn>
                                        <p:tgtEl>
                                          <p:spTgt spid="86"/>
                                        </p:tgtEl>
                                        <p:attrNameLst>
                                          <p:attrName>style.visibility</p:attrName>
                                        </p:attrNameLst>
                                      </p:cBhvr>
                                      <p:to>
                                        <p:strVal val="visible"/>
                                      </p:to>
                                    </p:set>
                                    <p:animEffect transition="in" filter="fade">
                                      <p:cBhvr>
                                        <p:cTn id="154" dur="500"/>
                                        <p:tgtEl>
                                          <p:spTgt spid="86"/>
                                        </p:tgtEl>
                                      </p:cBhvr>
                                    </p:animEffect>
                                  </p:childTnLst>
                                </p:cTn>
                              </p:par>
                              <p:par>
                                <p:cTn id="155" presetID="10" presetClass="entr" presetSubtype="0" fill="hold" nodeType="withEffect">
                                  <p:stCondLst>
                                    <p:cond delay="0"/>
                                  </p:stCondLst>
                                  <p:childTnLst>
                                    <p:set>
                                      <p:cBhvr>
                                        <p:cTn id="156" dur="1" fill="hold">
                                          <p:stCondLst>
                                            <p:cond delay="0"/>
                                          </p:stCondLst>
                                        </p:cTn>
                                        <p:tgtEl>
                                          <p:spTgt spid="87"/>
                                        </p:tgtEl>
                                        <p:attrNameLst>
                                          <p:attrName>style.visibility</p:attrName>
                                        </p:attrNameLst>
                                      </p:cBhvr>
                                      <p:to>
                                        <p:strVal val="visible"/>
                                      </p:to>
                                    </p:set>
                                    <p:animEffect transition="in" filter="fade">
                                      <p:cBhvr>
                                        <p:cTn id="157" dur="500"/>
                                        <p:tgtEl>
                                          <p:spTgt spid="87"/>
                                        </p:tgtEl>
                                      </p:cBhvr>
                                    </p:animEffect>
                                  </p:childTnLst>
                                </p:cTn>
                              </p:par>
                              <p:par>
                                <p:cTn id="158" presetID="10" presetClass="entr" presetSubtype="0" fill="hold" nodeType="withEffect">
                                  <p:stCondLst>
                                    <p:cond delay="0"/>
                                  </p:stCondLst>
                                  <p:childTnLst>
                                    <p:set>
                                      <p:cBhvr>
                                        <p:cTn id="159" dur="1" fill="hold">
                                          <p:stCondLst>
                                            <p:cond delay="0"/>
                                          </p:stCondLst>
                                        </p:cTn>
                                        <p:tgtEl>
                                          <p:spTgt spid="88"/>
                                        </p:tgtEl>
                                        <p:attrNameLst>
                                          <p:attrName>style.visibility</p:attrName>
                                        </p:attrNameLst>
                                      </p:cBhvr>
                                      <p:to>
                                        <p:strVal val="visible"/>
                                      </p:to>
                                    </p:set>
                                    <p:animEffect transition="in" filter="fade">
                                      <p:cBhvr>
                                        <p:cTn id="160" dur="500"/>
                                        <p:tgtEl>
                                          <p:spTgt spid="88"/>
                                        </p:tgtEl>
                                      </p:cBhvr>
                                    </p:animEffect>
                                  </p:childTnLst>
                                </p:cTn>
                              </p:par>
                              <p:par>
                                <p:cTn id="161" presetID="10" presetClass="entr" presetSubtype="0" fill="hold" grpId="0" nodeType="withEffect">
                                  <p:stCondLst>
                                    <p:cond delay="0"/>
                                  </p:stCondLst>
                                  <p:childTnLst>
                                    <p:set>
                                      <p:cBhvr>
                                        <p:cTn id="162" dur="1" fill="hold">
                                          <p:stCondLst>
                                            <p:cond delay="0"/>
                                          </p:stCondLst>
                                        </p:cTn>
                                        <p:tgtEl>
                                          <p:spTgt spid="89"/>
                                        </p:tgtEl>
                                        <p:attrNameLst>
                                          <p:attrName>style.visibility</p:attrName>
                                        </p:attrNameLst>
                                      </p:cBhvr>
                                      <p:to>
                                        <p:strVal val="visible"/>
                                      </p:to>
                                    </p:set>
                                    <p:animEffect transition="in" filter="fade">
                                      <p:cBhvr>
                                        <p:cTn id="163" dur="500"/>
                                        <p:tgtEl>
                                          <p:spTgt spid="89"/>
                                        </p:tgtEl>
                                      </p:cBhvr>
                                    </p:animEffect>
                                  </p:childTnLst>
                                </p:cTn>
                              </p:par>
                              <p:par>
                                <p:cTn id="164" presetID="10" presetClass="entr" presetSubtype="0" fill="hold" nodeType="withEffect">
                                  <p:stCondLst>
                                    <p:cond delay="0"/>
                                  </p:stCondLst>
                                  <p:childTnLst>
                                    <p:set>
                                      <p:cBhvr>
                                        <p:cTn id="165" dur="1" fill="hold">
                                          <p:stCondLst>
                                            <p:cond delay="0"/>
                                          </p:stCondLst>
                                        </p:cTn>
                                        <p:tgtEl>
                                          <p:spTgt spid="90"/>
                                        </p:tgtEl>
                                        <p:attrNameLst>
                                          <p:attrName>style.visibility</p:attrName>
                                        </p:attrNameLst>
                                      </p:cBhvr>
                                      <p:to>
                                        <p:strVal val="visible"/>
                                      </p:to>
                                    </p:set>
                                    <p:animEffect transition="in" filter="fade">
                                      <p:cBhvr>
                                        <p:cTn id="166" dur="500"/>
                                        <p:tgtEl>
                                          <p:spTgt spid="90"/>
                                        </p:tgtEl>
                                      </p:cBhvr>
                                    </p:animEffect>
                                  </p:childTnLst>
                                </p:cTn>
                              </p:par>
                              <p:par>
                                <p:cTn id="167" presetID="10" presetClass="entr" presetSubtype="0" fill="hold" nodeType="withEffect">
                                  <p:stCondLst>
                                    <p:cond delay="0"/>
                                  </p:stCondLst>
                                  <p:childTnLst>
                                    <p:set>
                                      <p:cBhvr>
                                        <p:cTn id="168" dur="1" fill="hold">
                                          <p:stCondLst>
                                            <p:cond delay="0"/>
                                          </p:stCondLst>
                                        </p:cTn>
                                        <p:tgtEl>
                                          <p:spTgt spid="91"/>
                                        </p:tgtEl>
                                        <p:attrNameLst>
                                          <p:attrName>style.visibility</p:attrName>
                                        </p:attrNameLst>
                                      </p:cBhvr>
                                      <p:to>
                                        <p:strVal val="visible"/>
                                      </p:to>
                                    </p:set>
                                    <p:animEffect transition="in" filter="fade">
                                      <p:cBhvr>
                                        <p:cTn id="169" dur="500"/>
                                        <p:tgtEl>
                                          <p:spTgt spid="91"/>
                                        </p:tgtEl>
                                      </p:cBhvr>
                                    </p:animEffect>
                                  </p:childTnLst>
                                </p:cTn>
                              </p:par>
                              <p:par>
                                <p:cTn id="170" presetID="10" presetClass="entr" presetSubtype="0" fill="hold" grpId="0" nodeType="withEffect">
                                  <p:stCondLst>
                                    <p:cond delay="0"/>
                                  </p:stCondLst>
                                  <p:childTnLst>
                                    <p:set>
                                      <p:cBhvr>
                                        <p:cTn id="171" dur="1" fill="hold">
                                          <p:stCondLst>
                                            <p:cond delay="0"/>
                                          </p:stCondLst>
                                        </p:cTn>
                                        <p:tgtEl>
                                          <p:spTgt spid="92"/>
                                        </p:tgtEl>
                                        <p:attrNameLst>
                                          <p:attrName>style.visibility</p:attrName>
                                        </p:attrNameLst>
                                      </p:cBhvr>
                                      <p:to>
                                        <p:strVal val="visible"/>
                                      </p:to>
                                    </p:set>
                                    <p:animEffect transition="in" filter="fade">
                                      <p:cBhvr>
                                        <p:cTn id="172" dur="500"/>
                                        <p:tgtEl>
                                          <p:spTgt spid="92"/>
                                        </p:tgtEl>
                                      </p:cBhvr>
                                    </p:animEffect>
                                  </p:childTnLst>
                                </p:cTn>
                              </p:par>
                              <p:par>
                                <p:cTn id="173" presetID="10" presetClass="entr" presetSubtype="0" fill="hold" grpId="0" nodeType="withEffect">
                                  <p:stCondLst>
                                    <p:cond delay="0"/>
                                  </p:stCondLst>
                                  <p:childTnLst>
                                    <p:set>
                                      <p:cBhvr>
                                        <p:cTn id="174" dur="1" fill="hold">
                                          <p:stCondLst>
                                            <p:cond delay="0"/>
                                          </p:stCondLst>
                                        </p:cTn>
                                        <p:tgtEl>
                                          <p:spTgt spid="93"/>
                                        </p:tgtEl>
                                        <p:attrNameLst>
                                          <p:attrName>style.visibility</p:attrName>
                                        </p:attrNameLst>
                                      </p:cBhvr>
                                      <p:to>
                                        <p:strVal val="visible"/>
                                      </p:to>
                                    </p:set>
                                    <p:animEffect transition="in" filter="fade">
                                      <p:cBhvr>
                                        <p:cTn id="175" dur="500"/>
                                        <p:tgtEl>
                                          <p:spTgt spid="93"/>
                                        </p:tgtEl>
                                      </p:cBhvr>
                                    </p:animEffect>
                                  </p:childTnLst>
                                </p:cTn>
                              </p:par>
                              <p:par>
                                <p:cTn id="176" presetID="10" presetClass="entr" presetSubtype="0" fill="hold" grpId="0" nodeType="withEffect">
                                  <p:stCondLst>
                                    <p:cond delay="0"/>
                                  </p:stCondLst>
                                  <p:childTnLst>
                                    <p:set>
                                      <p:cBhvr>
                                        <p:cTn id="177" dur="1" fill="hold">
                                          <p:stCondLst>
                                            <p:cond delay="0"/>
                                          </p:stCondLst>
                                        </p:cTn>
                                        <p:tgtEl>
                                          <p:spTgt spid="94"/>
                                        </p:tgtEl>
                                        <p:attrNameLst>
                                          <p:attrName>style.visibility</p:attrName>
                                        </p:attrNameLst>
                                      </p:cBhvr>
                                      <p:to>
                                        <p:strVal val="visible"/>
                                      </p:to>
                                    </p:set>
                                    <p:animEffect transition="in" filter="fade">
                                      <p:cBhvr>
                                        <p:cTn id="178" dur="500"/>
                                        <p:tgtEl>
                                          <p:spTgt spid="94"/>
                                        </p:tgtEl>
                                      </p:cBhvr>
                                    </p:animEffect>
                                  </p:childTnLst>
                                </p:cTn>
                              </p:par>
                              <p:par>
                                <p:cTn id="179" presetID="10" presetClass="entr" presetSubtype="0" fill="hold" grpId="0" nodeType="withEffect">
                                  <p:stCondLst>
                                    <p:cond delay="0"/>
                                  </p:stCondLst>
                                  <p:childTnLst>
                                    <p:set>
                                      <p:cBhvr>
                                        <p:cTn id="180" dur="1" fill="hold">
                                          <p:stCondLst>
                                            <p:cond delay="0"/>
                                          </p:stCondLst>
                                        </p:cTn>
                                        <p:tgtEl>
                                          <p:spTgt spid="95"/>
                                        </p:tgtEl>
                                        <p:attrNameLst>
                                          <p:attrName>style.visibility</p:attrName>
                                        </p:attrNameLst>
                                      </p:cBhvr>
                                      <p:to>
                                        <p:strVal val="visible"/>
                                      </p:to>
                                    </p:set>
                                    <p:animEffect transition="in" filter="fade">
                                      <p:cBhvr>
                                        <p:cTn id="181" dur="500"/>
                                        <p:tgtEl>
                                          <p:spTgt spid="95"/>
                                        </p:tgtEl>
                                      </p:cBhvr>
                                    </p:animEffect>
                                  </p:childTnLst>
                                </p:cTn>
                              </p:par>
                              <p:par>
                                <p:cTn id="182" presetID="10" presetClass="entr" presetSubtype="0" fill="hold" grpId="0" nodeType="withEffect">
                                  <p:stCondLst>
                                    <p:cond delay="0"/>
                                  </p:stCondLst>
                                  <p:childTnLst>
                                    <p:set>
                                      <p:cBhvr>
                                        <p:cTn id="183" dur="1" fill="hold">
                                          <p:stCondLst>
                                            <p:cond delay="0"/>
                                          </p:stCondLst>
                                        </p:cTn>
                                        <p:tgtEl>
                                          <p:spTgt spid="96"/>
                                        </p:tgtEl>
                                        <p:attrNameLst>
                                          <p:attrName>style.visibility</p:attrName>
                                        </p:attrNameLst>
                                      </p:cBhvr>
                                      <p:to>
                                        <p:strVal val="visible"/>
                                      </p:to>
                                    </p:set>
                                    <p:animEffect transition="in" filter="fade">
                                      <p:cBhvr>
                                        <p:cTn id="184" dur="500"/>
                                        <p:tgtEl>
                                          <p:spTgt spid="96"/>
                                        </p:tgtEl>
                                      </p:cBhvr>
                                    </p:animEffect>
                                  </p:childTnLst>
                                </p:cTn>
                              </p:par>
                              <p:par>
                                <p:cTn id="185" presetID="10" presetClass="entr" presetSubtype="0" fill="hold" grpId="0" nodeType="withEffect">
                                  <p:stCondLst>
                                    <p:cond delay="0"/>
                                  </p:stCondLst>
                                  <p:childTnLst>
                                    <p:set>
                                      <p:cBhvr>
                                        <p:cTn id="186" dur="1" fill="hold">
                                          <p:stCondLst>
                                            <p:cond delay="0"/>
                                          </p:stCondLst>
                                        </p:cTn>
                                        <p:tgtEl>
                                          <p:spTgt spid="97"/>
                                        </p:tgtEl>
                                        <p:attrNameLst>
                                          <p:attrName>style.visibility</p:attrName>
                                        </p:attrNameLst>
                                      </p:cBhvr>
                                      <p:to>
                                        <p:strVal val="visible"/>
                                      </p:to>
                                    </p:set>
                                    <p:animEffect transition="in" filter="fade">
                                      <p:cBhvr>
                                        <p:cTn id="187" dur="500"/>
                                        <p:tgtEl>
                                          <p:spTgt spid="97"/>
                                        </p:tgtEl>
                                      </p:cBhvr>
                                    </p:animEffect>
                                  </p:childTnLst>
                                </p:cTn>
                              </p:par>
                              <p:par>
                                <p:cTn id="188" presetID="10" presetClass="entr" presetSubtype="0" fill="hold" grpId="0" nodeType="withEffect">
                                  <p:stCondLst>
                                    <p:cond delay="0"/>
                                  </p:stCondLst>
                                  <p:childTnLst>
                                    <p:set>
                                      <p:cBhvr>
                                        <p:cTn id="189" dur="1" fill="hold">
                                          <p:stCondLst>
                                            <p:cond delay="0"/>
                                          </p:stCondLst>
                                        </p:cTn>
                                        <p:tgtEl>
                                          <p:spTgt spid="98"/>
                                        </p:tgtEl>
                                        <p:attrNameLst>
                                          <p:attrName>style.visibility</p:attrName>
                                        </p:attrNameLst>
                                      </p:cBhvr>
                                      <p:to>
                                        <p:strVal val="visible"/>
                                      </p:to>
                                    </p:set>
                                    <p:animEffect transition="in" filter="fade">
                                      <p:cBhvr>
                                        <p:cTn id="190" dur="500"/>
                                        <p:tgtEl>
                                          <p:spTgt spid="98"/>
                                        </p:tgtEl>
                                      </p:cBhvr>
                                    </p:animEffect>
                                  </p:childTnLst>
                                </p:cTn>
                              </p:par>
                              <p:par>
                                <p:cTn id="191" presetID="10" presetClass="entr" presetSubtype="0" fill="hold" grpId="0" nodeType="withEffect">
                                  <p:stCondLst>
                                    <p:cond delay="0"/>
                                  </p:stCondLst>
                                  <p:childTnLst>
                                    <p:set>
                                      <p:cBhvr>
                                        <p:cTn id="192" dur="1" fill="hold">
                                          <p:stCondLst>
                                            <p:cond delay="0"/>
                                          </p:stCondLst>
                                        </p:cTn>
                                        <p:tgtEl>
                                          <p:spTgt spid="99"/>
                                        </p:tgtEl>
                                        <p:attrNameLst>
                                          <p:attrName>style.visibility</p:attrName>
                                        </p:attrNameLst>
                                      </p:cBhvr>
                                      <p:to>
                                        <p:strVal val="visible"/>
                                      </p:to>
                                    </p:set>
                                    <p:animEffect transition="in" filter="fade">
                                      <p:cBhvr>
                                        <p:cTn id="193" dur="500"/>
                                        <p:tgtEl>
                                          <p:spTgt spid="99"/>
                                        </p:tgtEl>
                                      </p:cBhvr>
                                    </p:animEffect>
                                  </p:childTnLst>
                                </p:cTn>
                              </p:par>
                              <p:par>
                                <p:cTn id="194" presetID="10" presetClass="entr" presetSubtype="0" fill="hold" grpId="0" nodeType="withEffect">
                                  <p:stCondLst>
                                    <p:cond delay="0"/>
                                  </p:stCondLst>
                                  <p:childTnLst>
                                    <p:set>
                                      <p:cBhvr>
                                        <p:cTn id="195" dur="1" fill="hold">
                                          <p:stCondLst>
                                            <p:cond delay="0"/>
                                          </p:stCondLst>
                                        </p:cTn>
                                        <p:tgtEl>
                                          <p:spTgt spid="100"/>
                                        </p:tgtEl>
                                        <p:attrNameLst>
                                          <p:attrName>style.visibility</p:attrName>
                                        </p:attrNameLst>
                                      </p:cBhvr>
                                      <p:to>
                                        <p:strVal val="visible"/>
                                      </p:to>
                                    </p:set>
                                    <p:animEffect transition="in" filter="fade">
                                      <p:cBhvr>
                                        <p:cTn id="196" dur="500"/>
                                        <p:tgtEl>
                                          <p:spTgt spid="100"/>
                                        </p:tgtEl>
                                      </p:cBhvr>
                                    </p:animEffect>
                                  </p:childTnLst>
                                </p:cTn>
                              </p:par>
                              <p:par>
                                <p:cTn id="197" presetID="10" presetClass="entr" presetSubtype="0" fill="hold" grpId="0" nodeType="withEffect">
                                  <p:stCondLst>
                                    <p:cond delay="0"/>
                                  </p:stCondLst>
                                  <p:childTnLst>
                                    <p:set>
                                      <p:cBhvr>
                                        <p:cTn id="198" dur="1" fill="hold">
                                          <p:stCondLst>
                                            <p:cond delay="0"/>
                                          </p:stCondLst>
                                        </p:cTn>
                                        <p:tgtEl>
                                          <p:spTgt spid="101"/>
                                        </p:tgtEl>
                                        <p:attrNameLst>
                                          <p:attrName>style.visibility</p:attrName>
                                        </p:attrNameLst>
                                      </p:cBhvr>
                                      <p:to>
                                        <p:strVal val="visible"/>
                                      </p:to>
                                    </p:set>
                                    <p:animEffect transition="in" filter="fade">
                                      <p:cBhvr>
                                        <p:cTn id="199" dur="500"/>
                                        <p:tgtEl>
                                          <p:spTgt spid="101"/>
                                        </p:tgtEl>
                                      </p:cBhvr>
                                    </p:animEffect>
                                  </p:childTnLst>
                                </p:cTn>
                              </p:par>
                              <p:par>
                                <p:cTn id="200" presetID="10" presetClass="entr" presetSubtype="0" fill="hold" grpId="0" nodeType="withEffect">
                                  <p:stCondLst>
                                    <p:cond delay="0"/>
                                  </p:stCondLst>
                                  <p:childTnLst>
                                    <p:set>
                                      <p:cBhvr>
                                        <p:cTn id="201" dur="1" fill="hold">
                                          <p:stCondLst>
                                            <p:cond delay="0"/>
                                          </p:stCondLst>
                                        </p:cTn>
                                        <p:tgtEl>
                                          <p:spTgt spid="102"/>
                                        </p:tgtEl>
                                        <p:attrNameLst>
                                          <p:attrName>style.visibility</p:attrName>
                                        </p:attrNameLst>
                                      </p:cBhvr>
                                      <p:to>
                                        <p:strVal val="visible"/>
                                      </p:to>
                                    </p:set>
                                    <p:animEffect transition="in" filter="fade">
                                      <p:cBhvr>
                                        <p:cTn id="202" dur="500"/>
                                        <p:tgtEl>
                                          <p:spTgt spid="102"/>
                                        </p:tgtEl>
                                      </p:cBhvr>
                                    </p:animEffect>
                                  </p:childTnLst>
                                </p:cTn>
                              </p:par>
                              <p:par>
                                <p:cTn id="203" presetID="10" presetClass="entr" presetSubtype="0" fill="hold" grpId="0" nodeType="withEffect">
                                  <p:stCondLst>
                                    <p:cond delay="0"/>
                                  </p:stCondLst>
                                  <p:childTnLst>
                                    <p:set>
                                      <p:cBhvr>
                                        <p:cTn id="204" dur="1" fill="hold">
                                          <p:stCondLst>
                                            <p:cond delay="0"/>
                                          </p:stCondLst>
                                        </p:cTn>
                                        <p:tgtEl>
                                          <p:spTgt spid="103"/>
                                        </p:tgtEl>
                                        <p:attrNameLst>
                                          <p:attrName>style.visibility</p:attrName>
                                        </p:attrNameLst>
                                      </p:cBhvr>
                                      <p:to>
                                        <p:strVal val="visible"/>
                                      </p:to>
                                    </p:set>
                                    <p:animEffect transition="in" filter="fade">
                                      <p:cBhvr>
                                        <p:cTn id="205" dur="500"/>
                                        <p:tgtEl>
                                          <p:spTgt spid="103"/>
                                        </p:tgtEl>
                                      </p:cBhvr>
                                    </p:animEffect>
                                  </p:childTnLst>
                                </p:cTn>
                              </p:par>
                              <p:par>
                                <p:cTn id="206" presetID="10" presetClass="entr" presetSubtype="0" fill="hold" grpId="0" nodeType="withEffect">
                                  <p:stCondLst>
                                    <p:cond delay="0"/>
                                  </p:stCondLst>
                                  <p:childTnLst>
                                    <p:set>
                                      <p:cBhvr>
                                        <p:cTn id="207" dur="1" fill="hold">
                                          <p:stCondLst>
                                            <p:cond delay="0"/>
                                          </p:stCondLst>
                                        </p:cTn>
                                        <p:tgtEl>
                                          <p:spTgt spid="104"/>
                                        </p:tgtEl>
                                        <p:attrNameLst>
                                          <p:attrName>style.visibility</p:attrName>
                                        </p:attrNameLst>
                                      </p:cBhvr>
                                      <p:to>
                                        <p:strVal val="visible"/>
                                      </p:to>
                                    </p:set>
                                    <p:animEffect transition="in" filter="fade">
                                      <p:cBhvr>
                                        <p:cTn id="208" dur="500"/>
                                        <p:tgtEl>
                                          <p:spTgt spid="104"/>
                                        </p:tgtEl>
                                      </p:cBhvr>
                                    </p:animEffect>
                                  </p:childTnLst>
                                </p:cTn>
                              </p:par>
                              <p:par>
                                <p:cTn id="209" presetID="10" presetClass="entr" presetSubtype="0" fill="hold" grpId="0" nodeType="withEffect">
                                  <p:stCondLst>
                                    <p:cond delay="0"/>
                                  </p:stCondLst>
                                  <p:childTnLst>
                                    <p:set>
                                      <p:cBhvr>
                                        <p:cTn id="210" dur="1" fill="hold">
                                          <p:stCondLst>
                                            <p:cond delay="0"/>
                                          </p:stCondLst>
                                        </p:cTn>
                                        <p:tgtEl>
                                          <p:spTgt spid="105"/>
                                        </p:tgtEl>
                                        <p:attrNameLst>
                                          <p:attrName>style.visibility</p:attrName>
                                        </p:attrNameLst>
                                      </p:cBhvr>
                                      <p:to>
                                        <p:strVal val="visible"/>
                                      </p:to>
                                    </p:set>
                                    <p:animEffect transition="in" filter="fade">
                                      <p:cBhvr>
                                        <p:cTn id="211" dur="500"/>
                                        <p:tgtEl>
                                          <p:spTgt spid="105"/>
                                        </p:tgtEl>
                                      </p:cBhvr>
                                    </p:animEffect>
                                  </p:childTnLst>
                                </p:cTn>
                              </p:par>
                              <p:par>
                                <p:cTn id="212" presetID="10" presetClass="entr" presetSubtype="0" fill="hold" grpId="0" nodeType="withEffect">
                                  <p:stCondLst>
                                    <p:cond delay="0"/>
                                  </p:stCondLst>
                                  <p:childTnLst>
                                    <p:set>
                                      <p:cBhvr>
                                        <p:cTn id="213" dur="1" fill="hold">
                                          <p:stCondLst>
                                            <p:cond delay="0"/>
                                          </p:stCondLst>
                                        </p:cTn>
                                        <p:tgtEl>
                                          <p:spTgt spid="106"/>
                                        </p:tgtEl>
                                        <p:attrNameLst>
                                          <p:attrName>style.visibility</p:attrName>
                                        </p:attrNameLst>
                                      </p:cBhvr>
                                      <p:to>
                                        <p:strVal val="visible"/>
                                      </p:to>
                                    </p:set>
                                    <p:animEffect transition="in" filter="fade">
                                      <p:cBhvr>
                                        <p:cTn id="214" dur="500"/>
                                        <p:tgtEl>
                                          <p:spTgt spid="106"/>
                                        </p:tgtEl>
                                      </p:cBhvr>
                                    </p:animEffect>
                                  </p:childTnLst>
                                </p:cTn>
                              </p:par>
                              <p:par>
                                <p:cTn id="215" presetID="10" presetClass="entr" presetSubtype="0" fill="hold" grpId="0" nodeType="withEffect">
                                  <p:stCondLst>
                                    <p:cond delay="0"/>
                                  </p:stCondLst>
                                  <p:childTnLst>
                                    <p:set>
                                      <p:cBhvr>
                                        <p:cTn id="216" dur="1" fill="hold">
                                          <p:stCondLst>
                                            <p:cond delay="0"/>
                                          </p:stCondLst>
                                        </p:cTn>
                                        <p:tgtEl>
                                          <p:spTgt spid="107"/>
                                        </p:tgtEl>
                                        <p:attrNameLst>
                                          <p:attrName>style.visibility</p:attrName>
                                        </p:attrNameLst>
                                      </p:cBhvr>
                                      <p:to>
                                        <p:strVal val="visible"/>
                                      </p:to>
                                    </p:set>
                                    <p:animEffect transition="in" filter="fade">
                                      <p:cBhvr>
                                        <p:cTn id="217"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60" grpId="0" animBg="1"/>
      <p:bldP spid="61"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p:bldP spid="79" grpId="0"/>
      <p:bldP spid="80" grpId="0" animBg="1"/>
      <p:bldP spid="81" grpId="0" animBg="1"/>
      <p:bldP spid="82" grpId="0"/>
      <p:bldP spid="83" grpId="0"/>
      <p:bldP spid="84" grpId="0"/>
      <p:bldP spid="85" grpId="0"/>
      <p:bldP spid="89" grpId="0"/>
      <p:bldP spid="92" grpId="0" animBg="1"/>
      <p:bldP spid="93" grpId="0"/>
      <p:bldP spid="94" grpId="0" animBg="1"/>
      <p:bldP spid="95" grpId="0"/>
      <p:bldP spid="96" grpId="0" animBg="1"/>
      <p:bldP spid="97" grpId="0"/>
      <p:bldP spid="98" grpId="0" animBg="1"/>
      <p:bldP spid="99" grpId="0"/>
      <p:bldP spid="100" grpId="0" animBg="1"/>
      <p:bldP spid="101" grpId="0"/>
      <p:bldP spid="102" grpId="0" animBg="1"/>
      <p:bldP spid="103" grpId="0"/>
      <p:bldP spid="104" grpId="0" animBg="1"/>
      <p:bldP spid="105" grpId="0"/>
      <p:bldP spid="106" grpId="0" animBg="1"/>
      <p:bldP spid="10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0">
          <a:extLst>
            <a:ext uri="{FF2B5EF4-FFF2-40B4-BE49-F238E27FC236}">
              <a16:creationId xmlns:a16="http://schemas.microsoft.com/office/drawing/2014/main" id="{7EFD9A1F-2270-6998-59FD-93A24EFA2520}"/>
            </a:ext>
          </a:extLst>
        </p:cNvPr>
        <p:cNvGrpSpPr/>
        <p:nvPr/>
      </p:nvGrpSpPr>
      <p:grpSpPr>
        <a:xfrm>
          <a:off x="0" y="0"/>
          <a:ext cx="0" cy="0"/>
          <a:chOff x="0" y="0"/>
          <a:chExt cx="0" cy="0"/>
        </a:xfrm>
      </p:grpSpPr>
      <p:sp>
        <p:nvSpPr>
          <p:cNvPr id="22" name="Rectángulo 21">
            <a:extLst>
              <a:ext uri="{FF2B5EF4-FFF2-40B4-BE49-F238E27FC236}">
                <a16:creationId xmlns:a16="http://schemas.microsoft.com/office/drawing/2014/main" id="{4DCF3B60-795A-2CBF-2B75-CA48568735ED}"/>
              </a:ext>
            </a:extLst>
          </p:cNvPr>
          <p:cNvSpPr/>
          <p:nvPr/>
        </p:nvSpPr>
        <p:spPr>
          <a:xfrm>
            <a:off x="0" y="4679163"/>
            <a:ext cx="12192000" cy="1327937"/>
          </a:xfrm>
          <a:prstGeom prst="rect">
            <a:avLst/>
          </a:prstGeom>
          <a:solidFill>
            <a:schemeClr val="tx2">
              <a:lumMod val="20000"/>
              <a:lumOff val="80000"/>
            </a:schemeClr>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0" cap="none" spc="0" normalizeH="0" baseline="0" noProof="0">
              <a:ln>
                <a:noFill/>
              </a:ln>
              <a:solidFill>
                <a:prstClr val="white"/>
              </a:solidFill>
              <a:effectLst/>
              <a:uLnTx/>
              <a:uFillTx/>
              <a:latin typeface="Helvetica Neue" panose="020B0604020202020204" charset="0"/>
              <a:ea typeface="+mn-ea"/>
              <a:cs typeface="+mn-cs"/>
            </a:endParaRPr>
          </a:p>
        </p:txBody>
      </p:sp>
      <p:sp>
        <p:nvSpPr>
          <p:cNvPr id="3" name="Google Shape;81;p3">
            <a:extLst>
              <a:ext uri="{FF2B5EF4-FFF2-40B4-BE49-F238E27FC236}">
                <a16:creationId xmlns:a16="http://schemas.microsoft.com/office/drawing/2014/main" id="{0185ED30-22DA-992B-897C-24A67871D803}"/>
              </a:ext>
            </a:extLst>
          </p:cNvPr>
          <p:cNvSpPr/>
          <p:nvPr/>
        </p:nvSpPr>
        <p:spPr>
          <a:xfrm>
            <a:off x="574769" y="305801"/>
            <a:ext cx="11171753" cy="671277"/>
          </a:xfrm>
          <a:prstGeom prst="rect">
            <a:avLst/>
          </a:prstGeom>
          <a:noFill/>
          <a:ln>
            <a:noFill/>
          </a:ln>
        </p:spPr>
        <p:txBody>
          <a:bodyPr spcFirstLastPara="1" wrap="square" lIns="61525" tIns="30750" rIns="61525" bIns="30750" anchor="t" anchorCtr="0">
            <a:noAutofit/>
          </a:bodyPr>
          <a:lstStyle/>
          <a:p>
            <a:pPr marL="0" marR="0" lvl="0" indent="0" algn="l" defTabSz="914400" rtl="0" eaLnBrk="1" fontAlgn="auto" latinLnBrk="0" hangingPunct="1">
              <a:lnSpc>
                <a:spcPct val="93750"/>
              </a:lnSpc>
              <a:spcBef>
                <a:spcPts val="0"/>
              </a:spcBef>
              <a:spcAft>
                <a:spcPts val="0"/>
              </a:spcAft>
              <a:buClr>
                <a:srgbClr val="000000"/>
              </a:buClr>
              <a:buSzPts val="4000"/>
              <a:buFontTx/>
              <a:buNone/>
              <a:tabLst/>
              <a:defRPr/>
            </a:pPr>
            <a:r>
              <a:rPr kumimoji="0" lang="es-ES" sz="2000" b="1" i="0" u="none" strike="noStrike" kern="0" cap="none" spc="0" normalizeH="0" baseline="0" noProof="0">
                <a:ln>
                  <a:noFill/>
                </a:ln>
                <a:solidFill>
                  <a:srgbClr val="000000"/>
                </a:solidFill>
                <a:effectLst/>
                <a:uLnTx/>
                <a:uFillTx/>
                <a:latin typeface="Helvetica Neue" panose="020B0604020202020204" charset="0"/>
                <a:ea typeface="Calibri"/>
                <a:cs typeface="Calibri"/>
                <a:sym typeface="Calibri"/>
              </a:rPr>
              <a:t>La última milla física: Una nueva infraestructura donde el </a:t>
            </a:r>
            <a:r>
              <a:rPr kumimoji="0" lang="es-ES" sz="2000" b="1" i="0" u="none" strike="noStrike" kern="0" cap="none" spc="0" normalizeH="0" baseline="0" noProof="0" err="1">
                <a:ln>
                  <a:noFill/>
                </a:ln>
                <a:solidFill>
                  <a:srgbClr val="000000"/>
                </a:solidFill>
                <a:effectLst/>
                <a:uLnTx/>
                <a:uFillTx/>
                <a:latin typeface="Helvetica Neue" panose="020B0604020202020204" charset="0"/>
                <a:ea typeface="Calibri"/>
                <a:cs typeface="Calibri"/>
                <a:sym typeface="Calibri"/>
              </a:rPr>
              <a:t>packaging</a:t>
            </a:r>
            <a:r>
              <a:rPr kumimoji="0" lang="es-ES" sz="2000" b="1" i="0" u="none" strike="noStrike" kern="0" cap="none" spc="0" normalizeH="0" baseline="0" noProof="0">
                <a:ln>
                  <a:noFill/>
                </a:ln>
                <a:solidFill>
                  <a:srgbClr val="000000"/>
                </a:solidFill>
                <a:effectLst/>
                <a:uLnTx/>
                <a:uFillTx/>
                <a:latin typeface="Helvetica Neue" panose="020B0604020202020204" charset="0"/>
                <a:ea typeface="Calibri"/>
                <a:cs typeface="Calibri"/>
                <a:sym typeface="Calibri"/>
              </a:rPr>
              <a:t> es protagonista</a:t>
            </a:r>
          </a:p>
        </p:txBody>
      </p:sp>
      <p:sp>
        <p:nvSpPr>
          <p:cNvPr id="2" name="Rectángulo 1">
            <a:extLst>
              <a:ext uri="{FF2B5EF4-FFF2-40B4-BE49-F238E27FC236}">
                <a16:creationId xmlns:a16="http://schemas.microsoft.com/office/drawing/2014/main" id="{BF5181B0-4D91-F4B8-7FBB-1DF10E68E3AF}"/>
              </a:ext>
            </a:extLst>
          </p:cNvPr>
          <p:cNvSpPr/>
          <p:nvPr/>
        </p:nvSpPr>
        <p:spPr>
          <a:xfrm>
            <a:off x="0" y="1817221"/>
            <a:ext cx="12192000" cy="1114906"/>
          </a:xfrm>
          <a:prstGeom prst="rect">
            <a:avLst/>
          </a:prstGeom>
          <a:solidFill>
            <a:sysClr val="window" lastClr="FFFFFF">
              <a:lumMod val="95000"/>
            </a:sysClr>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0" cap="none" spc="0" normalizeH="0" baseline="0" noProof="0">
              <a:ln>
                <a:noFill/>
              </a:ln>
              <a:solidFill>
                <a:prstClr val="white"/>
              </a:solidFill>
              <a:effectLst/>
              <a:uLnTx/>
              <a:uFillTx/>
              <a:latin typeface="Helvetica Neue" panose="020B0604020202020204" charset="0"/>
              <a:ea typeface="+mn-ea"/>
              <a:cs typeface="+mn-cs"/>
            </a:endParaRPr>
          </a:p>
        </p:txBody>
      </p:sp>
      <p:pic>
        <p:nvPicPr>
          <p:cNvPr id="4" name="Picture 40" descr="InPost España - YouTube">
            <a:extLst>
              <a:ext uri="{FF2B5EF4-FFF2-40B4-BE49-F238E27FC236}">
                <a16:creationId xmlns:a16="http://schemas.microsoft.com/office/drawing/2014/main" id="{55B25058-DFC9-E9CD-18F4-D9CC3C10B7C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8" t="25824" r="498" b="28182"/>
          <a:stretch/>
        </p:blipFill>
        <p:spPr bwMode="auto">
          <a:xfrm>
            <a:off x="1170303" y="3293060"/>
            <a:ext cx="1046618" cy="448763"/>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D4865EF3-DB00-CE8C-597C-75F48D81FCE9}"/>
              </a:ext>
            </a:extLst>
          </p:cNvPr>
          <p:cNvSpPr txBox="1"/>
          <p:nvPr/>
        </p:nvSpPr>
        <p:spPr>
          <a:xfrm>
            <a:off x="3376358" y="1370704"/>
            <a:ext cx="5439283"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a:ln>
                  <a:noFill/>
                </a:ln>
                <a:solidFill>
                  <a:prstClr val="black"/>
                </a:solidFill>
                <a:effectLst/>
                <a:uLnTx/>
                <a:uFillTx/>
                <a:latin typeface="Helvetica Neue" panose="020B0604020202020204" charset="0"/>
                <a:ea typeface="+mn-ea"/>
                <a:cs typeface="+mn-cs"/>
              </a:rPr>
              <a:t>Qué están demostrando los líderes del sector</a:t>
            </a:r>
            <a:endParaRPr kumimoji="0" lang="es-ES" sz="1400" b="0" i="0" u="none" strike="noStrike" kern="1200" cap="none" spc="0" normalizeH="0" baseline="0" noProof="0">
              <a:ln>
                <a:noFill/>
              </a:ln>
              <a:solidFill>
                <a:prstClr val="black"/>
              </a:solidFill>
              <a:effectLst/>
              <a:uLnTx/>
              <a:uFillTx/>
              <a:latin typeface="Helvetica Neue" panose="020B0604020202020204" charset="0"/>
              <a:ea typeface="+mn-ea"/>
              <a:cs typeface="+mn-cs"/>
            </a:endParaRPr>
          </a:p>
        </p:txBody>
      </p:sp>
      <p:sp>
        <p:nvSpPr>
          <p:cNvPr id="6" name="CuadroTexto 5">
            <a:extLst>
              <a:ext uri="{FF2B5EF4-FFF2-40B4-BE49-F238E27FC236}">
                <a16:creationId xmlns:a16="http://schemas.microsoft.com/office/drawing/2014/main" id="{B85F573A-0E1B-E408-DAB8-09370F7A4636}"/>
              </a:ext>
            </a:extLst>
          </p:cNvPr>
          <p:cNvSpPr txBox="1"/>
          <p:nvPr/>
        </p:nvSpPr>
        <p:spPr>
          <a:xfrm>
            <a:off x="1056768" y="2036295"/>
            <a:ext cx="2969132" cy="4616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sz="1200" b="0" i="0" u="none" strike="noStrike" kern="1200" cap="none" spc="0" normalizeH="0" baseline="0" noProof="0">
                <a:ln>
                  <a:noFill/>
                </a:ln>
                <a:solidFill>
                  <a:prstClr val="black"/>
                </a:solidFill>
                <a:effectLst/>
                <a:uLnTx/>
                <a:uFillTx/>
                <a:latin typeface="Helvetica Neue" panose="020B0604020202020204" charset="0"/>
                <a:ea typeface="+mn-ea"/>
                <a:cs typeface="+mn-cs"/>
              </a:rPr>
              <a:t>→ </a:t>
            </a:r>
            <a:r>
              <a:rPr kumimoji="0" lang="es-ES" altLang="es-ES" sz="1200" b="0" i="0" u="none" strike="noStrike" kern="1200" cap="none" spc="0" normalizeH="0" baseline="0" noProof="0">
                <a:ln>
                  <a:noFill/>
                </a:ln>
                <a:solidFill>
                  <a:prstClr val="black"/>
                </a:solidFill>
                <a:effectLst/>
                <a:uLnTx/>
                <a:uFillTx/>
                <a:latin typeface="Helvetica Neue" panose="020B0604020202020204" charset="0"/>
                <a:ea typeface="+mn-ea"/>
                <a:cs typeface="+mn-cs"/>
              </a:rPr>
              <a:t>El crecimiento del D2C exige </a:t>
            </a:r>
            <a:r>
              <a:rPr kumimoji="0" lang="es-ES" altLang="es-ES" sz="1200" b="1" i="0" u="none" strike="noStrike" kern="1200" cap="none" spc="0" normalizeH="0" baseline="0" noProof="0">
                <a:ln>
                  <a:noFill/>
                </a:ln>
                <a:solidFill>
                  <a:prstClr val="black"/>
                </a:solidFill>
                <a:effectLst/>
                <a:uLnTx/>
                <a:uFillTx/>
                <a:latin typeface="Helvetica Neue" panose="020B0604020202020204" charset="0"/>
                <a:ea typeface="+mn-ea"/>
                <a:cs typeface="+mn-cs"/>
              </a:rPr>
              <a:t>infraestructura física distribuida</a:t>
            </a:r>
          </a:p>
        </p:txBody>
      </p:sp>
      <p:sp>
        <p:nvSpPr>
          <p:cNvPr id="7" name="CuadroTexto 6">
            <a:extLst>
              <a:ext uri="{FF2B5EF4-FFF2-40B4-BE49-F238E27FC236}">
                <a16:creationId xmlns:a16="http://schemas.microsoft.com/office/drawing/2014/main" id="{DB182B6E-19A4-9C81-FD41-7BF1BE34D7F3}"/>
              </a:ext>
            </a:extLst>
          </p:cNvPr>
          <p:cNvSpPr txBox="1"/>
          <p:nvPr/>
        </p:nvSpPr>
        <p:spPr>
          <a:xfrm>
            <a:off x="2305821" y="3341257"/>
            <a:ext cx="3962963"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a:ln>
                  <a:noFill/>
                </a:ln>
                <a:solidFill>
                  <a:prstClr val="black"/>
                </a:solidFill>
                <a:effectLst/>
                <a:uLnTx/>
                <a:uFillTx/>
                <a:latin typeface="Helvetica Neue" panose="020B0604020202020204" charset="0"/>
                <a:ea typeface="+mn-ea"/>
                <a:cs typeface="+mn-cs"/>
              </a:rPr>
              <a:t>Líder especializado en Europa</a:t>
            </a:r>
            <a:endParaRPr kumimoji="0" lang="es-ES" sz="1600" b="0" i="0" u="none" strike="noStrike" kern="1200" cap="none" spc="0" normalizeH="0" baseline="0" noProof="0">
              <a:ln>
                <a:noFill/>
              </a:ln>
              <a:solidFill>
                <a:prstClr val="black"/>
              </a:solidFill>
              <a:effectLst/>
              <a:uLnTx/>
              <a:uFillTx/>
              <a:latin typeface="Helvetica Neue" panose="020B0604020202020204" charset="0"/>
              <a:ea typeface="+mn-ea"/>
              <a:cs typeface="+mn-cs"/>
            </a:endParaRPr>
          </a:p>
        </p:txBody>
      </p:sp>
      <p:sp>
        <p:nvSpPr>
          <p:cNvPr id="8" name="CuadroTexto 7">
            <a:extLst>
              <a:ext uri="{FF2B5EF4-FFF2-40B4-BE49-F238E27FC236}">
                <a16:creationId xmlns:a16="http://schemas.microsoft.com/office/drawing/2014/main" id="{38FD2551-020A-BFBE-0DF9-5CC25B21C9B3}"/>
              </a:ext>
            </a:extLst>
          </p:cNvPr>
          <p:cNvSpPr txBox="1"/>
          <p:nvPr/>
        </p:nvSpPr>
        <p:spPr>
          <a:xfrm>
            <a:off x="1061784" y="3812329"/>
            <a:ext cx="4864100" cy="461665"/>
          </a:xfrm>
          <a:prstGeom prst="rect">
            <a:avLst/>
          </a:prstGeom>
          <a:noFill/>
        </p:spPr>
        <p:txBody>
          <a:bodyPr wrap="square">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s-ES" altLang="es-ES" sz="1200" b="1" i="0" u="none" strike="noStrike" kern="1200" cap="none" spc="0" normalizeH="0" baseline="0" noProof="0">
                <a:ln>
                  <a:noFill/>
                </a:ln>
                <a:solidFill>
                  <a:prstClr val="black"/>
                </a:solidFill>
                <a:effectLst/>
                <a:uLnTx/>
                <a:uFillTx/>
                <a:latin typeface="Helvetica Neue" panose="020B0604020202020204" charset="0"/>
                <a:ea typeface="+mn-ea"/>
                <a:cs typeface="+mn-cs"/>
              </a:rPr>
              <a:t>9 países, +43K </a:t>
            </a:r>
            <a:r>
              <a:rPr kumimoji="0" lang="es-ES" altLang="es-ES" sz="1200" b="1" i="0" u="none" strike="noStrike" kern="1200" cap="none" spc="0" normalizeH="0" baseline="0" noProof="0" err="1">
                <a:ln>
                  <a:noFill/>
                </a:ln>
                <a:solidFill>
                  <a:prstClr val="black"/>
                </a:solidFill>
                <a:effectLst/>
                <a:uLnTx/>
                <a:uFillTx/>
                <a:latin typeface="Helvetica Neue" panose="020B0604020202020204" charset="0"/>
                <a:ea typeface="+mn-ea"/>
                <a:cs typeface="+mn-cs"/>
              </a:rPr>
              <a:t>lockers</a:t>
            </a:r>
            <a:r>
              <a:rPr kumimoji="0" lang="es-ES" altLang="es-ES" sz="1200" b="1" i="0" u="none" strike="noStrike" kern="1200" cap="none" spc="0" normalizeH="0" baseline="0" noProof="0">
                <a:ln>
                  <a:noFill/>
                </a:ln>
                <a:solidFill>
                  <a:prstClr val="black"/>
                </a:solidFill>
                <a:effectLst/>
                <a:uLnTx/>
                <a:uFillTx/>
                <a:latin typeface="Helvetica Neue" panose="020B0604020202020204" charset="0"/>
                <a:ea typeface="+mn-ea"/>
                <a:cs typeface="+mn-cs"/>
              </a:rPr>
              <a:t> y 80K </a:t>
            </a:r>
            <a:r>
              <a:rPr kumimoji="0" lang="es-ES" altLang="es-ES" sz="1200" b="1" i="0" u="none" strike="noStrike" kern="1200" cap="none" spc="0" normalizeH="0" baseline="0" noProof="0" err="1">
                <a:ln>
                  <a:noFill/>
                </a:ln>
                <a:solidFill>
                  <a:prstClr val="black"/>
                </a:solidFill>
                <a:effectLst/>
                <a:uLnTx/>
                <a:uFillTx/>
                <a:latin typeface="Helvetica Neue" panose="020B0604020202020204" charset="0"/>
                <a:ea typeface="+mn-ea"/>
                <a:cs typeface="+mn-cs"/>
              </a:rPr>
              <a:t>PUDOs</a:t>
            </a:r>
            <a:r>
              <a:rPr kumimoji="0" lang="es-ES" altLang="es-ES" sz="1200" b="1" i="0" u="none" strike="noStrike" kern="1200" cap="none" spc="0" normalizeH="0" baseline="0" noProof="0">
                <a:ln>
                  <a:noFill/>
                </a:ln>
                <a:solidFill>
                  <a:prstClr val="black"/>
                </a:solidFill>
                <a:effectLst/>
                <a:uLnTx/>
                <a:uFillTx/>
                <a:latin typeface="Helvetica Neue" panose="020B0604020202020204" charset="0"/>
                <a:ea typeface="+mn-ea"/>
                <a:cs typeface="+mn-cs"/>
              </a:rPr>
              <a:t> (10K en España)</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s-ES" altLang="es-ES" sz="1200" b="0" i="0" u="none" strike="noStrike" kern="1200" cap="none" spc="0" normalizeH="0" baseline="0" noProof="0">
                <a:ln>
                  <a:noFill/>
                </a:ln>
                <a:solidFill>
                  <a:prstClr val="black"/>
                </a:solidFill>
                <a:effectLst/>
                <a:uLnTx/>
                <a:uFillTx/>
                <a:latin typeface="Helvetica Neue" panose="020B0604020202020204" charset="0"/>
                <a:ea typeface="+mn-ea"/>
                <a:cs typeface="+mn-cs"/>
              </a:rPr>
              <a:t>Integrado con grandes </a:t>
            </a:r>
            <a:r>
              <a:rPr kumimoji="0" lang="es-ES" altLang="es-ES" sz="1200" b="0" i="0" u="none" strike="noStrike" kern="1200" cap="none" spc="0" normalizeH="0" baseline="0" noProof="0" err="1">
                <a:ln>
                  <a:noFill/>
                </a:ln>
                <a:solidFill>
                  <a:prstClr val="black"/>
                </a:solidFill>
                <a:effectLst/>
                <a:uLnTx/>
                <a:uFillTx/>
                <a:latin typeface="Helvetica Neue" panose="020B0604020202020204" charset="0"/>
                <a:ea typeface="+mn-ea"/>
                <a:cs typeface="+mn-cs"/>
              </a:rPr>
              <a:t>marketplaces</a:t>
            </a:r>
            <a:r>
              <a:rPr kumimoji="0" lang="es-ES" altLang="es-ES" sz="1200" b="0" i="0" u="none" strike="noStrike" kern="1200" cap="none" spc="0" normalizeH="0" baseline="0" noProof="0">
                <a:ln>
                  <a:noFill/>
                </a:ln>
                <a:solidFill>
                  <a:prstClr val="black"/>
                </a:solidFill>
                <a:effectLst/>
                <a:uLnTx/>
                <a:uFillTx/>
                <a:latin typeface="Helvetica Neue" panose="020B0604020202020204" charset="0"/>
                <a:ea typeface="+mn-ea"/>
                <a:cs typeface="+mn-cs"/>
              </a:rPr>
              <a:t> (incluido Amazon)</a:t>
            </a:r>
          </a:p>
        </p:txBody>
      </p:sp>
      <p:sp>
        <p:nvSpPr>
          <p:cNvPr id="9" name="CuadroTexto 8">
            <a:extLst>
              <a:ext uri="{FF2B5EF4-FFF2-40B4-BE49-F238E27FC236}">
                <a16:creationId xmlns:a16="http://schemas.microsoft.com/office/drawing/2014/main" id="{712179AC-0C92-BB80-EB45-292FFB42B53F}"/>
              </a:ext>
            </a:extLst>
          </p:cNvPr>
          <p:cNvSpPr txBox="1"/>
          <p:nvPr/>
        </p:nvSpPr>
        <p:spPr>
          <a:xfrm>
            <a:off x="7452980" y="3355063"/>
            <a:ext cx="3962963"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a:ln>
                  <a:noFill/>
                </a:ln>
                <a:solidFill>
                  <a:prstClr val="black"/>
                </a:solidFill>
                <a:effectLst/>
                <a:uLnTx/>
                <a:uFillTx/>
                <a:latin typeface="Helvetica Neue" panose="020B0604020202020204" charset="0"/>
                <a:ea typeface="+mn-ea"/>
                <a:cs typeface="+mn-cs"/>
              </a:rPr>
              <a:t>El estándar de mercado</a:t>
            </a:r>
            <a:endParaRPr kumimoji="0" lang="es-ES" sz="1600" b="0" i="0" u="none" strike="noStrike" kern="1200" cap="none" spc="0" normalizeH="0" baseline="0" noProof="0">
              <a:ln>
                <a:noFill/>
              </a:ln>
              <a:solidFill>
                <a:prstClr val="black"/>
              </a:solidFill>
              <a:effectLst/>
              <a:uLnTx/>
              <a:uFillTx/>
              <a:latin typeface="Helvetica Neue" panose="020B0604020202020204" charset="0"/>
              <a:ea typeface="+mn-ea"/>
              <a:cs typeface="+mn-cs"/>
            </a:endParaRPr>
          </a:p>
        </p:txBody>
      </p:sp>
      <p:sp>
        <p:nvSpPr>
          <p:cNvPr id="10" name="CuadroTexto 9">
            <a:extLst>
              <a:ext uri="{FF2B5EF4-FFF2-40B4-BE49-F238E27FC236}">
                <a16:creationId xmlns:a16="http://schemas.microsoft.com/office/drawing/2014/main" id="{AD990602-49B6-6B0D-63A3-896A356D46BC}"/>
              </a:ext>
            </a:extLst>
          </p:cNvPr>
          <p:cNvSpPr txBox="1"/>
          <p:nvPr/>
        </p:nvSpPr>
        <p:spPr>
          <a:xfrm>
            <a:off x="6208943" y="3838835"/>
            <a:ext cx="5207000" cy="461665"/>
          </a:xfrm>
          <a:prstGeom prst="rect">
            <a:avLst/>
          </a:prstGeom>
          <a:noFill/>
        </p:spPr>
        <p:txBody>
          <a:bodyPr wrap="square">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s-ES" altLang="es-ES" sz="1200" b="1" i="0" u="none" strike="noStrike" kern="1200" cap="none" spc="0" normalizeH="0" baseline="0" noProof="0">
                <a:ln>
                  <a:noFill/>
                </a:ln>
                <a:solidFill>
                  <a:prstClr val="black"/>
                </a:solidFill>
                <a:effectLst/>
                <a:uLnTx/>
                <a:uFillTx/>
                <a:latin typeface="Helvetica Neue" panose="020B0604020202020204" charset="0"/>
                <a:ea typeface="+mn-ea"/>
                <a:cs typeface="+mn-cs"/>
              </a:rPr>
              <a:t>+20K </a:t>
            </a:r>
            <a:r>
              <a:rPr kumimoji="0" lang="es-ES" altLang="es-ES" sz="1200" b="1" i="0" u="none" strike="noStrike" kern="1200" cap="none" spc="0" normalizeH="0" baseline="0" noProof="0" err="1">
                <a:ln>
                  <a:noFill/>
                </a:ln>
                <a:solidFill>
                  <a:prstClr val="black"/>
                </a:solidFill>
                <a:effectLst/>
                <a:uLnTx/>
                <a:uFillTx/>
                <a:latin typeface="Helvetica Neue" panose="020B0604020202020204" charset="0"/>
                <a:ea typeface="+mn-ea"/>
                <a:cs typeface="+mn-cs"/>
              </a:rPr>
              <a:t>lockers</a:t>
            </a:r>
            <a:r>
              <a:rPr kumimoji="0" lang="es-ES" altLang="es-ES" sz="1200" b="1" i="0" u="none" strike="noStrike" kern="1200" cap="none" spc="0" normalizeH="0" baseline="0" noProof="0">
                <a:ln>
                  <a:noFill/>
                </a:ln>
                <a:solidFill>
                  <a:prstClr val="black"/>
                </a:solidFill>
                <a:effectLst/>
                <a:uLnTx/>
                <a:uFillTx/>
                <a:latin typeface="Helvetica Neue" panose="020B0604020202020204" charset="0"/>
                <a:ea typeface="+mn-ea"/>
                <a:cs typeface="+mn-cs"/>
              </a:rPr>
              <a:t> </a:t>
            </a:r>
            <a:r>
              <a:rPr kumimoji="0" lang="es-ES" altLang="es-ES" sz="1200" b="0" i="0" u="none" strike="noStrike" kern="1200" cap="none" spc="0" normalizeH="0" baseline="0" noProof="0">
                <a:ln>
                  <a:noFill/>
                </a:ln>
                <a:solidFill>
                  <a:prstClr val="black"/>
                </a:solidFill>
                <a:effectLst/>
                <a:uLnTx/>
                <a:uFillTx/>
                <a:latin typeface="Helvetica Neue" panose="020B0604020202020204" charset="0"/>
                <a:ea typeface="+mn-ea"/>
                <a:cs typeface="+mn-cs"/>
              </a:rPr>
              <a:t>como extensión natural de su ecosistema Prime</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s-ES" altLang="es-ES" sz="1200" b="0" i="0" u="none" strike="noStrike" kern="1200" cap="none" spc="0" normalizeH="0" baseline="0" noProof="0">
                <a:ln>
                  <a:noFill/>
                </a:ln>
                <a:solidFill>
                  <a:prstClr val="black"/>
                </a:solidFill>
                <a:effectLst/>
                <a:uLnTx/>
                <a:uFillTx/>
                <a:latin typeface="Helvetica Neue" panose="020B0604020202020204" charset="0"/>
                <a:ea typeface="+mn-ea"/>
                <a:cs typeface="+mn-cs"/>
              </a:rPr>
              <a:t>Uso de </a:t>
            </a:r>
            <a:r>
              <a:rPr kumimoji="0" lang="es-ES" altLang="es-ES" sz="1200" b="0" i="0" u="none" strike="noStrike" kern="1200" cap="none" spc="0" normalizeH="0" baseline="0" noProof="0" err="1">
                <a:ln>
                  <a:noFill/>
                </a:ln>
                <a:solidFill>
                  <a:prstClr val="black"/>
                </a:solidFill>
                <a:effectLst/>
                <a:uLnTx/>
                <a:uFillTx/>
                <a:latin typeface="Helvetica Neue" panose="020B0604020202020204" charset="0"/>
                <a:ea typeface="+mn-ea"/>
                <a:cs typeface="+mn-cs"/>
              </a:rPr>
              <a:t>lockers</a:t>
            </a:r>
            <a:r>
              <a:rPr kumimoji="0" lang="es-ES" altLang="es-ES" sz="1200" b="0" i="0" u="none" strike="noStrike" kern="1200" cap="none" spc="0" normalizeH="0" baseline="0" noProof="0">
                <a:ln>
                  <a:noFill/>
                </a:ln>
                <a:solidFill>
                  <a:prstClr val="black"/>
                </a:solidFill>
                <a:effectLst/>
                <a:uLnTx/>
                <a:uFillTx/>
                <a:latin typeface="Helvetica Neue" panose="020B0604020202020204" charset="0"/>
                <a:ea typeface="+mn-ea"/>
                <a:cs typeface="+mn-cs"/>
              </a:rPr>
              <a:t> para: - costes | +recurrencia</a:t>
            </a:r>
          </a:p>
        </p:txBody>
      </p:sp>
      <p:pic>
        <p:nvPicPr>
          <p:cNvPr id="11" name="Picture 5" descr="La historia del logo de Amazon y su evolución">
            <a:extLst>
              <a:ext uri="{FF2B5EF4-FFF2-40B4-BE49-F238E27FC236}">
                <a16:creationId xmlns:a16="http://schemas.microsoft.com/office/drawing/2014/main" id="{15B46FFA-E89E-0C2E-741F-4AA2D0B29C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1351" y="3293060"/>
            <a:ext cx="970266" cy="545775"/>
          </a:xfrm>
          <a:prstGeom prst="rect">
            <a:avLst/>
          </a:prstGeom>
          <a:noFill/>
          <a:extLst>
            <a:ext uri="{909E8E84-426E-40DD-AFC4-6F175D3DCCD1}">
              <a14:hiddenFill xmlns:a14="http://schemas.microsoft.com/office/drawing/2010/main">
                <a:solidFill>
                  <a:srgbClr val="FFFFFF"/>
                </a:solidFill>
              </a14:hiddenFill>
            </a:ext>
          </a:extLst>
        </p:spPr>
      </p:pic>
      <p:sp>
        <p:nvSpPr>
          <p:cNvPr id="12" name="CuadroTexto 11">
            <a:extLst>
              <a:ext uri="{FF2B5EF4-FFF2-40B4-BE49-F238E27FC236}">
                <a16:creationId xmlns:a16="http://schemas.microsoft.com/office/drawing/2014/main" id="{071EB595-9544-F814-3CA4-23B119B265B8}"/>
              </a:ext>
            </a:extLst>
          </p:cNvPr>
          <p:cNvSpPr txBox="1"/>
          <p:nvPr/>
        </p:nvSpPr>
        <p:spPr>
          <a:xfrm>
            <a:off x="4821945" y="1880721"/>
            <a:ext cx="2969132" cy="83099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sz="1200" b="0" i="0" u="none" strike="noStrike" kern="1200" cap="none" spc="0" normalizeH="0" baseline="0" noProof="0">
                <a:ln>
                  <a:noFill/>
                </a:ln>
                <a:solidFill>
                  <a:prstClr val="black"/>
                </a:solidFill>
                <a:effectLst/>
                <a:uLnTx/>
                <a:uFillTx/>
                <a:latin typeface="Helvetica Neue" panose="020B0604020202020204" charset="0"/>
                <a:ea typeface="+mn-ea"/>
                <a:cs typeface="+mn-cs"/>
              </a:rPr>
              <a:t>→ </a:t>
            </a:r>
            <a:r>
              <a:rPr kumimoji="0" lang="es-ES" altLang="es-ES" sz="1200" b="0" i="0" u="none" strike="noStrike" kern="1200" cap="none" spc="0" normalizeH="0" baseline="0" noProof="0">
                <a:ln>
                  <a:noFill/>
                </a:ln>
                <a:solidFill>
                  <a:prstClr val="black"/>
                </a:solidFill>
                <a:effectLst/>
                <a:uLnTx/>
                <a:uFillTx/>
                <a:latin typeface="Helvetica Neue" panose="020B0604020202020204" charset="0"/>
                <a:ea typeface="+mn-ea"/>
                <a:cs typeface="+mn-cs"/>
              </a:rPr>
              <a:t>Los </a:t>
            </a:r>
            <a:r>
              <a:rPr kumimoji="0" lang="es-ES" altLang="es-ES" sz="1200" b="0" i="0" u="none" strike="noStrike" kern="1200" cap="none" spc="0" normalizeH="0" baseline="0" noProof="0" err="1">
                <a:ln>
                  <a:noFill/>
                </a:ln>
                <a:solidFill>
                  <a:prstClr val="black"/>
                </a:solidFill>
                <a:effectLst/>
                <a:uLnTx/>
                <a:uFillTx/>
                <a:latin typeface="Helvetica Neue" panose="020B0604020202020204" charset="0"/>
                <a:ea typeface="+mn-ea"/>
                <a:cs typeface="+mn-cs"/>
              </a:rPr>
              <a:t>lockers</a:t>
            </a:r>
            <a:r>
              <a:rPr kumimoji="0" lang="es-ES" altLang="es-ES" sz="1200" b="0" i="0" u="none" strike="noStrike" kern="1200" cap="none" spc="0" normalizeH="0" baseline="0" noProof="0">
                <a:ln>
                  <a:noFill/>
                </a:ln>
                <a:solidFill>
                  <a:prstClr val="black"/>
                </a:solidFill>
                <a:effectLst/>
                <a:uLnTx/>
                <a:uFillTx/>
                <a:latin typeface="Helvetica Neue" panose="020B0604020202020204" charset="0"/>
                <a:ea typeface="+mn-ea"/>
                <a:cs typeface="+mn-cs"/>
              </a:rPr>
              <a:t> reducen:</a:t>
            </a:r>
          </a:p>
          <a:p>
            <a:pPr marL="360000" marR="0" lvl="1" indent="-1440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s-ES" altLang="es-ES" sz="1200" b="0" i="0" u="none" strike="noStrike" kern="1200" cap="none" spc="0" normalizeH="0" baseline="0" noProof="0">
                <a:ln>
                  <a:noFill/>
                </a:ln>
                <a:solidFill>
                  <a:prstClr val="black"/>
                </a:solidFill>
                <a:effectLst/>
                <a:uLnTx/>
                <a:uFillTx/>
                <a:latin typeface="Helvetica Neue" panose="020B0604020202020204" charset="0"/>
                <a:ea typeface="+mn-ea"/>
                <a:cs typeface="+mn-cs"/>
              </a:rPr>
              <a:t>Coste de última milla</a:t>
            </a:r>
          </a:p>
          <a:p>
            <a:pPr marL="360000" marR="0" lvl="1" indent="-1440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s-ES" altLang="es-ES" sz="1200" b="0" i="0" u="none" strike="noStrike" kern="1200" cap="none" spc="0" normalizeH="0" baseline="0" noProof="0">
                <a:ln>
                  <a:noFill/>
                </a:ln>
                <a:solidFill>
                  <a:prstClr val="black"/>
                </a:solidFill>
                <a:effectLst/>
                <a:uLnTx/>
                <a:uFillTx/>
                <a:latin typeface="Helvetica Neue" panose="020B0604020202020204" charset="0"/>
                <a:ea typeface="+mn-ea"/>
                <a:cs typeface="+mn-cs"/>
              </a:rPr>
              <a:t>Fricción en la entrega</a:t>
            </a:r>
          </a:p>
          <a:p>
            <a:pPr marL="360000" marR="0" lvl="1" indent="-1440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s-ES" altLang="es-ES" sz="1200" b="0" i="0" u="none" strike="noStrike" kern="1200" cap="none" spc="0" normalizeH="0" baseline="0" noProof="0">
                <a:ln>
                  <a:noFill/>
                </a:ln>
                <a:solidFill>
                  <a:prstClr val="black"/>
                </a:solidFill>
                <a:effectLst/>
                <a:uLnTx/>
                <a:uFillTx/>
                <a:latin typeface="Helvetica Neue" panose="020B0604020202020204" charset="0"/>
                <a:ea typeface="+mn-ea"/>
                <a:cs typeface="+mn-cs"/>
              </a:rPr>
              <a:t>Dependencia del domicilio</a:t>
            </a:r>
          </a:p>
        </p:txBody>
      </p:sp>
      <p:sp>
        <p:nvSpPr>
          <p:cNvPr id="13" name="CuadroTexto 12">
            <a:extLst>
              <a:ext uri="{FF2B5EF4-FFF2-40B4-BE49-F238E27FC236}">
                <a16:creationId xmlns:a16="http://schemas.microsoft.com/office/drawing/2014/main" id="{6EE05015-549B-DC56-FB7A-EEDA122239E6}"/>
              </a:ext>
            </a:extLst>
          </p:cNvPr>
          <p:cNvSpPr txBox="1"/>
          <p:nvPr/>
        </p:nvSpPr>
        <p:spPr>
          <a:xfrm>
            <a:off x="8286751" y="1959955"/>
            <a:ext cx="2969132" cy="4616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sz="1200" b="0" i="0" u="none" strike="noStrike" kern="1200" cap="none" spc="0" normalizeH="0" baseline="0" noProof="0">
                <a:ln>
                  <a:noFill/>
                </a:ln>
                <a:solidFill>
                  <a:prstClr val="black"/>
                </a:solidFill>
                <a:effectLst/>
                <a:uLnTx/>
                <a:uFillTx/>
                <a:latin typeface="Helvetica Neue" panose="020B0604020202020204" charset="0"/>
                <a:ea typeface="+mn-ea"/>
                <a:cs typeface="+mn-cs"/>
              </a:rPr>
              <a:t>→ </a:t>
            </a:r>
            <a:r>
              <a:rPr kumimoji="0" lang="es-ES" altLang="es-ES" sz="1200" b="0" i="0" u="none" strike="noStrike" kern="1200" cap="none" spc="0" normalizeH="0" baseline="0" noProof="0">
                <a:ln>
                  <a:noFill/>
                </a:ln>
                <a:solidFill>
                  <a:prstClr val="black"/>
                </a:solidFill>
                <a:effectLst/>
                <a:uLnTx/>
                <a:uFillTx/>
                <a:latin typeface="Helvetica Neue" panose="020B0604020202020204" charset="0"/>
                <a:ea typeface="+mn-ea"/>
                <a:cs typeface="+mn-cs"/>
              </a:rPr>
              <a:t>Se convierten en </a:t>
            </a:r>
            <a:r>
              <a:rPr kumimoji="0" lang="es-ES" altLang="es-ES" sz="1200" b="1" i="0" u="none" strike="noStrike" kern="1200" cap="none" spc="0" normalizeH="0" baseline="0" noProof="0">
                <a:ln>
                  <a:noFill/>
                </a:ln>
                <a:solidFill>
                  <a:prstClr val="black"/>
                </a:solidFill>
                <a:effectLst/>
                <a:uLnTx/>
                <a:uFillTx/>
                <a:latin typeface="Helvetica Neue" panose="020B0604020202020204" charset="0"/>
                <a:ea typeface="+mn-ea"/>
                <a:cs typeface="+mn-cs"/>
              </a:rPr>
              <a:t>puntos recurrentes de contacto con el consumidor</a:t>
            </a:r>
          </a:p>
        </p:txBody>
      </p:sp>
      <p:cxnSp>
        <p:nvCxnSpPr>
          <p:cNvPr id="14" name="Conector recto 13">
            <a:extLst>
              <a:ext uri="{FF2B5EF4-FFF2-40B4-BE49-F238E27FC236}">
                <a16:creationId xmlns:a16="http://schemas.microsoft.com/office/drawing/2014/main" id="{52574149-4301-A098-4D0A-C8D6647C1FD7}"/>
              </a:ext>
            </a:extLst>
          </p:cNvPr>
          <p:cNvCxnSpPr>
            <a:cxnSpLocks/>
          </p:cNvCxnSpPr>
          <p:nvPr/>
        </p:nvCxnSpPr>
        <p:spPr>
          <a:xfrm>
            <a:off x="5961081" y="3293060"/>
            <a:ext cx="0" cy="956640"/>
          </a:xfrm>
          <a:prstGeom prst="line">
            <a:avLst/>
          </a:prstGeom>
          <a:noFill/>
          <a:ln w="19050" cap="flat" cmpd="sng" algn="ctr">
            <a:solidFill>
              <a:sysClr val="window" lastClr="FFFFFF">
                <a:lumMod val="85000"/>
              </a:sysClr>
            </a:solidFill>
            <a:prstDash val="solid"/>
            <a:miter lim="800000"/>
          </a:ln>
          <a:effectLst/>
        </p:spPr>
      </p:cxnSp>
      <p:sp>
        <p:nvSpPr>
          <p:cNvPr id="17" name="Google Shape;81;p3">
            <a:extLst>
              <a:ext uri="{FF2B5EF4-FFF2-40B4-BE49-F238E27FC236}">
                <a16:creationId xmlns:a16="http://schemas.microsoft.com/office/drawing/2014/main" id="{3B40EB5D-395B-5159-1FE3-E0A17F615D2F}"/>
              </a:ext>
            </a:extLst>
          </p:cNvPr>
          <p:cNvSpPr/>
          <p:nvPr/>
        </p:nvSpPr>
        <p:spPr>
          <a:xfrm>
            <a:off x="574769" y="653179"/>
            <a:ext cx="11171753" cy="438497"/>
          </a:xfrm>
          <a:prstGeom prst="rect">
            <a:avLst/>
          </a:prstGeom>
          <a:noFill/>
          <a:ln>
            <a:noFill/>
          </a:ln>
        </p:spPr>
        <p:txBody>
          <a:bodyPr spcFirstLastPara="1" wrap="square" lIns="61525" tIns="30750" rIns="61525" bIns="30750" anchor="t" anchorCtr="0">
            <a:noAutofit/>
          </a:bodyPr>
          <a:lstStyle/>
          <a:p>
            <a:pPr marL="0" marR="0" lvl="0" indent="0" algn="l" defTabSz="914400" rtl="0" eaLnBrk="1" fontAlgn="auto" latinLnBrk="0" hangingPunct="1">
              <a:lnSpc>
                <a:spcPct val="93750"/>
              </a:lnSpc>
              <a:spcBef>
                <a:spcPts val="0"/>
              </a:spcBef>
              <a:spcAft>
                <a:spcPts val="0"/>
              </a:spcAft>
              <a:buClr>
                <a:srgbClr val="000000"/>
              </a:buClr>
              <a:buSzPts val="4000"/>
              <a:buFontTx/>
              <a:buNone/>
              <a:tabLst/>
              <a:defRPr/>
            </a:pPr>
            <a:r>
              <a:rPr kumimoji="0" lang="es-ES" sz="1600" b="1" i="0" u="none" strike="noStrike" kern="1200" cap="none" spc="0" normalizeH="0" baseline="0" noProof="0">
                <a:ln>
                  <a:noFill/>
                </a:ln>
                <a:solidFill>
                  <a:srgbClr val="000000"/>
                </a:solidFill>
                <a:effectLst/>
                <a:uLnTx/>
                <a:uFillTx/>
                <a:latin typeface="Helvetica Neue" panose="020B0604020202020204" charset="0"/>
                <a:ea typeface="Calibri"/>
                <a:cs typeface="Calibri"/>
                <a:sym typeface="Calibri"/>
              </a:rPr>
              <a:t>El coste con mayor peso en los </a:t>
            </a:r>
            <a:r>
              <a:rPr kumimoji="0" lang="es-ES" sz="1600" b="1" i="0" u="none" strike="noStrike" kern="1200" cap="none" spc="0" normalizeH="0" baseline="0" noProof="0" err="1">
                <a:ln>
                  <a:noFill/>
                </a:ln>
                <a:solidFill>
                  <a:srgbClr val="000000"/>
                </a:solidFill>
                <a:effectLst/>
                <a:uLnTx/>
                <a:uFillTx/>
                <a:latin typeface="Helvetica Neue" panose="020B0604020202020204" charset="0"/>
                <a:ea typeface="Calibri"/>
                <a:cs typeface="Calibri"/>
                <a:sym typeface="Calibri"/>
              </a:rPr>
              <a:t>unit</a:t>
            </a:r>
            <a:r>
              <a:rPr kumimoji="0" lang="es-ES" sz="1600" b="1" i="0" u="none" strike="noStrike" kern="1200" cap="none" spc="0" normalizeH="0" baseline="0" noProof="0">
                <a:ln>
                  <a:noFill/>
                </a:ln>
                <a:solidFill>
                  <a:srgbClr val="000000"/>
                </a:solidFill>
                <a:effectLst/>
                <a:uLnTx/>
                <a:uFillTx/>
                <a:latin typeface="Helvetica Neue" panose="020B0604020202020204" charset="0"/>
                <a:ea typeface="Calibri"/>
                <a:cs typeface="Calibri"/>
                <a:sym typeface="Calibri"/>
              </a:rPr>
              <a:t> </a:t>
            </a:r>
            <a:r>
              <a:rPr kumimoji="0" lang="es-ES" sz="1600" b="1" i="0" u="none" strike="noStrike" kern="1200" cap="none" spc="0" normalizeH="0" baseline="0" noProof="0" err="1">
                <a:ln>
                  <a:noFill/>
                </a:ln>
                <a:solidFill>
                  <a:srgbClr val="000000"/>
                </a:solidFill>
                <a:effectLst/>
                <a:uLnTx/>
                <a:uFillTx/>
                <a:latin typeface="Helvetica Neue" panose="020B0604020202020204" charset="0"/>
                <a:ea typeface="Calibri"/>
                <a:cs typeface="Calibri"/>
                <a:sym typeface="Calibri"/>
              </a:rPr>
              <a:t>economics</a:t>
            </a:r>
            <a:r>
              <a:rPr kumimoji="0" lang="es-ES" sz="1600" b="1" i="0" u="none" strike="noStrike" kern="1200" cap="none" spc="0" normalizeH="0" baseline="0" noProof="0">
                <a:ln>
                  <a:noFill/>
                </a:ln>
                <a:solidFill>
                  <a:srgbClr val="000000"/>
                </a:solidFill>
                <a:effectLst/>
                <a:uLnTx/>
                <a:uFillTx/>
                <a:latin typeface="Helvetica Neue" panose="020B0604020202020204" charset="0"/>
                <a:ea typeface="Calibri"/>
                <a:cs typeface="Calibri"/>
                <a:sym typeface="Calibri"/>
              </a:rPr>
              <a:t> de Direct </a:t>
            </a:r>
            <a:r>
              <a:rPr kumimoji="0" lang="es-ES" sz="1600" b="1" i="0" u="none" strike="noStrike" kern="1200" cap="none" spc="0" normalizeH="0" baseline="0" noProof="0" err="1">
                <a:ln>
                  <a:noFill/>
                </a:ln>
                <a:solidFill>
                  <a:srgbClr val="000000"/>
                </a:solidFill>
                <a:effectLst/>
                <a:uLnTx/>
                <a:uFillTx/>
                <a:latin typeface="Helvetica Neue" panose="020B0604020202020204" charset="0"/>
                <a:ea typeface="Calibri"/>
                <a:cs typeface="Calibri"/>
                <a:sym typeface="Calibri"/>
              </a:rPr>
              <a:t>to</a:t>
            </a:r>
            <a:r>
              <a:rPr kumimoji="0" lang="es-ES" sz="1600" b="1" i="0" u="none" strike="noStrike" kern="1200" cap="none" spc="0" normalizeH="0" baseline="0" noProof="0">
                <a:ln>
                  <a:noFill/>
                </a:ln>
                <a:solidFill>
                  <a:srgbClr val="000000"/>
                </a:solidFill>
                <a:effectLst/>
                <a:uLnTx/>
                <a:uFillTx/>
                <a:latin typeface="Helvetica Neue" panose="020B0604020202020204" charset="0"/>
                <a:ea typeface="Calibri"/>
                <a:cs typeface="Calibri"/>
                <a:sym typeface="Calibri"/>
              </a:rPr>
              <a:t> </a:t>
            </a:r>
            <a:r>
              <a:rPr kumimoji="0" lang="es-ES" sz="1600" b="1" i="0" u="none" strike="noStrike" kern="1200" cap="none" spc="0" normalizeH="0" baseline="0" noProof="0" err="1">
                <a:ln>
                  <a:noFill/>
                </a:ln>
                <a:solidFill>
                  <a:srgbClr val="000000"/>
                </a:solidFill>
                <a:effectLst/>
                <a:uLnTx/>
                <a:uFillTx/>
                <a:latin typeface="Helvetica Neue" panose="020B0604020202020204" charset="0"/>
                <a:ea typeface="Calibri"/>
                <a:cs typeface="Calibri"/>
                <a:sym typeface="Calibri"/>
              </a:rPr>
              <a:t>Consumer</a:t>
            </a:r>
            <a:endParaRPr kumimoji="0" lang="es-ES" sz="1600" b="1" i="0" u="none" strike="noStrike" kern="1200" cap="none" spc="0" normalizeH="0" baseline="0" noProof="0">
              <a:ln>
                <a:noFill/>
              </a:ln>
              <a:solidFill>
                <a:srgbClr val="000000"/>
              </a:solidFill>
              <a:effectLst/>
              <a:uLnTx/>
              <a:uFillTx/>
              <a:latin typeface="Helvetica Neue" panose="020B0604020202020204" charset="0"/>
              <a:ea typeface="Calibri"/>
              <a:cs typeface="Calibri"/>
              <a:sym typeface="Calibri"/>
            </a:endParaRPr>
          </a:p>
        </p:txBody>
      </p:sp>
      <p:sp>
        <p:nvSpPr>
          <p:cNvPr id="21" name="CuadroTexto 20">
            <a:extLst>
              <a:ext uri="{FF2B5EF4-FFF2-40B4-BE49-F238E27FC236}">
                <a16:creationId xmlns:a16="http://schemas.microsoft.com/office/drawing/2014/main" id="{5B02D877-E390-1788-799B-B6C1CC844AD6}"/>
              </a:ext>
            </a:extLst>
          </p:cNvPr>
          <p:cNvSpPr txBox="1"/>
          <p:nvPr/>
        </p:nvSpPr>
        <p:spPr>
          <a:xfrm>
            <a:off x="2141285" y="4846275"/>
            <a:ext cx="7569198"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srgbClr val="000000"/>
                </a:solidFill>
                <a:effectLst/>
                <a:uLnTx/>
                <a:uFillTx/>
                <a:latin typeface="Helvetica Neue" panose="020B0604020202020204" charset="0"/>
                <a:ea typeface="+mn-ea"/>
                <a:cs typeface="+mn-cs"/>
              </a:rPr>
              <a:t>43.000 </a:t>
            </a:r>
            <a:r>
              <a:rPr kumimoji="0" lang="es-ES" sz="2000" b="1" i="0" u="none" strike="noStrike" kern="1200" cap="none" spc="0" normalizeH="0" baseline="0" noProof="0" err="1">
                <a:ln>
                  <a:noFill/>
                </a:ln>
                <a:solidFill>
                  <a:srgbClr val="000000"/>
                </a:solidFill>
                <a:effectLst/>
                <a:uLnTx/>
                <a:uFillTx/>
                <a:latin typeface="Helvetica Neue" panose="020B0604020202020204" charset="0"/>
                <a:ea typeface="+mn-ea"/>
                <a:cs typeface="+mn-cs"/>
              </a:rPr>
              <a:t>lockers</a:t>
            </a:r>
            <a:r>
              <a:rPr kumimoji="0" lang="es-ES" sz="2000" b="1" i="0" u="none" strike="noStrike" kern="1200" cap="none" spc="0" normalizeH="0" baseline="0" noProof="0">
                <a:ln>
                  <a:noFill/>
                </a:ln>
                <a:solidFill>
                  <a:srgbClr val="000000"/>
                </a:solidFill>
                <a:effectLst/>
                <a:uLnTx/>
                <a:uFillTx/>
                <a:latin typeface="Helvetica Neue" panose="020B0604020202020204" charset="0"/>
                <a:ea typeface="+mn-ea"/>
                <a:cs typeface="+mn-cs"/>
              </a:rPr>
              <a:t> solo de </a:t>
            </a:r>
            <a:r>
              <a:rPr kumimoji="0" lang="es-ES" sz="2000" b="1" i="0" u="none" strike="noStrike" kern="1200" cap="none" spc="0" normalizeH="0" baseline="0" noProof="0" err="1">
                <a:ln>
                  <a:noFill/>
                </a:ln>
                <a:solidFill>
                  <a:srgbClr val="000000"/>
                </a:solidFill>
                <a:effectLst/>
                <a:uLnTx/>
                <a:uFillTx/>
                <a:latin typeface="Helvetica Neue" panose="020B0604020202020204" charset="0"/>
                <a:ea typeface="+mn-ea"/>
                <a:cs typeface="+mn-cs"/>
              </a:rPr>
              <a:t>InPost</a:t>
            </a:r>
            <a:r>
              <a:rPr kumimoji="0" lang="es-ES" sz="2000" b="1" i="0" u="none" strike="noStrike" kern="1200" cap="none" spc="0" normalizeH="0" baseline="0" noProof="0">
                <a:ln>
                  <a:noFill/>
                </a:ln>
                <a:solidFill>
                  <a:srgbClr val="000000"/>
                </a:solidFill>
                <a:effectLst/>
                <a:uLnTx/>
                <a:uFillTx/>
                <a:latin typeface="Helvetica Neue" panose="020B0604020202020204" charset="0"/>
                <a:ea typeface="+mn-ea"/>
                <a:cs typeface="+mn-cs"/>
              </a:rPr>
              <a:t> en Europa.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srgbClr val="000000"/>
                </a:solidFill>
                <a:effectLst/>
                <a:uLnTx/>
                <a:uFillTx/>
                <a:latin typeface="Helvetica Neue" panose="020B0604020202020204" charset="0"/>
                <a:ea typeface="+mn-ea"/>
                <a:cs typeface="+mn-cs"/>
              </a:rPr>
              <a:t>Cada paquete que pasa por ahí lleva un envase.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srgbClr val="000000"/>
                </a:solidFill>
                <a:effectLst/>
                <a:uLnTx/>
                <a:uFillTx/>
                <a:latin typeface="Helvetica Neue" panose="020B0604020202020204" charset="0"/>
                <a:ea typeface="+mn-ea"/>
                <a:cs typeface="+mn-cs"/>
              </a:rPr>
              <a:t>¿De quién van a ser?</a:t>
            </a:r>
          </a:p>
        </p:txBody>
      </p:sp>
    </p:spTree>
    <p:extLst>
      <p:ext uri="{BB962C8B-B14F-4D97-AF65-F5344CB8AC3E}">
        <p14:creationId xmlns:p14="http://schemas.microsoft.com/office/powerpoint/2010/main" val="2039180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par>
                                <p:cTn id="37" presetID="10"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par>
                                <p:cTn id="40" presetID="10" presetClass="entr" presetSubtype="0"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 grpId="0" animBg="1"/>
      <p:bldP spid="5" grpId="0"/>
      <p:bldP spid="6" grpId="0"/>
      <p:bldP spid="7" grpId="0"/>
      <p:bldP spid="8" grpId="0"/>
      <p:bldP spid="9" grpId="0"/>
      <p:bldP spid="10" grpId="0"/>
      <p:bldP spid="12" grpId="0"/>
      <p:bldP spid="13" grpId="0"/>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0">
          <a:extLst>
            <a:ext uri="{FF2B5EF4-FFF2-40B4-BE49-F238E27FC236}">
              <a16:creationId xmlns:a16="http://schemas.microsoft.com/office/drawing/2014/main" id="{76EA756E-4204-6102-4B72-D6A267F892E9}"/>
            </a:ext>
          </a:extLst>
        </p:cNvPr>
        <p:cNvGrpSpPr/>
        <p:nvPr/>
      </p:nvGrpSpPr>
      <p:grpSpPr>
        <a:xfrm>
          <a:off x="0" y="0"/>
          <a:ext cx="0" cy="0"/>
          <a:chOff x="0" y="0"/>
          <a:chExt cx="0" cy="0"/>
        </a:xfrm>
      </p:grpSpPr>
      <p:sp>
        <p:nvSpPr>
          <p:cNvPr id="36" name="Snip Single Corner of Rectangle 10">
            <a:extLst>
              <a:ext uri="{FF2B5EF4-FFF2-40B4-BE49-F238E27FC236}">
                <a16:creationId xmlns:a16="http://schemas.microsoft.com/office/drawing/2014/main" id="{C968B0DB-297A-B08A-D592-132433555B31}"/>
              </a:ext>
            </a:extLst>
          </p:cNvPr>
          <p:cNvSpPr/>
          <p:nvPr/>
        </p:nvSpPr>
        <p:spPr>
          <a:xfrm flipV="1">
            <a:off x="1" y="-1"/>
            <a:ext cx="12192000" cy="3779129"/>
          </a:xfrm>
          <a:prstGeom prst="snip1Rect">
            <a:avLst>
              <a:gd name="adj" fmla="val 1565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600" b="0" i="0" u="none" strike="noStrike" kern="1200" cap="none" spc="0" normalizeH="0" baseline="0" noProof="0">
              <a:ln>
                <a:noFill/>
              </a:ln>
              <a:solidFill>
                <a:prstClr val="white"/>
              </a:solidFill>
              <a:effectLst/>
              <a:uLnTx/>
              <a:uFillTx/>
              <a:latin typeface="Helvetica Neue" panose="020B0604020202020204" charset="0"/>
              <a:ea typeface="+mn-ea"/>
              <a:cs typeface="+mn-cs"/>
              <a:sym typeface="Arial"/>
            </a:endParaRPr>
          </a:p>
        </p:txBody>
      </p:sp>
      <p:sp>
        <p:nvSpPr>
          <p:cNvPr id="37" name="Google Shape;733;p9">
            <a:extLst>
              <a:ext uri="{FF2B5EF4-FFF2-40B4-BE49-F238E27FC236}">
                <a16:creationId xmlns:a16="http://schemas.microsoft.com/office/drawing/2014/main" id="{118283FA-999B-A7BC-810D-807801CBCEE4}"/>
              </a:ext>
            </a:extLst>
          </p:cNvPr>
          <p:cNvSpPr/>
          <p:nvPr/>
        </p:nvSpPr>
        <p:spPr>
          <a:xfrm rot="10800000" flipH="1">
            <a:off x="1698171" y="2238161"/>
            <a:ext cx="9748843" cy="3081933"/>
          </a:xfrm>
          <a:prstGeom prst="rect">
            <a:avLst/>
          </a:prstGeom>
          <a:solidFill>
            <a:srgbClr val="262626"/>
          </a:solidFill>
          <a:ln>
            <a:noFill/>
          </a:ln>
          <a:effectLst>
            <a:outerShdw blurRad="50800" dist="762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400" b="0" i="0" u="none" strike="noStrike" kern="0" cap="none" spc="0" normalizeH="0" baseline="0" noProof="0">
              <a:ln>
                <a:noFill/>
              </a:ln>
              <a:solidFill>
                <a:srgbClr val="FFFFFF"/>
              </a:solidFill>
              <a:effectLst/>
              <a:uLnTx/>
              <a:uFillTx/>
              <a:latin typeface="Helvetica Neue" panose="020B0604020202020204" charset="0"/>
              <a:ea typeface="Jost" pitchFamily="2" charset="0"/>
              <a:cs typeface="Calibri"/>
              <a:sym typeface="Calibri"/>
            </a:endParaRPr>
          </a:p>
        </p:txBody>
      </p:sp>
      <p:sp>
        <p:nvSpPr>
          <p:cNvPr id="38" name="Flecha: a la derecha 37">
            <a:extLst>
              <a:ext uri="{FF2B5EF4-FFF2-40B4-BE49-F238E27FC236}">
                <a16:creationId xmlns:a16="http://schemas.microsoft.com/office/drawing/2014/main" id="{E475A940-46AF-5808-8216-7478CD53C1DD}"/>
              </a:ext>
            </a:extLst>
          </p:cNvPr>
          <p:cNvSpPr/>
          <p:nvPr/>
        </p:nvSpPr>
        <p:spPr>
          <a:xfrm>
            <a:off x="353675" y="3157642"/>
            <a:ext cx="2021434" cy="1131007"/>
          </a:xfrm>
          <a:prstGeom prst="rightArrow">
            <a:avLst>
              <a:gd name="adj1" fmla="val 50000"/>
              <a:gd name="adj2" fmla="val 3152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100" b="0" i="0" u="none" strike="noStrike" kern="0" cap="none" spc="0" normalizeH="0" baseline="0" noProof="0">
              <a:ln>
                <a:noFill/>
              </a:ln>
              <a:solidFill>
                <a:srgbClr val="FFFFFF"/>
              </a:solidFill>
              <a:effectLst/>
              <a:uLnTx/>
              <a:uFillTx/>
              <a:latin typeface="Helvetica Neue" panose="020B0604020202020204" charset="0"/>
              <a:ea typeface="Jost" pitchFamily="2" charset="0"/>
              <a:cs typeface="Poppins SemiBold" panose="00000700000000000000" pitchFamily="2" charset="0"/>
              <a:sym typeface="Arial"/>
            </a:endParaRPr>
          </a:p>
        </p:txBody>
      </p:sp>
      <p:sp>
        <p:nvSpPr>
          <p:cNvPr id="39" name="Google Shape;757;p9">
            <a:extLst>
              <a:ext uri="{FF2B5EF4-FFF2-40B4-BE49-F238E27FC236}">
                <a16:creationId xmlns:a16="http://schemas.microsoft.com/office/drawing/2014/main" id="{2383CFE7-9B93-96BC-01EB-316CE074C135}"/>
              </a:ext>
            </a:extLst>
          </p:cNvPr>
          <p:cNvSpPr/>
          <p:nvPr/>
        </p:nvSpPr>
        <p:spPr>
          <a:xfrm rot="5400000">
            <a:off x="173252" y="2627335"/>
            <a:ext cx="1980702" cy="2301645"/>
          </a:xfrm>
          <a:prstGeom prst="triangle">
            <a:avLst>
              <a:gd name="adj" fmla="val 46391"/>
            </a:avLst>
          </a:prstGeom>
          <a:solidFill>
            <a:schemeClr val="bg1">
              <a:lumMod val="75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400" b="0" i="0" u="none" strike="noStrike" kern="0" cap="none" spc="0" normalizeH="0" baseline="0" noProof="0">
              <a:ln>
                <a:noFill/>
              </a:ln>
              <a:solidFill>
                <a:srgbClr val="FFFFFF"/>
              </a:solidFill>
              <a:effectLst/>
              <a:uLnTx/>
              <a:uFillTx/>
              <a:latin typeface="Helvetica Neue" panose="020B0604020202020204" charset="0"/>
              <a:ea typeface="Jost" pitchFamily="2" charset="0"/>
              <a:cs typeface="Calibri"/>
              <a:sym typeface="Calibri"/>
            </a:endParaRPr>
          </a:p>
        </p:txBody>
      </p:sp>
      <p:sp>
        <p:nvSpPr>
          <p:cNvPr id="40" name="Rectángulo 39">
            <a:extLst>
              <a:ext uri="{FF2B5EF4-FFF2-40B4-BE49-F238E27FC236}">
                <a16:creationId xmlns:a16="http://schemas.microsoft.com/office/drawing/2014/main" id="{DE87C9FC-FE03-EB98-37F3-20C69DD8E3B0}"/>
              </a:ext>
            </a:extLst>
          </p:cNvPr>
          <p:cNvSpPr/>
          <p:nvPr/>
        </p:nvSpPr>
        <p:spPr>
          <a:xfrm>
            <a:off x="1698171" y="5113045"/>
            <a:ext cx="9748843" cy="304431"/>
          </a:xfrm>
          <a:prstGeom prst="rect">
            <a:avLst/>
          </a:prstGeom>
          <a:solidFill>
            <a:srgbClr val="B42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100" b="0" i="0" u="none" strike="noStrike" kern="0" cap="none" spc="0" normalizeH="0" baseline="0" noProof="0">
              <a:ln>
                <a:noFill/>
              </a:ln>
              <a:solidFill>
                <a:srgbClr val="FFFFFF"/>
              </a:solidFill>
              <a:effectLst/>
              <a:uLnTx/>
              <a:uFillTx/>
              <a:latin typeface="Helvetica Neue" panose="020B0604020202020204" charset="0"/>
              <a:ea typeface="Jost" pitchFamily="2" charset="0"/>
              <a:cs typeface="+mn-cs"/>
              <a:sym typeface="Arial"/>
            </a:endParaRPr>
          </a:p>
        </p:txBody>
      </p:sp>
      <p:sp>
        <p:nvSpPr>
          <p:cNvPr id="41" name="Google Shape;740;p9">
            <a:extLst>
              <a:ext uri="{FF2B5EF4-FFF2-40B4-BE49-F238E27FC236}">
                <a16:creationId xmlns:a16="http://schemas.microsoft.com/office/drawing/2014/main" id="{6FE9C157-CF02-F4EA-F4B8-AD54E7AADEC2}"/>
              </a:ext>
            </a:extLst>
          </p:cNvPr>
          <p:cNvSpPr/>
          <p:nvPr/>
        </p:nvSpPr>
        <p:spPr>
          <a:xfrm>
            <a:off x="2443973" y="3493815"/>
            <a:ext cx="1353300" cy="67002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000" b="1" i="0" u="none" strike="noStrike" kern="0" cap="none" spc="0" normalizeH="0" baseline="0" noProof="0">
                <a:ln>
                  <a:noFill/>
                </a:ln>
                <a:solidFill>
                  <a:srgbClr val="F2F2F2"/>
                </a:solidFill>
                <a:effectLst/>
                <a:uLnTx/>
                <a:uFillTx/>
                <a:latin typeface="Helvetica Neue" panose="020B0604020202020204" charset="0"/>
                <a:ea typeface="Jost" pitchFamily="2" charset="0"/>
                <a:cs typeface="Poppins"/>
                <a:sym typeface="Poppins"/>
              </a:rPr>
              <a:t>INSIGHTS DE MERCADO Y CASOS DE USO </a:t>
            </a:r>
            <a:endParaRPr kumimoji="0" sz="1100" b="0" i="0" u="none" strike="noStrike" kern="0" cap="none" spc="0" normalizeH="0" baseline="0" noProof="0">
              <a:ln>
                <a:noFill/>
              </a:ln>
              <a:solidFill>
                <a:srgbClr val="000000"/>
              </a:solidFill>
              <a:effectLst/>
              <a:uLnTx/>
              <a:uFillTx/>
              <a:latin typeface="Helvetica Neue" panose="020B0604020202020204" charset="0"/>
              <a:ea typeface="Jost" pitchFamily="2" charset="0"/>
              <a:cs typeface="Arial"/>
              <a:sym typeface="Arial"/>
            </a:endParaRPr>
          </a:p>
        </p:txBody>
      </p:sp>
      <p:sp>
        <p:nvSpPr>
          <p:cNvPr id="42" name="Google Shape;741;p9">
            <a:extLst>
              <a:ext uri="{FF2B5EF4-FFF2-40B4-BE49-F238E27FC236}">
                <a16:creationId xmlns:a16="http://schemas.microsoft.com/office/drawing/2014/main" id="{36D28002-1B74-693E-FB84-4C07FAFD61A1}"/>
              </a:ext>
            </a:extLst>
          </p:cNvPr>
          <p:cNvSpPr/>
          <p:nvPr/>
        </p:nvSpPr>
        <p:spPr>
          <a:xfrm>
            <a:off x="4144491" y="3493816"/>
            <a:ext cx="1741899" cy="569048"/>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000" b="1" i="0" u="none" strike="noStrike" kern="0" cap="none" spc="0" normalizeH="0" baseline="0" noProof="0">
                <a:ln>
                  <a:noFill/>
                </a:ln>
                <a:solidFill>
                  <a:srgbClr val="F2F2F2"/>
                </a:solidFill>
                <a:effectLst/>
                <a:uLnTx/>
                <a:uFillTx/>
                <a:latin typeface="Helvetica Neue" panose="020B0604020202020204" charset="0"/>
                <a:ea typeface="Jost" pitchFamily="2" charset="0"/>
                <a:cs typeface="Poppins"/>
                <a:sym typeface="Poppins"/>
              </a:rPr>
              <a:t>MESAS DE IDENTIFICACIÓN Y ATERRIZAJE DE OPORTUNIDADES</a:t>
            </a:r>
            <a:endParaRPr kumimoji="0" sz="1100" b="0" i="0" u="none" strike="noStrike" kern="0" cap="none" spc="0" normalizeH="0" baseline="0" noProof="0">
              <a:ln>
                <a:noFill/>
              </a:ln>
              <a:solidFill>
                <a:srgbClr val="000000"/>
              </a:solidFill>
              <a:effectLst/>
              <a:uLnTx/>
              <a:uFillTx/>
              <a:latin typeface="Helvetica Neue" panose="020B0604020202020204" charset="0"/>
              <a:ea typeface="Jost" pitchFamily="2" charset="0"/>
              <a:cs typeface="Arial"/>
              <a:sym typeface="Arial"/>
            </a:endParaRPr>
          </a:p>
        </p:txBody>
      </p:sp>
      <p:sp>
        <p:nvSpPr>
          <p:cNvPr id="43" name="Google Shape;742;p9">
            <a:extLst>
              <a:ext uri="{FF2B5EF4-FFF2-40B4-BE49-F238E27FC236}">
                <a16:creationId xmlns:a16="http://schemas.microsoft.com/office/drawing/2014/main" id="{303E3AB6-E3F2-9244-5544-96EDA4F160E6}"/>
              </a:ext>
            </a:extLst>
          </p:cNvPr>
          <p:cNvSpPr/>
          <p:nvPr/>
        </p:nvSpPr>
        <p:spPr>
          <a:xfrm>
            <a:off x="6065729" y="3493816"/>
            <a:ext cx="1610357" cy="430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000" b="1" i="0" u="none" strike="noStrike" kern="0" cap="none" spc="0" normalizeH="0" baseline="0" noProof="0">
                <a:ln>
                  <a:noFill/>
                </a:ln>
                <a:solidFill>
                  <a:srgbClr val="F2F2F2"/>
                </a:solidFill>
                <a:effectLst/>
                <a:uLnTx/>
                <a:uFillTx/>
                <a:latin typeface="Helvetica Neue" panose="020B0604020202020204" charset="0"/>
                <a:ea typeface="Jost" pitchFamily="2" charset="0"/>
                <a:cs typeface="Poppins"/>
                <a:sym typeface="Poppins"/>
              </a:rPr>
              <a:t>ASIGNACIÓN DE EQUIPO Y RECURSOS</a:t>
            </a:r>
            <a:endParaRPr kumimoji="0" sz="1100" b="0" i="0" u="none" strike="noStrike" kern="0" cap="none" spc="0" normalizeH="0" baseline="0" noProof="0">
              <a:ln>
                <a:noFill/>
              </a:ln>
              <a:solidFill>
                <a:srgbClr val="000000"/>
              </a:solidFill>
              <a:effectLst/>
              <a:uLnTx/>
              <a:uFillTx/>
              <a:latin typeface="Helvetica Neue" panose="020B0604020202020204" charset="0"/>
              <a:ea typeface="Jost" pitchFamily="2" charset="0"/>
              <a:cs typeface="Arial"/>
              <a:sym typeface="Arial"/>
            </a:endParaRPr>
          </a:p>
        </p:txBody>
      </p:sp>
      <p:sp>
        <p:nvSpPr>
          <p:cNvPr id="44" name="Google Shape;743;p9">
            <a:extLst>
              <a:ext uri="{FF2B5EF4-FFF2-40B4-BE49-F238E27FC236}">
                <a16:creationId xmlns:a16="http://schemas.microsoft.com/office/drawing/2014/main" id="{DFE20A02-5A2D-8DBA-F4D4-F0B7413DCDAE}"/>
              </a:ext>
            </a:extLst>
          </p:cNvPr>
          <p:cNvSpPr/>
          <p:nvPr/>
        </p:nvSpPr>
        <p:spPr>
          <a:xfrm>
            <a:off x="7855424" y="3493816"/>
            <a:ext cx="1215900" cy="738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s-ES" sz="1000" b="1" i="0" u="none" strike="noStrike" kern="0" cap="none" spc="0" normalizeH="0" baseline="0" noProof="0">
                <a:ln>
                  <a:noFill/>
                </a:ln>
                <a:solidFill>
                  <a:srgbClr val="F2F2F2"/>
                </a:solidFill>
                <a:effectLst/>
                <a:uLnTx/>
                <a:uFillTx/>
                <a:latin typeface="Helvetica Neue" panose="020B0604020202020204" charset="0"/>
                <a:ea typeface="Jost" pitchFamily="2" charset="0"/>
                <a:cs typeface="Poppins"/>
                <a:sym typeface="Poppins"/>
              </a:rPr>
              <a:t>DESARROLLO DEL PILOTOS</a:t>
            </a:r>
            <a:endParaRPr kumimoji="0" sz="1100" b="0" i="0" u="none" strike="noStrike" kern="0" cap="none" spc="0" normalizeH="0" baseline="0" noProof="0">
              <a:ln>
                <a:noFill/>
              </a:ln>
              <a:solidFill>
                <a:srgbClr val="000000"/>
              </a:solidFill>
              <a:effectLst/>
              <a:uLnTx/>
              <a:uFillTx/>
              <a:latin typeface="Helvetica Neue" panose="020B0604020202020204" charset="0"/>
              <a:ea typeface="Jost" pitchFamily="2" charset="0"/>
              <a:cs typeface="Arial"/>
              <a:sym typeface="Arial"/>
            </a:endParaRPr>
          </a:p>
        </p:txBody>
      </p:sp>
      <p:sp>
        <p:nvSpPr>
          <p:cNvPr id="45" name="Google Shape;744;p9">
            <a:extLst>
              <a:ext uri="{FF2B5EF4-FFF2-40B4-BE49-F238E27FC236}">
                <a16:creationId xmlns:a16="http://schemas.microsoft.com/office/drawing/2014/main" id="{1AF76BF3-5F95-F9DD-C1E8-011DE0396466}"/>
              </a:ext>
            </a:extLst>
          </p:cNvPr>
          <p:cNvSpPr/>
          <p:nvPr/>
        </p:nvSpPr>
        <p:spPr>
          <a:xfrm>
            <a:off x="9418524" y="3493816"/>
            <a:ext cx="1257900" cy="430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000" b="1" i="0" u="none" strike="noStrike" kern="0" cap="none" spc="0" normalizeH="0" baseline="0" noProof="0">
                <a:ln>
                  <a:noFill/>
                </a:ln>
                <a:solidFill>
                  <a:srgbClr val="F2F2F2"/>
                </a:solidFill>
                <a:effectLst/>
                <a:uLnTx/>
                <a:uFillTx/>
                <a:latin typeface="Helvetica Neue" panose="020B0604020202020204" charset="0"/>
                <a:ea typeface="Jost" pitchFamily="2" charset="0"/>
                <a:cs typeface="Poppins"/>
                <a:sym typeface="Poppins"/>
              </a:rPr>
              <a:t>RESULTADOS Y VALORACIÓN</a:t>
            </a:r>
            <a:endParaRPr kumimoji="0" sz="1100" b="0" i="0" u="none" strike="noStrike" kern="0" cap="none" spc="0" normalizeH="0" baseline="0" noProof="0">
              <a:ln>
                <a:noFill/>
              </a:ln>
              <a:solidFill>
                <a:srgbClr val="000000"/>
              </a:solidFill>
              <a:effectLst/>
              <a:uLnTx/>
              <a:uFillTx/>
              <a:latin typeface="Helvetica Neue" panose="020B0604020202020204" charset="0"/>
              <a:ea typeface="Jost" pitchFamily="2" charset="0"/>
              <a:cs typeface="Arial"/>
              <a:sym typeface="Arial"/>
            </a:endParaRPr>
          </a:p>
        </p:txBody>
      </p:sp>
      <p:cxnSp>
        <p:nvCxnSpPr>
          <p:cNvPr id="46" name="Google Shape;745;p9">
            <a:extLst>
              <a:ext uri="{FF2B5EF4-FFF2-40B4-BE49-F238E27FC236}">
                <a16:creationId xmlns:a16="http://schemas.microsoft.com/office/drawing/2014/main" id="{FCC02226-BA4B-34C0-8D7A-9D80D35E8360}"/>
              </a:ext>
            </a:extLst>
          </p:cNvPr>
          <p:cNvCxnSpPr>
            <a:stCxn id="51" idx="2"/>
          </p:cNvCxnSpPr>
          <p:nvPr/>
        </p:nvCxnSpPr>
        <p:spPr>
          <a:xfrm rot="10800000" flipH="1">
            <a:off x="2367011" y="3238969"/>
            <a:ext cx="7139400" cy="9900"/>
          </a:xfrm>
          <a:prstGeom prst="straightConnector1">
            <a:avLst/>
          </a:prstGeom>
          <a:noFill/>
          <a:ln w="9525" cap="flat" cmpd="sng">
            <a:solidFill>
              <a:srgbClr val="B4214D"/>
            </a:solidFill>
            <a:prstDash val="solid"/>
            <a:miter lim="800000"/>
            <a:headEnd type="none" w="sm" len="sm"/>
            <a:tailEnd type="none" w="sm" len="sm"/>
          </a:ln>
        </p:spPr>
      </p:cxnSp>
      <p:sp>
        <p:nvSpPr>
          <p:cNvPr id="47" name="Google Shape;747;p9">
            <a:extLst>
              <a:ext uri="{FF2B5EF4-FFF2-40B4-BE49-F238E27FC236}">
                <a16:creationId xmlns:a16="http://schemas.microsoft.com/office/drawing/2014/main" id="{DAB7AA82-BEB3-DA7C-9E9A-AFD5CF64B142}"/>
              </a:ext>
            </a:extLst>
          </p:cNvPr>
          <p:cNvSpPr/>
          <p:nvPr/>
        </p:nvSpPr>
        <p:spPr>
          <a:xfrm>
            <a:off x="2290810" y="3053439"/>
            <a:ext cx="371100" cy="3711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400" b="0" i="0" u="none" strike="noStrike" kern="0" cap="none" spc="0" normalizeH="0" baseline="0" noProof="0">
              <a:ln>
                <a:noFill/>
              </a:ln>
              <a:solidFill>
                <a:srgbClr val="FFFFFF"/>
              </a:solidFill>
              <a:effectLst/>
              <a:uLnTx/>
              <a:uFillTx/>
              <a:latin typeface="Helvetica Neue" panose="020B0604020202020204" charset="0"/>
              <a:ea typeface="Jost" pitchFamily="2" charset="0"/>
              <a:cs typeface="Calibri"/>
              <a:sym typeface="Calibri"/>
            </a:endParaRPr>
          </a:p>
        </p:txBody>
      </p:sp>
      <p:sp>
        <p:nvSpPr>
          <p:cNvPr id="48" name="Google Shape;748;p9">
            <a:extLst>
              <a:ext uri="{FF2B5EF4-FFF2-40B4-BE49-F238E27FC236}">
                <a16:creationId xmlns:a16="http://schemas.microsoft.com/office/drawing/2014/main" id="{AC56DFAA-5A99-CFC5-1F2C-5364654B0BFA}"/>
              </a:ext>
            </a:extLst>
          </p:cNvPr>
          <p:cNvSpPr/>
          <p:nvPr/>
        </p:nvSpPr>
        <p:spPr>
          <a:xfrm>
            <a:off x="4099731" y="3053439"/>
            <a:ext cx="371100" cy="3711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400" b="0" i="0" u="none" strike="noStrike" kern="0" cap="none" spc="0" normalizeH="0" baseline="0" noProof="0">
              <a:ln>
                <a:noFill/>
              </a:ln>
              <a:solidFill>
                <a:srgbClr val="FFFFFF"/>
              </a:solidFill>
              <a:effectLst/>
              <a:uLnTx/>
              <a:uFillTx/>
              <a:latin typeface="Helvetica Neue" panose="020B0604020202020204" charset="0"/>
              <a:ea typeface="Jost" pitchFamily="2" charset="0"/>
              <a:cs typeface="Calibri"/>
              <a:sym typeface="Calibri"/>
            </a:endParaRPr>
          </a:p>
        </p:txBody>
      </p:sp>
      <p:sp>
        <p:nvSpPr>
          <p:cNvPr id="49" name="Google Shape;749;p9">
            <a:extLst>
              <a:ext uri="{FF2B5EF4-FFF2-40B4-BE49-F238E27FC236}">
                <a16:creationId xmlns:a16="http://schemas.microsoft.com/office/drawing/2014/main" id="{23B66483-3909-D61F-EA37-AA2F29CD5C1D}"/>
              </a:ext>
            </a:extLst>
          </p:cNvPr>
          <p:cNvSpPr/>
          <p:nvPr/>
        </p:nvSpPr>
        <p:spPr>
          <a:xfrm>
            <a:off x="7717573" y="3053438"/>
            <a:ext cx="371100" cy="3711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400" b="0" i="0" u="none" strike="noStrike" kern="0" cap="none" spc="0" normalizeH="0" baseline="0" noProof="0">
              <a:ln>
                <a:noFill/>
              </a:ln>
              <a:solidFill>
                <a:srgbClr val="FFFFFF"/>
              </a:solidFill>
              <a:effectLst/>
              <a:uLnTx/>
              <a:uFillTx/>
              <a:latin typeface="Helvetica Neue" panose="020B0604020202020204" charset="0"/>
              <a:ea typeface="Jost" pitchFamily="2" charset="0"/>
              <a:cs typeface="Calibri"/>
              <a:sym typeface="Calibri"/>
            </a:endParaRPr>
          </a:p>
        </p:txBody>
      </p:sp>
      <p:sp>
        <p:nvSpPr>
          <p:cNvPr id="50" name="Google Shape;750;p9">
            <a:extLst>
              <a:ext uri="{FF2B5EF4-FFF2-40B4-BE49-F238E27FC236}">
                <a16:creationId xmlns:a16="http://schemas.microsoft.com/office/drawing/2014/main" id="{F7CFE8DD-1C32-7D54-96D9-01EA7D6BCC1D}"/>
              </a:ext>
            </a:extLst>
          </p:cNvPr>
          <p:cNvSpPr/>
          <p:nvPr/>
        </p:nvSpPr>
        <p:spPr>
          <a:xfrm>
            <a:off x="9506276" y="3053437"/>
            <a:ext cx="371100" cy="3711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400" b="0" i="0" u="none" strike="noStrike" kern="0" cap="none" spc="0" normalizeH="0" baseline="0" noProof="0">
              <a:ln>
                <a:noFill/>
              </a:ln>
              <a:solidFill>
                <a:srgbClr val="FFFFFF"/>
              </a:solidFill>
              <a:effectLst/>
              <a:uLnTx/>
              <a:uFillTx/>
              <a:latin typeface="Helvetica Neue" panose="020B0604020202020204" charset="0"/>
              <a:ea typeface="Jost" pitchFamily="2" charset="0"/>
              <a:cs typeface="Calibri"/>
              <a:sym typeface="Calibri"/>
            </a:endParaRPr>
          </a:p>
        </p:txBody>
      </p:sp>
      <p:sp>
        <p:nvSpPr>
          <p:cNvPr id="51" name="Google Shape;746;p9">
            <a:extLst>
              <a:ext uri="{FF2B5EF4-FFF2-40B4-BE49-F238E27FC236}">
                <a16:creationId xmlns:a16="http://schemas.microsoft.com/office/drawing/2014/main" id="{7D6BB15C-C74C-6455-1FF5-DC04224E35E4}"/>
              </a:ext>
            </a:extLst>
          </p:cNvPr>
          <p:cNvSpPr/>
          <p:nvPr/>
        </p:nvSpPr>
        <p:spPr>
          <a:xfrm>
            <a:off x="2367011" y="3129469"/>
            <a:ext cx="238800" cy="238800"/>
          </a:xfrm>
          <a:prstGeom prst="ellipse">
            <a:avLst/>
          </a:prstGeom>
          <a:solidFill>
            <a:srgbClr val="B4214D"/>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400" b="0" i="0" u="none" strike="noStrike" kern="0" cap="none" spc="0" normalizeH="0" baseline="0" noProof="0">
              <a:ln>
                <a:noFill/>
              </a:ln>
              <a:solidFill>
                <a:srgbClr val="FFFFFF"/>
              </a:solidFill>
              <a:effectLst/>
              <a:uLnTx/>
              <a:uFillTx/>
              <a:latin typeface="Helvetica Neue" panose="020B0604020202020204" charset="0"/>
              <a:ea typeface="Jost" pitchFamily="2" charset="0"/>
              <a:cs typeface="Calibri"/>
              <a:sym typeface="Calibri"/>
            </a:endParaRPr>
          </a:p>
        </p:txBody>
      </p:sp>
      <p:sp>
        <p:nvSpPr>
          <p:cNvPr id="52" name="Google Shape;751;p9">
            <a:extLst>
              <a:ext uri="{FF2B5EF4-FFF2-40B4-BE49-F238E27FC236}">
                <a16:creationId xmlns:a16="http://schemas.microsoft.com/office/drawing/2014/main" id="{901D42C3-6F5D-C853-2727-DAE44CDE60B0}"/>
              </a:ext>
            </a:extLst>
          </p:cNvPr>
          <p:cNvSpPr/>
          <p:nvPr/>
        </p:nvSpPr>
        <p:spPr>
          <a:xfrm>
            <a:off x="4162850" y="3119629"/>
            <a:ext cx="238800" cy="238800"/>
          </a:xfrm>
          <a:prstGeom prst="ellipse">
            <a:avLst/>
          </a:prstGeom>
          <a:solidFill>
            <a:srgbClr val="B4214D"/>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400" b="0" i="0" u="none" strike="noStrike" kern="0" cap="none" spc="0" normalizeH="0" baseline="0" noProof="0">
              <a:ln>
                <a:noFill/>
              </a:ln>
              <a:solidFill>
                <a:srgbClr val="FFFFFF"/>
              </a:solidFill>
              <a:effectLst/>
              <a:uLnTx/>
              <a:uFillTx/>
              <a:latin typeface="Helvetica Neue" panose="020B0604020202020204" charset="0"/>
              <a:ea typeface="Jost" pitchFamily="2" charset="0"/>
              <a:cs typeface="Calibri"/>
              <a:sym typeface="Calibri"/>
            </a:endParaRPr>
          </a:p>
        </p:txBody>
      </p:sp>
      <p:sp>
        <p:nvSpPr>
          <p:cNvPr id="53" name="Google Shape;752;p9">
            <a:extLst>
              <a:ext uri="{FF2B5EF4-FFF2-40B4-BE49-F238E27FC236}">
                <a16:creationId xmlns:a16="http://schemas.microsoft.com/office/drawing/2014/main" id="{5EB1D7E8-1037-17D1-6E14-82811F8E0DFD}"/>
              </a:ext>
            </a:extLst>
          </p:cNvPr>
          <p:cNvSpPr/>
          <p:nvPr/>
        </p:nvSpPr>
        <p:spPr>
          <a:xfrm>
            <a:off x="5890007" y="3050556"/>
            <a:ext cx="371100" cy="3711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400" b="0" i="0" u="none" strike="noStrike" kern="0" cap="none" spc="0" normalizeH="0" baseline="0" noProof="0">
              <a:ln>
                <a:noFill/>
              </a:ln>
              <a:solidFill>
                <a:srgbClr val="FFFFFF"/>
              </a:solidFill>
              <a:effectLst/>
              <a:uLnTx/>
              <a:uFillTx/>
              <a:latin typeface="Helvetica Neue" panose="020B0604020202020204" charset="0"/>
              <a:ea typeface="Jost" pitchFamily="2" charset="0"/>
              <a:cs typeface="Calibri"/>
              <a:sym typeface="Calibri"/>
            </a:endParaRPr>
          </a:p>
        </p:txBody>
      </p:sp>
      <p:sp>
        <p:nvSpPr>
          <p:cNvPr id="54" name="Google Shape;753;p9">
            <a:extLst>
              <a:ext uri="{FF2B5EF4-FFF2-40B4-BE49-F238E27FC236}">
                <a16:creationId xmlns:a16="http://schemas.microsoft.com/office/drawing/2014/main" id="{CA66FB0C-3632-8057-7F46-F2E1FFE77786}"/>
              </a:ext>
            </a:extLst>
          </p:cNvPr>
          <p:cNvSpPr/>
          <p:nvPr/>
        </p:nvSpPr>
        <p:spPr>
          <a:xfrm>
            <a:off x="5953126" y="3116746"/>
            <a:ext cx="238800" cy="238800"/>
          </a:xfrm>
          <a:prstGeom prst="ellipse">
            <a:avLst/>
          </a:prstGeom>
          <a:solidFill>
            <a:srgbClr val="B4214D"/>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400" b="0" i="0" u="none" strike="noStrike" kern="0" cap="none" spc="0" normalizeH="0" baseline="0" noProof="0">
              <a:ln>
                <a:noFill/>
              </a:ln>
              <a:solidFill>
                <a:srgbClr val="FFFFFF"/>
              </a:solidFill>
              <a:effectLst/>
              <a:uLnTx/>
              <a:uFillTx/>
              <a:latin typeface="Helvetica Neue" panose="020B0604020202020204" charset="0"/>
              <a:ea typeface="Jost" pitchFamily="2" charset="0"/>
              <a:cs typeface="Calibri"/>
              <a:sym typeface="Calibri"/>
            </a:endParaRPr>
          </a:p>
        </p:txBody>
      </p:sp>
      <p:sp>
        <p:nvSpPr>
          <p:cNvPr id="55" name="Google Shape;754;p9">
            <a:extLst>
              <a:ext uri="{FF2B5EF4-FFF2-40B4-BE49-F238E27FC236}">
                <a16:creationId xmlns:a16="http://schemas.microsoft.com/office/drawing/2014/main" id="{4ECBD38E-D299-716A-7CCD-5E3DF12616F8}"/>
              </a:ext>
            </a:extLst>
          </p:cNvPr>
          <p:cNvSpPr/>
          <p:nvPr/>
        </p:nvSpPr>
        <p:spPr>
          <a:xfrm>
            <a:off x="7787997" y="3137250"/>
            <a:ext cx="238800" cy="238800"/>
          </a:xfrm>
          <a:prstGeom prst="ellipse">
            <a:avLst/>
          </a:prstGeom>
          <a:solidFill>
            <a:srgbClr val="B4214D"/>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400" b="0" i="0" u="none" strike="noStrike" kern="0" cap="none" spc="0" normalizeH="0" baseline="0" noProof="0">
              <a:ln>
                <a:noFill/>
              </a:ln>
              <a:solidFill>
                <a:srgbClr val="FFFFFF"/>
              </a:solidFill>
              <a:effectLst/>
              <a:uLnTx/>
              <a:uFillTx/>
              <a:latin typeface="Helvetica Neue" panose="020B0604020202020204" charset="0"/>
              <a:ea typeface="Jost" pitchFamily="2" charset="0"/>
              <a:cs typeface="Calibri"/>
              <a:sym typeface="Calibri"/>
            </a:endParaRPr>
          </a:p>
        </p:txBody>
      </p:sp>
      <p:sp>
        <p:nvSpPr>
          <p:cNvPr id="56" name="Google Shape;755;p9">
            <a:extLst>
              <a:ext uri="{FF2B5EF4-FFF2-40B4-BE49-F238E27FC236}">
                <a16:creationId xmlns:a16="http://schemas.microsoft.com/office/drawing/2014/main" id="{68F917F1-4E72-124E-F5DF-C6208DDAF172}"/>
              </a:ext>
            </a:extLst>
          </p:cNvPr>
          <p:cNvSpPr/>
          <p:nvPr/>
        </p:nvSpPr>
        <p:spPr>
          <a:xfrm>
            <a:off x="9582646" y="3137250"/>
            <a:ext cx="238800" cy="238800"/>
          </a:xfrm>
          <a:prstGeom prst="ellipse">
            <a:avLst/>
          </a:prstGeom>
          <a:solidFill>
            <a:srgbClr val="B4214D"/>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400" b="0" i="0" u="none" strike="noStrike" kern="0" cap="none" spc="0" normalizeH="0" baseline="0" noProof="0">
              <a:ln>
                <a:noFill/>
              </a:ln>
              <a:solidFill>
                <a:srgbClr val="FFFFFF"/>
              </a:solidFill>
              <a:effectLst/>
              <a:uLnTx/>
              <a:uFillTx/>
              <a:latin typeface="Helvetica Neue" panose="020B0604020202020204" charset="0"/>
              <a:ea typeface="Jost" pitchFamily="2" charset="0"/>
              <a:cs typeface="Calibri"/>
              <a:sym typeface="Calibri"/>
            </a:endParaRPr>
          </a:p>
        </p:txBody>
      </p:sp>
      <p:sp>
        <p:nvSpPr>
          <p:cNvPr id="58" name="Google Shape;757;p9">
            <a:extLst>
              <a:ext uri="{FF2B5EF4-FFF2-40B4-BE49-F238E27FC236}">
                <a16:creationId xmlns:a16="http://schemas.microsoft.com/office/drawing/2014/main" id="{227B1712-FA9A-BA71-3B2C-BA8FCC289F22}"/>
              </a:ext>
            </a:extLst>
          </p:cNvPr>
          <p:cNvSpPr/>
          <p:nvPr/>
        </p:nvSpPr>
        <p:spPr>
          <a:xfrm rot="5400000">
            <a:off x="6169203" y="-2292393"/>
            <a:ext cx="1509425" cy="9046201"/>
          </a:xfrm>
          <a:prstGeom prst="triangle">
            <a:avLst>
              <a:gd name="adj" fmla="val 50834"/>
            </a:avLst>
          </a:prstGeom>
          <a:solidFill>
            <a:srgbClr val="8F908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600" b="0" i="0" u="none" strike="noStrike" kern="0" cap="none" spc="0" normalizeH="0" baseline="0" noProof="0">
              <a:ln>
                <a:noFill/>
              </a:ln>
              <a:solidFill>
                <a:srgbClr val="FFFFFF"/>
              </a:solidFill>
              <a:effectLst/>
              <a:uLnTx/>
              <a:uFillTx/>
              <a:latin typeface="Helvetica Neue" panose="020B0604020202020204" charset="0"/>
              <a:ea typeface="Calibri"/>
              <a:cs typeface="Calibri"/>
              <a:sym typeface="Calibri"/>
            </a:endParaRPr>
          </a:p>
        </p:txBody>
      </p:sp>
      <p:sp>
        <p:nvSpPr>
          <p:cNvPr id="59" name="Google Shape;758;p9">
            <a:extLst>
              <a:ext uri="{FF2B5EF4-FFF2-40B4-BE49-F238E27FC236}">
                <a16:creationId xmlns:a16="http://schemas.microsoft.com/office/drawing/2014/main" id="{902309FC-9B2A-67B7-C825-6000171E2717}"/>
              </a:ext>
            </a:extLst>
          </p:cNvPr>
          <p:cNvSpPr/>
          <p:nvPr/>
        </p:nvSpPr>
        <p:spPr>
          <a:xfrm>
            <a:off x="2019718" y="1478611"/>
            <a:ext cx="816855" cy="1495691"/>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600" b="0" i="0" u="none" strike="noStrike" kern="0" cap="none" spc="0" normalizeH="0" baseline="0" noProof="0">
              <a:ln>
                <a:noFill/>
              </a:ln>
              <a:solidFill>
                <a:srgbClr val="FFFFFF"/>
              </a:solidFill>
              <a:effectLst/>
              <a:uLnTx/>
              <a:uFillTx/>
              <a:latin typeface="Helvetica Neue" panose="020B0604020202020204" charset="0"/>
              <a:ea typeface="Calibri"/>
              <a:cs typeface="Calibri"/>
              <a:sym typeface="Calibri"/>
            </a:endParaRPr>
          </a:p>
        </p:txBody>
      </p:sp>
      <p:sp>
        <p:nvSpPr>
          <p:cNvPr id="60" name="Google Shape;759;p9">
            <a:extLst>
              <a:ext uri="{FF2B5EF4-FFF2-40B4-BE49-F238E27FC236}">
                <a16:creationId xmlns:a16="http://schemas.microsoft.com/office/drawing/2014/main" id="{6AF25BC0-CBAD-95B6-5D22-575520349B15}"/>
              </a:ext>
            </a:extLst>
          </p:cNvPr>
          <p:cNvSpPr/>
          <p:nvPr/>
        </p:nvSpPr>
        <p:spPr>
          <a:xfrm>
            <a:off x="3843098" y="1614401"/>
            <a:ext cx="816855" cy="1187781"/>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600" b="0" i="0" u="none" strike="noStrike" kern="0" cap="none" spc="0" normalizeH="0" baseline="0" noProof="0">
              <a:ln>
                <a:noFill/>
              </a:ln>
              <a:solidFill>
                <a:srgbClr val="FFFFFF"/>
              </a:solidFill>
              <a:effectLst/>
              <a:uLnTx/>
              <a:uFillTx/>
              <a:latin typeface="Helvetica Neue" panose="020B0604020202020204" charset="0"/>
              <a:ea typeface="Calibri"/>
              <a:cs typeface="Calibri"/>
              <a:sym typeface="Calibri"/>
            </a:endParaRPr>
          </a:p>
        </p:txBody>
      </p:sp>
      <p:sp>
        <p:nvSpPr>
          <p:cNvPr id="61" name="Google Shape;760;p9">
            <a:extLst>
              <a:ext uri="{FF2B5EF4-FFF2-40B4-BE49-F238E27FC236}">
                <a16:creationId xmlns:a16="http://schemas.microsoft.com/office/drawing/2014/main" id="{507A7DDB-FFF9-C120-4809-1F02957E22B1}"/>
              </a:ext>
            </a:extLst>
          </p:cNvPr>
          <p:cNvSpPr/>
          <p:nvPr/>
        </p:nvSpPr>
        <p:spPr>
          <a:xfrm>
            <a:off x="5746233" y="1807989"/>
            <a:ext cx="617171" cy="849927"/>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600" b="0" i="0" u="none" strike="noStrike" kern="0" cap="none" spc="0" normalizeH="0" baseline="0" noProof="0">
              <a:ln>
                <a:noFill/>
              </a:ln>
              <a:solidFill>
                <a:srgbClr val="FFFFFF"/>
              </a:solidFill>
              <a:effectLst/>
              <a:uLnTx/>
              <a:uFillTx/>
              <a:latin typeface="Helvetica Neue" panose="020B0604020202020204" charset="0"/>
              <a:ea typeface="Calibri"/>
              <a:cs typeface="Calibri"/>
              <a:sym typeface="Calibri"/>
            </a:endParaRPr>
          </a:p>
        </p:txBody>
      </p:sp>
      <p:sp>
        <p:nvSpPr>
          <p:cNvPr id="62" name="Google Shape;761;p9">
            <a:extLst>
              <a:ext uri="{FF2B5EF4-FFF2-40B4-BE49-F238E27FC236}">
                <a16:creationId xmlns:a16="http://schemas.microsoft.com/office/drawing/2014/main" id="{B15CA09B-0CF1-FB5E-AD92-5B64CF2F5009}"/>
              </a:ext>
            </a:extLst>
          </p:cNvPr>
          <p:cNvSpPr/>
          <p:nvPr/>
        </p:nvSpPr>
        <p:spPr>
          <a:xfrm>
            <a:off x="7581494" y="1925890"/>
            <a:ext cx="617171" cy="628669"/>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600" b="0" i="0" u="none" strike="noStrike" kern="0" cap="none" spc="0" normalizeH="0" baseline="0" noProof="0">
              <a:ln>
                <a:noFill/>
              </a:ln>
              <a:solidFill>
                <a:srgbClr val="FFFFFF"/>
              </a:solidFill>
              <a:effectLst/>
              <a:uLnTx/>
              <a:uFillTx/>
              <a:latin typeface="Helvetica Neue" panose="020B0604020202020204" charset="0"/>
              <a:ea typeface="Calibri"/>
              <a:cs typeface="Calibri"/>
              <a:sym typeface="Calibri"/>
            </a:endParaRPr>
          </a:p>
        </p:txBody>
      </p:sp>
      <p:sp>
        <p:nvSpPr>
          <p:cNvPr id="63" name="Google Shape;762;p9">
            <a:extLst>
              <a:ext uri="{FF2B5EF4-FFF2-40B4-BE49-F238E27FC236}">
                <a16:creationId xmlns:a16="http://schemas.microsoft.com/office/drawing/2014/main" id="{311D3CA6-57DF-445B-8D3F-AA613F3BACC8}"/>
              </a:ext>
            </a:extLst>
          </p:cNvPr>
          <p:cNvSpPr/>
          <p:nvPr/>
        </p:nvSpPr>
        <p:spPr>
          <a:xfrm>
            <a:off x="9599021" y="2122694"/>
            <a:ext cx="222424" cy="260703"/>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600" b="0" i="0" u="none" strike="noStrike" kern="0" cap="none" spc="0" normalizeH="0" baseline="0" noProof="0">
              <a:ln>
                <a:noFill/>
              </a:ln>
              <a:solidFill>
                <a:srgbClr val="FFFFFF"/>
              </a:solidFill>
              <a:effectLst/>
              <a:uLnTx/>
              <a:uFillTx/>
              <a:latin typeface="Helvetica Neue" panose="020B0604020202020204" charset="0"/>
              <a:ea typeface="Calibri"/>
              <a:cs typeface="Calibri"/>
              <a:sym typeface="Calibri"/>
            </a:endParaRPr>
          </a:p>
        </p:txBody>
      </p:sp>
      <p:sp>
        <p:nvSpPr>
          <p:cNvPr id="64" name="20 CuadroTexto">
            <a:extLst>
              <a:ext uri="{FF2B5EF4-FFF2-40B4-BE49-F238E27FC236}">
                <a16:creationId xmlns:a16="http://schemas.microsoft.com/office/drawing/2014/main" id="{6B8EF558-7388-0509-8A32-0B8FAA5E4964}"/>
              </a:ext>
            </a:extLst>
          </p:cNvPr>
          <p:cNvSpPr txBox="1"/>
          <p:nvPr/>
        </p:nvSpPr>
        <p:spPr>
          <a:xfrm>
            <a:off x="332400" y="3502086"/>
            <a:ext cx="1754131" cy="523216"/>
          </a:xfrm>
          <a:prstGeom prst="rect">
            <a:avLst/>
          </a:prstGeom>
          <a:noFill/>
        </p:spPr>
        <p:txBody>
          <a:bodyPr wrap="square" lIns="91435" tIns="45718" rIns="91435" bIns="45718" rtlCol="0" anchor="t">
            <a:spAutoFit/>
          </a:bodyPr>
          <a:lstStyle/>
          <a:p>
            <a:pPr marL="0" marR="0" lvl="0" indent="0" algn="l" defTabSz="544319" rtl="0" eaLnBrk="1" fontAlgn="auto" latinLnBrk="0" hangingPunct="0">
              <a:lnSpc>
                <a:spcPct val="100000"/>
              </a:lnSpc>
              <a:spcBef>
                <a:spcPts val="0"/>
              </a:spcBef>
              <a:spcAft>
                <a:spcPts val="0"/>
              </a:spcAft>
              <a:buClr>
                <a:srgbClr val="000000"/>
              </a:buClr>
              <a:buSzTx/>
              <a:buFont typeface="Arial"/>
              <a:buNone/>
              <a:tabLst/>
              <a:defRPr/>
            </a:pPr>
            <a:r>
              <a:rPr kumimoji="0" lang="es-ES" sz="1400" b="1" i="0" u="none" strike="noStrike" kern="0" cap="none" spc="0" normalizeH="0" baseline="0" noProof="0">
                <a:ln>
                  <a:noFill/>
                </a:ln>
                <a:solidFill>
                  <a:srgbClr val="131413"/>
                </a:solidFill>
                <a:effectLst/>
                <a:uLnTx/>
                <a:uFillTx/>
                <a:latin typeface="Helvetica Neue" panose="020B0604020202020204" charset="0"/>
                <a:ea typeface="Jost" pitchFamily="2" charset="0"/>
                <a:cs typeface="Poppins SemiBold" panose="00000700000000000000" pitchFamily="2" charset="0"/>
                <a:sym typeface="Calibri"/>
              </a:rPr>
              <a:t>OBSERVATORIO DIGITAL</a:t>
            </a:r>
          </a:p>
        </p:txBody>
      </p:sp>
      <p:sp>
        <p:nvSpPr>
          <p:cNvPr id="67" name="Rectángulo 66">
            <a:extLst>
              <a:ext uri="{FF2B5EF4-FFF2-40B4-BE49-F238E27FC236}">
                <a16:creationId xmlns:a16="http://schemas.microsoft.com/office/drawing/2014/main" id="{87EDB57C-ACA6-38AF-4522-899E8D1ACE36}"/>
              </a:ext>
            </a:extLst>
          </p:cNvPr>
          <p:cNvSpPr/>
          <p:nvPr/>
        </p:nvSpPr>
        <p:spPr>
          <a:xfrm>
            <a:off x="4224436" y="4298983"/>
            <a:ext cx="1521797"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_tradnl" sz="1000" b="1" i="0" u="none" strike="noStrike" kern="0" cap="none" spc="0" normalizeH="0" baseline="0" noProof="0">
                <a:ln>
                  <a:noFill/>
                </a:ln>
                <a:solidFill>
                  <a:srgbClr val="B4214D"/>
                </a:solidFill>
                <a:effectLst/>
                <a:uLnTx/>
                <a:uFillTx/>
                <a:latin typeface="Helvetica Neue" panose="020B0604020202020204" charset="0"/>
                <a:ea typeface="Jost" pitchFamily="2" charset="0"/>
                <a:cs typeface="Poppins SemiBold" panose="00000700000000000000" pitchFamily="2" charset="0"/>
                <a:sym typeface="Arial"/>
              </a:rPr>
              <a:t>PROPUESTA</a:t>
            </a:r>
          </a:p>
          <a:p>
            <a:pPr marL="171450" marR="0" lvl="0" indent="-1714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s-ES_tradnl" sz="1000" b="0" i="0" u="none" strike="noStrike" kern="0" cap="none" spc="0" normalizeH="0" baseline="0" noProof="0">
                <a:ln>
                  <a:noFill/>
                </a:ln>
                <a:solidFill>
                  <a:srgbClr val="FFFFFF"/>
                </a:solidFill>
                <a:effectLst/>
                <a:uLnTx/>
                <a:uFillTx/>
                <a:latin typeface="Helvetica Neue" panose="020B0604020202020204" charset="0"/>
                <a:ea typeface="Jost" pitchFamily="2" charset="0"/>
                <a:cs typeface="Poppins SemiBold" panose="00000700000000000000" pitchFamily="2" charset="0"/>
                <a:sym typeface="Arial"/>
              </a:rPr>
              <a:t>Aprobación de exploración</a:t>
            </a:r>
          </a:p>
        </p:txBody>
      </p:sp>
      <p:sp>
        <p:nvSpPr>
          <p:cNvPr id="68" name="Rectángulo 67">
            <a:extLst>
              <a:ext uri="{FF2B5EF4-FFF2-40B4-BE49-F238E27FC236}">
                <a16:creationId xmlns:a16="http://schemas.microsoft.com/office/drawing/2014/main" id="{550C2EB8-5AD8-4210-D5D0-B5BFF474D026}"/>
              </a:ext>
            </a:extLst>
          </p:cNvPr>
          <p:cNvSpPr/>
          <p:nvPr/>
        </p:nvSpPr>
        <p:spPr>
          <a:xfrm>
            <a:off x="2471899" y="4298983"/>
            <a:ext cx="1405338"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_tradnl" sz="1000" b="1" i="0" u="none" strike="noStrike" kern="0" cap="none" spc="0" normalizeH="0" baseline="0" noProof="0">
                <a:ln>
                  <a:noFill/>
                </a:ln>
                <a:solidFill>
                  <a:srgbClr val="B4214D"/>
                </a:solidFill>
                <a:effectLst/>
                <a:uLnTx/>
                <a:uFillTx/>
                <a:latin typeface="Helvetica Neue" panose="020B0604020202020204" charset="0"/>
                <a:ea typeface="Jost" pitchFamily="2" charset="0"/>
                <a:cs typeface="Poppins SemiBold" panose="00000700000000000000" pitchFamily="2" charset="0"/>
                <a:sym typeface="Arial"/>
              </a:rPr>
              <a:t>FILTRO INTERNO </a:t>
            </a:r>
          </a:p>
          <a:p>
            <a:pPr marL="171450" marR="0" lvl="0" indent="-1714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s-ES_tradnl" sz="1000" b="0" i="0" u="none" strike="noStrike" kern="0" cap="none" spc="0" normalizeH="0" baseline="0" noProof="0">
                <a:ln>
                  <a:noFill/>
                </a:ln>
                <a:solidFill>
                  <a:srgbClr val="FFFFFF"/>
                </a:solidFill>
                <a:effectLst/>
                <a:uLnTx/>
                <a:uFillTx/>
                <a:latin typeface="Helvetica Neue" panose="020B0604020202020204" charset="0"/>
                <a:ea typeface="Jost" pitchFamily="2" charset="0"/>
                <a:cs typeface="Poppins SemiBold" panose="00000700000000000000" pitchFamily="2" charset="0"/>
                <a:sym typeface="Arial"/>
              </a:rPr>
              <a:t>Interés inicial por área de negocio</a:t>
            </a:r>
          </a:p>
        </p:txBody>
      </p:sp>
      <p:sp>
        <p:nvSpPr>
          <p:cNvPr id="69" name="Rectángulo 68">
            <a:extLst>
              <a:ext uri="{FF2B5EF4-FFF2-40B4-BE49-F238E27FC236}">
                <a16:creationId xmlns:a16="http://schemas.microsoft.com/office/drawing/2014/main" id="{03F16011-36FC-04D0-8116-78C161B83D69}"/>
              </a:ext>
            </a:extLst>
          </p:cNvPr>
          <p:cNvSpPr/>
          <p:nvPr/>
        </p:nvSpPr>
        <p:spPr>
          <a:xfrm>
            <a:off x="6092344" y="4298983"/>
            <a:ext cx="172868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_tradnl" sz="1000" b="1" i="0" u="none" strike="noStrike" kern="0" cap="none" spc="0" normalizeH="0" baseline="0" noProof="0">
                <a:ln>
                  <a:noFill/>
                </a:ln>
                <a:solidFill>
                  <a:srgbClr val="B4214D"/>
                </a:solidFill>
                <a:effectLst/>
                <a:uLnTx/>
                <a:uFillTx/>
                <a:latin typeface="Helvetica Neue" panose="020B0604020202020204" charset="0"/>
                <a:ea typeface="Jost" pitchFamily="2" charset="0"/>
                <a:cs typeface="Poppins SemiBold" panose="00000700000000000000" pitchFamily="2" charset="0"/>
                <a:sym typeface="Arial"/>
              </a:rPr>
              <a:t>APROBACIÓN</a:t>
            </a:r>
          </a:p>
          <a:p>
            <a:pPr marL="171450" marR="0" lvl="0" indent="-1714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s-ES_tradnl" sz="1000" b="0" i="0" u="none" strike="noStrike" kern="0" cap="none" spc="0" normalizeH="0" baseline="0" noProof="0">
                <a:ln>
                  <a:noFill/>
                </a:ln>
                <a:solidFill>
                  <a:srgbClr val="FFFFFF"/>
                </a:solidFill>
                <a:effectLst/>
                <a:uLnTx/>
                <a:uFillTx/>
                <a:latin typeface="Helvetica Neue" panose="020B0604020202020204" charset="0"/>
                <a:ea typeface="Jost" pitchFamily="2" charset="0"/>
                <a:cs typeface="Poppins SemiBold" panose="00000700000000000000" pitchFamily="2" charset="0"/>
                <a:sym typeface="Arial"/>
              </a:rPr>
              <a:t>Aprobación del proyecto</a:t>
            </a:r>
          </a:p>
        </p:txBody>
      </p:sp>
      <p:sp>
        <p:nvSpPr>
          <p:cNvPr id="72" name="Rectángulo 71">
            <a:extLst>
              <a:ext uri="{FF2B5EF4-FFF2-40B4-BE49-F238E27FC236}">
                <a16:creationId xmlns:a16="http://schemas.microsoft.com/office/drawing/2014/main" id="{1B2AC83D-024F-852B-FE2C-D8D2037E78FF}"/>
              </a:ext>
            </a:extLst>
          </p:cNvPr>
          <p:cNvSpPr/>
          <p:nvPr/>
        </p:nvSpPr>
        <p:spPr>
          <a:xfrm>
            <a:off x="9516223" y="4298983"/>
            <a:ext cx="1728689"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_tradnl" sz="1000" b="1" i="0" u="none" strike="noStrike" kern="0" cap="none" spc="0" normalizeH="0" baseline="0" noProof="0">
                <a:ln>
                  <a:noFill/>
                </a:ln>
                <a:solidFill>
                  <a:srgbClr val="B4214D"/>
                </a:solidFill>
                <a:effectLst/>
                <a:uLnTx/>
                <a:uFillTx/>
                <a:latin typeface="Helvetica Neue" panose="020B0604020202020204" charset="0"/>
                <a:ea typeface="Jost" pitchFamily="2" charset="0"/>
                <a:cs typeface="Poppins SemiBold" panose="00000700000000000000" pitchFamily="2" charset="0"/>
                <a:sym typeface="Arial"/>
              </a:rPr>
              <a:t>FILTRO CRITERIOS </a:t>
            </a:r>
          </a:p>
          <a:p>
            <a:pPr marL="171450" marR="0" lvl="0" indent="-1714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s-ES_tradnl" sz="1000" b="0" i="0" u="none" strike="noStrike" kern="0" cap="none" spc="0" normalizeH="0" baseline="0" noProof="0">
                <a:ln>
                  <a:noFill/>
                </a:ln>
                <a:solidFill>
                  <a:srgbClr val="FFFFFF"/>
                </a:solidFill>
                <a:effectLst/>
                <a:uLnTx/>
                <a:uFillTx/>
                <a:latin typeface="Helvetica Neue" panose="020B0604020202020204" charset="0"/>
                <a:ea typeface="Jost" pitchFamily="2" charset="0"/>
                <a:cs typeface="Poppins SemiBold" panose="00000700000000000000" pitchFamily="2" charset="0"/>
                <a:sym typeface="Arial"/>
              </a:rPr>
              <a:t>Evaluación continuidad y escalado</a:t>
            </a:r>
          </a:p>
        </p:txBody>
      </p:sp>
      <p:cxnSp>
        <p:nvCxnSpPr>
          <p:cNvPr id="75" name="Conector recto de flecha 74">
            <a:extLst>
              <a:ext uri="{FF2B5EF4-FFF2-40B4-BE49-F238E27FC236}">
                <a16:creationId xmlns:a16="http://schemas.microsoft.com/office/drawing/2014/main" id="{D2BBEA66-C251-225F-5B02-3925824F7C41}"/>
              </a:ext>
            </a:extLst>
          </p:cNvPr>
          <p:cNvCxnSpPr>
            <a:cxnSpLocks/>
            <a:stCxn id="40" idx="1"/>
          </p:cNvCxnSpPr>
          <p:nvPr/>
        </p:nvCxnSpPr>
        <p:spPr>
          <a:xfrm flipV="1">
            <a:off x="1698171" y="5260010"/>
            <a:ext cx="9546741" cy="5251"/>
          </a:xfrm>
          <a:prstGeom prst="straightConnector1">
            <a:avLst/>
          </a:prstGeom>
          <a:ln>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 name="Google Shape;81;p3">
            <a:extLst>
              <a:ext uri="{FF2B5EF4-FFF2-40B4-BE49-F238E27FC236}">
                <a16:creationId xmlns:a16="http://schemas.microsoft.com/office/drawing/2014/main" id="{85CD0C33-55AF-E016-B47B-E74138AFB6C0}"/>
              </a:ext>
            </a:extLst>
          </p:cNvPr>
          <p:cNvSpPr/>
          <p:nvPr/>
        </p:nvSpPr>
        <p:spPr>
          <a:xfrm>
            <a:off x="574769" y="305802"/>
            <a:ext cx="11171753" cy="393490"/>
          </a:xfrm>
          <a:prstGeom prst="rect">
            <a:avLst/>
          </a:prstGeom>
          <a:noFill/>
          <a:ln>
            <a:noFill/>
          </a:ln>
        </p:spPr>
        <p:txBody>
          <a:bodyPr spcFirstLastPara="1" wrap="square" lIns="61525" tIns="30750" rIns="61525" bIns="30750" anchor="t" anchorCtr="0">
            <a:noAutofit/>
          </a:bodyPr>
          <a:lstStyle/>
          <a:p>
            <a:pPr lvl="0">
              <a:lnSpc>
                <a:spcPct val="93750"/>
              </a:lnSpc>
              <a:buClr>
                <a:srgbClr val="000000"/>
              </a:buClr>
              <a:buSzPts val="4000"/>
              <a:defRPr/>
            </a:pPr>
            <a:r>
              <a:rPr lang="es-ES" sz="2000" b="1">
                <a:latin typeface="Helvetica Neue" panose="020B0604020202020204" charset="0"/>
              </a:rPr>
              <a:t>Del </a:t>
            </a:r>
            <a:r>
              <a:rPr lang="es-ES" sz="2000" b="1" i="1" err="1">
                <a:latin typeface="Helvetica Neue" panose="020B0604020202020204" charset="0"/>
              </a:rPr>
              <a:t>insight</a:t>
            </a:r>
            <a:r>
              <a:rPr lang="es-ES" sz="2000" b="1">
                <a:latin typeface="Helvetica Neue" panose="020B0604020202020204" charset="0"/>
              </a:rPr>
              <a:t> al impacto: Nuestro embudo de experimentación corporativa</a:t>
            </a:r>
            <a:endParaRPr kumimoji="0" lang="es-ES" sz="2000" b="1" i="0" u="none" strike="noStrike" kern="0" cap="none" spc="0" normalizeH="0" baseline="0" noProof="0">
              <a:ln>
                <a:noFill/>
              </a:ln>
              <a:solidFill>
                <a:srgbClr val="000000"/>
              </a:solidFill>
              <a:effectLst/>
              <a:uLnTx/>
              <a:uFillTx/>
              <a:latin typeface="Helvetica Neue" panose="020B0604020202020204" charset="0"/>
              <a:ea typeface="Calibri"/>
              <a:cs typeface="Calibri"/>
              <a:sym typeface="Calibri"/>
            </a:endParaRPr>
          </a:p>
        </p:txBody>
      </p:sp>
      <p:sp>
        <p:nvSpPr>
          <p:cNvPr id="76" name="Rectángulo 75">
            <a:extLst>
              <a:ext uri="{FF2B5EF4-FFF2-40B4-BE49-F238E27FC236}">
                <a16:creationId xmlns:a16="http://schemas.microsoft.com/office/drawing/2014/main" id="{B49AB7E3-61A7-BBAC-E7BF-FADDC713950F}"/>
              </a:ext>
            </a:extLst>
          </p:cNvPr>
          <p:cNvSpPr/>
          <p:nvPr/>
        </p:nvSpPr>
        <p:spPr>
          <a:xfrm>
            <a:off x="6046625" y="5133881"/>
            <a:ext cx="942004" cy="246221"/>
          </a:xfrm>
          <a:prstGeom prst="rect">
            <a:avLst/>
          </a:prstGeom>
          <a:solidFill>
            <a:srgbClr val="B4214D"/>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_tradnl" sz="1000" b="1" i="0" u="none" strike="noStrike" kern="0" cap="none" spc="0" normalizeH="0" baseline="0" noProof="0">
                <a:ln>
                  <a:noFill/>
                </a:ln>
                <a:solidFill>
                  <a:srgbClr val="FFFFFF"/>
                </a:solidFill>
                <a:effectLst/>
                <a:uLnTx/>
                <a:uFillTx/>
                <a:latin typeface="Helvetica Neue" panose="020B0604020202020204" charset="0"/>
                <a:ea typeface="Jost" pitchFamily="2" charset="0"/>
                <a:cs typeface="Poppins SemiBold" panose="00000700000000000000" pitchFamily="2" charset="0"/>
                <a:sym typeface="Arial"/>
              </a:rPr>
              <a:t>6-12 MESES</a:t>
            </a:r>
          </a:p>
        </p:txBody>
      </p:sp>
    </p:spTree>
    <p:extLst>
      <p:ext uri="{BB962C8B-B14F-4D97-AF65-F5344CB8AC3E}">
        <p14:creationId xmlns:p14="http://schemas.microsoft.com/office/powerpoint/2010/main" val="3875173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fade">
                                      <p:cBhvr>
                                        <p:cTn id="13" dur="500"/>
                                        <p:tgtEl>
                                          <p:spTgt spid="4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fade">
                                      <p:cBhvr>
                                        <p:cTn id="16" dur="500"/>
                                        <p:tgtEl>
                                          <p:spTgt spid="4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fade">
                                      <p:cBhvr>
                                        <p:cTn id="19" dur="500"/>
                                        <p:tgtEl>
                                          <p:spTgt spid="5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fade">
                                      <p:cBhvr>
                                        <p:cTn id="22" dur="500"/>
                                        <p:tgtEl>
                                          <p:spTgt spid="5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4"/>
                                        </p:tgtEl>
                                        <p:attrNameLst>
                                          <p:attrName>style.visibility</p:attrName>
                                        </p:attrNameLst>
                                      </p:cBhvr>
                                      <p:to>
                                        <p:strVal val="visible"/>
                                      </p:to>
                                    </p:set>
                                    <p:animEffect transition="in" filter="fade">
                                      <p:cBhvr>
                                        <p:cTn id="25" dur="500"/>
                                        <p:tgtEl>
                                          <p:spTgt spid="6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8"/>
                                        </p:tgtEl>
                                        <p:attrNameLst>
                                          <p:attrName>style.visibility</p:attrName>
                                        </p:attrNameLst>
                                      </p:cBhvr>
                                      <p:to>
                                        <p:strVal val="visible"/>
                                      </p:to>
                                    </p:set>
                                    <p:animEffect transition="in" filter="fade">
                                      <p:cBhvr>
                                        <p:cTn id="28" dur="500"/>
                                        <p:tgtEl>
                                          <p:spTgt spid="68"/>
                                        </p:tgtEl>
                                      </p:cBhvr>
                                    </p:animEffect>
                                  </p:childTnLst>
                                </p:cTn>
                              </p:par>
                              <p:par>
                                <p:cTn id="29" presetID="10" presetClass="entr" presetSubtype="0" fill="hold" nodeType="with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fade">
                                      <p:cBhvr>
                                        <p:cTn id="31" dur="500"/>
                                        <p:tgtEl>
                                          <p:spTgt spid="4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2"/>
                                        </p:tgtEl>
                                        <p:attrNameLst>
                                          <p:attrName>style.visibility</p:attrName>
                                        </p:attrNameLst>
                                      </p:cBhvr>
                                      <p:to>
                                        <p:strVal val="visible"/>
                                      </p:to>
                                    </p:set>
                                    <p:animEffect transition="in" filter="fade">
                                      <p:cBhvr>
                                        <p:cTn id="36" dur="500"/>
                                        <p:tgtEl>
                                          <p:spTgt spid="4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fade">
                                      <p:cBhvr>
                                        <p:cTn id="39" dur="500"/>
                                        <p:tgtEl>
                                          <p:spTgt spid="4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fade">
                                      <p:cBhvr>
                                        <p:cTn id="42" dur="500"/>
                                        <p:tgtEl>
                                          <p:spTgt spid="5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60"/>
                                        </p:tgtEl>
                                        <p:attrNameLst>
                                          <p:attrName>style.visibility</p:attrName>
                                        </p:attrNameLst>
                                      </p:cBhvr>
                                      <p:to>
                                        <p:strVal val="visible"/>
                                      </p:to>
                                    </p:set>
                                    <p:animEffect transition="in" filter="fade">
                                      <p:cBhvr>
                                        <p:cTn id="45" dur="500"/>
                                        <p:tgtEl>
                                          <p:spTgt spid="6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67"/>
                                        </p:tgtEl>
                                        <p:attrNameLst>
                                          <p:attrName>style.visibility</p:attrName>
                                        </p:attrNameLst>
                                      </p:cBhvr>
                                      <p:to>
                                        <p:strVal val="visible"/>
                                      </p:to>
                                    </p:set>
                                    <p:animEffect transition="in" filter="fade">
                                      <p:cBhvr>
                                        <p:cTn id="48" dur="500"/>
                                        <p:tgtEl>
                                          <p:spTgt spid="67"/>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fade">
                                      <p:cBhvr>
                                        <p:cTn id="53" dur="500"/>
                                        <p:tgtEl>
                                          <p:spTgt spid="43"/>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53"/>
                                        </p:tgtEl>
                                        <p:attrNameLst>
                                          <p:attrName>style.visibility</p:attrName>
                                        </p:attrNameLst>
                                      </p:cBhvr>
                                      <p:to>
                                        <p:strVal val="visible"/>
                                      </p:to>
                                    </p:set>
                                    <p:animEffect transition="in" filter="fade">
                                      <p:cBhvr>
                                        <p:cTn id="56" dur="500"/>
                                        <p:tgtEl>
                                          <p:spTgt spid="53"/>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54"/>
                                        </p:tgtEl>
                                        <p:attrNameLst>
                                          <p:attrName>style.visibility</p:attrName>
                                        </p:attrNameLst>
                                      </p:cBhvr>
                                      <p:to>
                                        <p:strVal val="visible"/>
                                      </p:to>
                                    </p:set>
                                    <p:animEffect transition="in" filter="fade">
                                      <p:cBhvr>
                                        <p:cTn id="59" dur="500"/>
                                        <p:tgtEl>
                                          <p:spTgt spid="54"/>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61"/>
                                        </p:tgtEl>
                                        <p:attrNameLst>
                                          <p:attrName>style.visibility</p:attrName>
                                        </p:attrNameLst>
                                      </p:cBhvr>
                                      <p:to>
                                        <p:strVal val="visible"/>
                                      </p:to>
                                    </p:set>
                                    <p:animEffect transition="in" filter="fade">
                                      <p:cBhvr>
                                        <p:cTn id="62" dur="500"/>
                                        <p:tgtEl>
                                          <p:spTgt spid="61"/>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69"/>
                                        </p:tgtEl>
                                        <p:attrNameLst>
                                          <p:attrName>style.visibility</p:attrName>
                                        </p:attrNameLst>
                                      </p:cBhvr>
                                      <p:to>
                                        <p:strVal val="visible"/>
                                      </p:to>
                                    </p:set>
                                    <p:animEffect transition="in" filter="fade">
                                      <p:cBhvr>
                                        <p:cTn id="65" dur="500"/>
                                        <p:tgtEl>
                                          <p:spTgt spid="69"/>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44"/>
                                        </p:tgtEl>
                                        <p:attrNameLst>
                                          <p:attrName>style.visibility</p:attrName>
                                        </p:attrNameLst>
                                      </p:cBhvr>
                                      <p:to>
                                        <p:strVal val="visible"/>
                                      </p:to>
                                    </p:set>
                                    <p:animEffect transition="in" filter="fade">
                                      <p:cBhvr>
                                        <p:cTn id="70" dur="500"/>
                                        <p:tgtEl>
                                          <p:spTgt spid="44"/>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49"/>
                                        </p:tgtEl>
                                        <p:attrNameLst>
                                          <p:attrName>style.visibility</p:attrName>
                                        </p:attrNameLst>
                                      </p:cBhvr>
                                      <p:to>
                                        <p:strVal val="visible"/>
                                      </p:to>
                                    </p:set>
                                    <p:animEffect transition="in" filter="fade">
                                      <p:cBhvr>
                                        <p:cTn id="73" dur="500"/>
                                        <p:tgtEl>
                                          <p:spTgt spid="49"/>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55"/>
                                        </p:tgtEl>
                                        <p:attrNameLst>
                                          <p:attrName>style.visibility</p:attrName>
                                        </p:attrNameLst>
                                      </p:cBhvr>
                                      <p:to>
                                        <p:strVal val="visible"/>
                                      </p:to>
                                    </p:set>
                                    <p:animEffect transition="in" filter="fade">
                                      <p:cBhvr>
                                        <p:cTn id="76" dur="500"/>
                                        <p:tgtEl>
                                          <p:spTgt spid="55"/>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62"/>
                                        </p:tgtEl>
                                        <p:attrNameLst>
                                          <p:attrName>style.visibility</p:attrName>
                                        </p:attrNameLst>
                                      </p:cBhvr>
                                      <p:to>
                                        <p:strVal val="visible"/>
                                      </p:to>
                                    </p:set>
                                    <p:animEffect transition="in" filter="fade">
                                      <p:cBhvr>
                                        <p:cTn id="79" dur="500"/>
                                        <p:tgtEl>
                                          <p:spTgt spid="62"/>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45"/>
                                        </p:tgtEl>
                                        <p:attrNameLst>
                                          <p:attrName>style.visibility</p:attrName>
                                        </p:attrNameLst>
                                      </p:cBhvr>
                                      <p:to>
                                        <p:strVal val="visible"/>
                                      </p:to>
                                    </p:set>
                                    <p:animEffect transition="in" filter="fade">
                                      <p:cBhvr>
                                        <p:cTn id="84" dur="500"/>
                                        <p:tgtEl>
                                          <p:spTgt spid="45"/>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50"/>
                                        </p:tgtEl>
                                        <p:attrNameLst>
                                          <p:attrName>style.visibility</p:attrName>
                                        </p:attrNameLst>
                                      </p:cBhvr>
                                      <p:to>
                                        <p:strVal val="visible"/>
                                      </p:to>
                                    </p:set>
                                    <p:animEffect transition="in" filter="fade">
                                      <p:cBhvr>
                                        <p:cTn id="87" dur="500"/>
                                        <p:tgtEl>
                                          <p:spTgt spid="50"/>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56"/>
                                        </p:tgtEl>
                                        <p:attrNameLst>
                                          <p:attrName>style.visibility</p:attrName>
                                        </p:attrNameLst>
                                      </p:cBhvr>
                                      <p:to>
                                        <p:strVal val="visible"/>
                                      </p:to>
                                    </p:set>
                                    <p:animEffect transition="in" filter="fade">
                                      <p:cBhvr>
                                        <p:cTn id="90" dur="500"/>
                                        <p:tgtEl>
                                          <p:spTgt spid="56"/>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63"/>
                                        </p:tgtEl>
                                        <p:attrNameLst>
                                          <p:attrName>style.visibility</p:attrName>
                                        </p:attrNameLst>
                                      </p:cBhvr>
                                      <p:to>
                                        <p:strVal val="visible"/>
                                      </p:to>
                                    </p:set>
                                    <p:animEffect transition="in" filter="fade">
                                      <p:cBhvr>
                                        <p:cTn id="93" dur="500"/>
                                        <p:tgtEl>
                                          <p:spTgt spid="63"/>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72"/>
                                        </p:tgtEl>
                                        <p:attrNameLst>
                                          <p:attrName>style.visibility</p:attrName>
                                        </p:attrNameLst>
                                      </p:cBhvr>
                                      <p:to>
                                        <p:strVal val="visible"/>
                                      </p:to>
                                    </p:set>
                                    <p:animEffect transition="in" filter="fade">
                                      <p:cBhvr>
                                        <p:cTn id="96"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1" grpId="0"/>
      <p:bldP spid="42" grpId="0"/>
      <p:bldP spid="43" grpId="0"/>
      <p:bldP spid="44" grpId="0"/>
      <p:bldP spid="45" grpId="0"/>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9" grpId="0" animBg="1"/>
      <p:bldP spid="60" grpId="0" animBg="1"/>
      <p:bldP spid="61" grpId="0" animBg="1"/>
      <p:bldP spid="62" grpId="0" animBg="1"/>
      <p:bldP spid="63" grpId="0" animBg="1"/>
      <p:bldP spid="64" grpId="0"/>
      <p:bldP spid="67" grpId="0"/>
      <p:bldP spid="68" grpId="0"/>
      <p:bldP spid="69" grpId="0"/>
      <p:bldP spid="7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0">
          <a:extLst>
            <a:ext uri="{FF2B5EF4-FFF2-40B4-BE49-F238E27FC236}">
              <a16:creationId xmlns:a16="http://schemas.microsoft.com/office/drawing/2014/main" id="{63534093-DD24-F744-32FD-9EFC10DC1448}"/>
            </a:ext>
          </a:extLst>
        </p:cNvPr>
        <p:cNvGrpSpPr/>
        <p:nvPr/>
      </p:nvGrpSpPr>
      <p:grpSpPr>
        <a:xfrm>
          <a:off x="0" y="0"/>
          <a:ext cx="0" cy="0"/>
          <a:chOff x="0" y="0"/>
          <a:chExt cx="0" cy="0"/>
        </a:xfrm>
      </p:grpSpPr>
      <p:sp>
        <p:nvSpPr>
          <p:cNvPr id="61" name="Rectángulo 60">
            <a:extLst>
              <a:ext uri="{FF2B5EF4-FFF2-40B4-BE49-F238E27FC236}">
                <a16:creationId xmlns:a16="http://schemas.microsoft.com/office/drawing/2014/main" id="{5D11991B-1C4D-43FB-C7EE-155FDD65433F}"/>
              </a:ext>
            </a:extLst>
          </p:cNvPr>
          <p:cNvSpPr/>
          <p:nvPr/>
        </p:nvSpPr>
        <p:spPr>
          <a:xfrm>
            <a:off x="0" y="1137788"/>
            <a:ext cx="12192000" cy="516333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a:ea typeface="+mn-ea"/>
              <a:cs typeface="+mn-cs"/>
            </a:endParaRPr>
          </a:p>
        </p:txBody>
      </p:sp>
      <p:sp>
        <p:nvSpPr>
          <p:cNvPr id="34" name="Google Shape;41;p3">
            <a:extLst>
              <a:ext uri="{FF2B5EF4-FFF2-40B4-BE49-F238E27FC236}">
                <a16:creationId xmlns:a16="http://schemas.microsoft.com/office/drawing/2014/main" id="{199330D2-028A-77B6-A3CC-0D5F139921CB}"/>
              </a:ext>
            </a:extLst>
          </p:cNvPr>
          <p:cNvSpPr/>
          <p:nvPr/>
        </p:nvSpPr>
        <p:spPr>
          <a:xfrm>
            <a:off x="4619803" y="2478547"/>
            <a:ext cx="2595393" cy="2270837"/>
          </a:xfrm>
          <a:prstGeom prst="ellipse">
            <a:avLst/>
          </a:prstGeom>
          <a:solidFill>
            <a:srgbClr val="C00000">
              <a:alpha val="80000"/>
            </a:srgbClr>
          </a:solidFill>
          <a:ln>
            <a:noFill/>
          </a:ln>
        </p:spPr>
        <p:txBody>
          <a:bodyPr spcFirstLastPara="1" wrap="square" lIns="0" tIns="0" rIns="0" bIns="0" anchor="ctr" anchorCtr="0">
            <a:spAutoFit/>
          </a:bodyPr>
          <a:lstStyle/>
          <a:p>
            <a:pPr marL="0" marR="0" lvl="0" indent="0" algn="ctr" defTabSz="457200" rtl="0" eaLnBrk="1" fontAlgn="auto" latinLnBrk="0" hangingPunct="1">
              <a:lnSpc>
                <a:spcPct val="100000"/>
              </a:lnSpc>
              <a:spcBef>
                <a:spcPts val="0"/>
              </a:spcBef>
              <a:spcAft>
                <a:spcPts val="0"/>
              </a:spcAft>
              <a:buClr>
                <a:srgbClr val="000000"/>
              </a:buClr>
              <a:buSzPts val="3200"/>
              <a:buFontTx/>
              <a:buNone/>
              <a:tabLst/>
              <a:defRPr/>
            </a:pPr>
            <a:endParaRPr kumimoji="0" sz="1600" b="0" i="0" u="none" strike="noStrike" kern="0" cap="none" spc="0" normalizeH="0" baseline="0" noProof="0">
              <a:ln>
                <a:noFill/>
              </a:ln>
              <a:solidFill>
                <a:srgbClr val="FFFFFF"/>
              </a:solidFill>
              <a:effectLst/>
              <a:uLnTx/>
              <a:uFillTx/>
              <a:latin typeface="Helvetica Neue Light"/>
              <a:ea typeface="Helvetica Neue Light"/>
              <a:cs typeface="Helvetica Neue Light"/>
              <a:sym typeface="Helvetica Neue Light"/>
            </a:endParaRPr>
          </a:p>
        </p:txBody>
      </p:sp>
      <p:sp>
        <p:nvSpPr>
          <p:cNvPr id="54" name="Google Shape;49;p3">
            <a:extLst>
              <a:ext uri="{FF2B5EF4-FFF2-40B4-BE49-F238E27FC236}">
                <a16:creationId xmlns:a16="http://schemas.microsoft.com/office/drawing/2014/main" id="{F6E9FAB3-0C20-B8F4-14A3-860B06C116F0}"/>
              </a:ext>
            </a:extLst>
          </p:cNvPr>
          <p:cNvSpPr/>
          <p:nvPr/>
        </p:nvSpPr>
        <p:spPr>
          <a:xfrm>
            <a:off x="5434152" y="4581672"/>
            <a:ext cx="1559450" cy="1376555"/>
          </a:xfrm>
          <a:prstGeom prst="ellipse">
            <a:avLst/>
          </a:prstGeom>
          <a:solidFill>
            <a:srgbClr val="262626">
              <a:alpha val="80000"/>
            </a:srgbClr>
          </a:solidFill>
          <a:ln>
            <a:noFill/>
          </a:ln>
        </p:spPr>
        <p:txBody>
          <a:bodyPr spcFirstLastPara="1" wrap="square" lIns="0" tIns="0" rIns="0" bIns="0" anchor="ctr" anchorCtr="0">
            <a:spAutoFit/>
          </a:bodyPr>
          <a:lstStyle/>
          <a:p>
            <a:pPr marL="0" marR="0" lvl="0" indent="0" algn="ctr" defTabSz="457200" rtl="0" eaLnBrk="1" fontAlgn="auto" latinLnBrk="0" hangingPunct="1">
              <a:lnSpc>
                <a:spcPct val="100000"/>
              </a:lnSpc>
              <a:spcBef>
                <a:spcPts val="0"/>
              </a:spcBef>
              <a:spcAft>
                <a:spcPts val="0"/>
              </a:spcAft>
              <a:buClr>
                <a:srgbClr val="000000"/>
              </a:buClr>
              <a:buSzPts val="3200"/>
              <a:buFontTx/>
              <a:buNone/>
              <a:tabLst/>
              <a:defRPr/>
            </a:pPr>
            <a:endParaRPr kumimoji="0" sz="1600" b="0" i="0" u="none" strike="noStrike" kern="0" cap="none" spc="0" normalizeH="0" baseline="0" noProof="0">
              <a:ln>
                <a:noFill/>
              </a:ln>
              <a:solidFill>
                <a:srgbClr val="FFFFFF"/>
              </a:solidFill>
              <a:effectLst/>
              <a:uLnTx/>
              <a:uFillTx/>
              <a:latin typeface="Helvetica Neue Light"/>
              <a:ea typeface="Helvetica Neue Light"/>
              <a:cs typeface="Helvetica Neue Light"/>
              <a:sym typeface="Helvetica Neue Light"/>
            </a:endParaRPr>
          </a:p>
        </p:txBody>
      </p:sp>
      <p:sp>
        <p:nvSpPr>
          <p:cNvPr id="53" name="Google Shape;49;p3">
            <a:extLst>
              <a:ext uri="{FF2B5EF4-FFF2-40B4-BE49-F238E27FC236}">
                <a16:creationId xmlns:a16="http://schemas.microsoft.com/office/drawing/2014/main" id="{D84412F5-81D8-27EF-D107-32E81D1F028C}"/>
              </a:ext>
            </a:extLst>
          </p:cNvPr>
          <p:cNvSpPr/>
          <p:nvPr/>
        </p:nvSpPr>
        <p:spPr>
          <a:xfrm>
            <a:off x="3245886" y="2886034"/>
            <a:ext cx="1559450" cy="1376555"/>
          </a:xfrm>
          <a:prstGeom prst="ellipse">
            <a:avLst/>
          </a:prstGeom>
          <a:solidFill>
            <a:srgbClr val="262626">
              <a:alpha val="80000"/>
            </a:srgbClr>
          </a:solidFill>
          <a:ln>
            <a:noFill/>
          </a:ln>
        </p:spPr>
        <p:txBody>
          <a:bodyPr spcFirstLastPara="1" wrap="square" lIns="0" tIns="0" rIns="0" bIns="0" anchor="ctr" anchorCtr="0">
            <a:spAutoFit/>
          </a:bodyPr>
          <a:lstStyle/>
          <a:p>
            <a:pPr marL="0" marR="0" lvl="0" indent="0" algn="ctr" defTabSz="457200" rtl="0" eaLnBrk="1" fontAlgn="auto" latinLnBrk="0" hangingPunct="1">
              <a:lnSpc>
                <a:spcPct val="100000"/>
              </a:lnSpc>
              <a:spcBef>
                <a:spcPts val="0"/>
              </a:spcBef>
              <a:spcAft>
                <a:spcPts val="0"/>
              </a:spcAft>
              <a:buClr>
                <a:srgbClr val="000000"/>
              </a:buClr>
              <a:buSzPts val="3200"/>
              <a:buFontTx/>
              <a:buNone/>
              <a:tabLst/>
              <a:defRPr/>
            </a:pPr>
            <a:endParaRPr kumimoji="0" sz="1600" b="0" i="0" u="none" strike="noStrike" kern="0" cap="none" spc="0" normalizeH="0" baseline="0" noProof="0">
              <a:ln>
                <a:noFill/>
              </a:ln>
              <a:solidFill>
                <a:srgbClr val="FFFFFF"/>
              </a:solidFill>
              <a:effectLst/>
              <a:uLnTx/>
              <a:uFillTx/>
              <a:latin typeface="Helvetica Neue Light"/>
              <a:ea typeface="Helvetica Neue Light"/>
              <a:cs typeface="Helvetica Neue Light"/>
              <a:sym typeface="Helvetica Neue Light"/>
            </a:endParaRPr>
          </a:p>
        </p:txBody>
      </p:sp>
      <p:sp>
        <p:nvSpPr>
          <p:cNvPr id="3" name="Google Shape;81;p3">
            <a:extLst>
              <a:ext uri="{FF2B5EF4-FFF2-40B4-BE49-F238E27FC236}">
                <a16:creationId xmlns:a16="http://schemas.microsoft.com/office/drawing/2014/main" id="{001FA538-CA2C-3C39-D6EB-9AE125A727D0}"/>
              </a:ext>
            </a:extLst>
          </p:cNvPr>
          <p:cNvSpPr/>
          <p:nvPr/>
        </p:nvSpPr>
        <p:spPr>
          <a:xfrm>
            <a:off x="574769" y="305802"/>
            <a:ext cx="9849391" cy="683374"/>
          </a:xfrm>
          <a:prstGeom prst="rect">
            <a:avLst/>
          </a:prstGeom>
          <a:noFill/>
          <a:ln>
            <a:noFill/>
          </a:ln>
        </p:spPr>
        <p:txBody>
          <a:bodyPr spcFirstLastPara="1" wrap="square" lIns="61525" tIns="30750" rIns="61525" bIns="30750" anchor="t" anchorCtr="0">
            <a:noAutofit/>
          </a:bodyPr>
          <a:lstStyle/>
          <a:p>
            <a:pPr marL="0" marR="0" lvl="0" indent="0" algn="l" defTabSz="914400" rtl="0" eaLnBrk="1" fontAlgn="auto" latinLnBrk="0" hangingPunct="1">
              <a:lnSpc>
                <a:spcPct val="93750"/>
              </a:lnSpc>
              <a:spcBef>
                <a:spcPts val="0"/>
              </a:spcBef>
              <a:spcAft>
                <a:spcPts val="0"/>
              </a:spcAft>
              <a:buClr>
                <a:srgbClr val="000000"/>
              </a:buClr>
              <a:buSzPts val="4000"/>
              <a:buFontTx/>
              <a:buNone/>
              <a:tabLst/>
              <a:defRPr/>
            </a:pPr>
            <a:r>
              <a:rPr kumimoji="0" lang="es-ES" sz="2000" b="1" i="0" u="none" strike="noStrike" kern="1200" cap="none" spc="0" normalizeH="0" baseline="0" noProof="0">
                <a:ln>
                  <a:noFill/>
                </a:ln>
                <a:solidFill>
                  <a:srgbClr val="000000"/>
                </a:solidFill>
                <a:effectLst/>
                <a:uLnTx/>
                <a:uFillTx/>
                <a:latin typeface="Helvetica Neue" panose="020B0604020202020204" charset="0"/>
                <a:ea typeface="Calibri"/>
                <a:cs typeface="Calibri"/>
                <a:sym typeface="Calibri"/>
              </a:rPr>
              <a:t>La ventaja del ecosistema: Un modelo </a:t>
            </a:r>
            <a:r>
              <a:rPr kumimoji="0" lang="es-ES" sz="2000" b="1" i="1" u="none" strike="noStrike" kern="1200" cap="none" spc="0" normalizeH="0" baseline="0" noProof="0">
                <a:ln>
                  <a:noFill/>
                </a:ln>
                <a:solidFill>
                  <a:srgbClr val="000000"/>
                </a:solidFill>
                <a:effectLst/>
                <a:uLnTx/>
                <a:uFillTx/>
                <a:latin typeface="Helvetica Neue" panose="020B0604020202020204" charset="0"/>
                <a:ea typeface="Calibri"/>
                <a:cs typeface="Calibri"/>
                <a:sym typeface="Calibri"/>
              </a:rPr>
              <a:t>open</a:t>
            </a:r>
            <a:r>
              <a:rPr kumimoji="0" lang="es-ES" sz="2000" b="1" i="0" u="none" strike="noStrike" kern="1200" cap="none" spc="0" normalizeH="0" baseline="0" noProof="0">
                <a:ln>
                  <a:noFill/>
                </a:ln>
                <a:solidFill>
                  <a:srgbClr val="000000"/>
                </a:solidFill>
                <a:effectLst/>
                <a:uLnTx/>
                <a:uFillTx/>
                <a:latin typeface="Helvetica Neue" panose="020B0604020202020204" charset="0"/>
                <a:ea typeface="Calibri"/>
                <a:cs typeface="Calibri"/>
                <a:sym typeface="Calibri"/>
              </a:rPr>
              <a:t> para observar globalmente y competir localmente</a:t>
            </a:r>
          </a:p>
        </p:txBody>
      </p:sp>
      <p:sp>
        <p:nvSpPr>
          <p:cNvPr id="36" name="Google Shape;43;p3">
            <a:extLst>
              <a:ext uri="{FF2B5EF4-FFF2-40B4-BE49-F238E27FC236}">
                <a16:creationId xmlns:a16="http://schemas.microsoft.com/office/drawing/2014/main" id="{399804F0-5D21-921C-03AA-EF98D494FB50}"/>
              </a:ext>
            </a:extLst>
          </p:cNvPr>
          <p:cNvSpPr/>
          <p:nvPr/>
        </p:nvSpPr>
        <p:spPr>
          <a:xfrm>
            <a:off x="4804288" y="3455307"/>
            <a:ext cx="2355713" cy="323145"/>
          </a:xfrm>
          <a:prstGeom prst="rect">
            <a:avLst/>
          </a:prstGeom>
          <a:noFill/>
          <a:ln>
            <a:noFill/>
          </a:ln>
        </p:spPr>
        <p:txBody>
          <a:bodyPr spcFirstLastPara="1" wrap="square" lIns="45713" tIns="22850" rIns="45713" bIns="22850" anchor="t" anchorCtr="0">
            <a:spAutoFit/>
          </a:bodyPr>
          <a:lstStyle/>
          <a:p>
            <a:pPr marL="0" marR="0" lvl="0" indent="0" algn="ctr" defTabSz="457200" rtl="0" eaLnBrk="1" fontAlgn="auto" latinLnBrk="0" hangingPunct="1">
              <a:lnSpc>
                <a:spcPct val="150000"/>
              </a:lnSpc>
              <a:spcBef>
                <a:spcPts val="0"/>
              </a:spcBef>
              <a:spcAft>
                <a:spcPts val="0"/>
              </a:spcAft>
              <a:buClr>
                <a:srgbClr val="FFFEFF"/>
              </a:buClr>
              <a:buSzPts val="2400"/>
              <a:buFontTx/>
              <a:buNone/>
              <a:tabLst/>
              <a:defRPr/>
            </a:pPr>
            <a:r>
              <a:rPr kumimoji="0" lang="es-ES" sz="1200" b="1" i="0" u="none" strike="noStrike" kern="0" cap="none" spc="0" normalizeH="0" baseline="0" noProof="0">
                <a:ln>
                  <a:noFill/>
                </a:ln>
                <a:solidFill>
                  <a:srgbClr val="FFFEFF"/>
                </a:solidFill>
                <a:effectLst/>
                <a:uLnTx/>
                <a:uFillTx/>
                <a:latin typeface="Poppins"/>
                <a:ea typeface="+mn-ea"/>
                <a:cs typeface="Poppins"/>
                <a:sym typeface="Poppins"/>
              </a:rPr>
              <a:t>TU EMPRESA</a:t>
            </a:r>
            <a:endParaRPr kumimoji="0" sz="7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9;p3">
            <a:extLst>
              <a:ext uri="{FF2B5EF4-FFF2-40B4-BE49-F238E27FC236}">
                <a16:creationId xmlns:a16="http://schemas.microsoft.com/office/drawing/2014/main" id="{106B87D1-270B-35FD-016E-E19EA547272D}"/>
              </a:ext>
            </a:extLst>
          </p:cNvPr>
          <p:cNvSpPr/>
          <p:nvPr/>
        </p:nvSpPr>
        <p:spPr>
          <a:xfrm>
            <a:off x="3817593" y="4249745"/>
            <a:ext cx="1559450" cy="1376555"/>
          </a:xfrm>
          <a:prstGeom prst="ellipse">
            <a:avLst/>
          </a:prstGeom>
          <a:solidFill>
            <a:srgbClr val="262626">
              <a:alpha val="80000"/>
            </a:srgbClr>
          </a:solidFill>
          <a:ln>
            <a:noFill/>
          </a:ln>
        </p:spPr>
        <p:txBody>
          <a:bodyPr spcFirstLastPara="1" wrap="square" lIns="0" tIns="0" rIns="0" bIns="0" anchor="ctr" anchorCtr="0">
            <a:spAutoFit/>
          </a:bodyPr>
          <a:lstStyle/>
          <a:p>
            <a:pPr marL="0" marR="0" lvl="0" indent="0" algn="ctr" defTabSz="457200" rtl="0" eaLnBrk="1" fontAlgn="auto" latinLnBrk="0" hangingPunct="1">
              <a:lnSpc>
                <a:spcPct val="100000"/>
              </a:lnSpc>
              <a:spcBef>
                <a:spcPts val="0"/>
              </a:spcBef>
              <a:spcAft>
                <a:spcPts val="0"/>
              </a:spcAft>
              <a:buClr>
                <a:srgbClr val="000000"/>
              </a:buClr>
              <a:buSzPts val="3200"/>
              <a:buFontTx/>
              <a:buNone/>
              <a:tabLst/>
              <a:defRPr/>
            </a:pPr>
            <a:endParaRPr kumimoji="0" sz="1600" b="0" i="0" u="none" strike="noStrike" kern="0" cap="none" spc="0" normalizeH="0" baseline="0" noProof="0">
              <a:ln>
                <a:noFill/>
              </a:ln>
              <a:solidFill>
                <a:srgbClr val="FFFFFF"/>
              </a:solidFill>
              <a:effectLst/>
              <a:uLnTx/>
              <a:uFillTx/>
              <a:latin typeface="Helvetica Neue Light"/>
              <a:ea typeface="Helvetica Neue Light"/>
              <a:cs typeface="Helvetica Neue Light"/>
              <a:sym typeface="Helvetica Neue Light"/>
            </a:endParaRPr>
          </a:p>
        </p:txBody>
      </p:sp>
      <p:sp>
        <p:nvSpPr>
          <p:cNvPr id="43" name="Google Shape;50;p3">
            <a:extLst>
              <a:ext uri="{FF2B5EF4-FFF2-40B4-BE49-F238E27FC236}">
                <a16:creationId xmlns:a16="http://schemas.microsoft.com/office/drawing/2014/main" id="{1E355325-4E3B-B2D1-9956-CE06B5DE2CF5}"/>
              </a:ext>
            </a:extLst>
          </p:cNvPr>
          <p:cNvSpPr/>
          <p:nvPr/>
        </p:nvSpPr>
        <p:spPr>
          <a:xfrm>
            <a:off x="4071325" y="4729989"/>
            <a:ext cx="1051986" cy="413574"/>
          </a:xfrm>
          <a:prstGeom prst="rect">
            <a:avLst/>
          </a:prstGeom>
          <a:noFill/>
          <a:ln>
            <a:noFill/>
          </a:ln>
        </p:spPr>
        <p:txBody>
          <a:bodyPr spcFirstLastPara="1" wrap="square" lIns="45713" tIns="22850" rIns="45713" bIns="22850" anchor="t" anchorCtr="0">
            <a:spAutoFit/>
          </a:bodyPr>
          <a:lstStyle/>
          <a:p>
            <a:pPr marL="0" marR="0" lvl="0" indent="0" algn="ctr" defTabSz="457200" rtl="0" eaLnBrk="1" fontAlgn="auto" latinLnBrk="0" hangingPunct="1">
              <a:lnSpc>
                <a:spcPct val="100000"/>
              </a:lnSpc>
              <a:spcBef>
                <a:spcPts val="0"/>
              </a:spcBef>
              <a:spcAft>
                <a:spcPts val="0"/>
              </a:spcAft>
              <a:buClr>
                <a:srgbClr val="FFFEFF"/>
              </a:buClr>
              <a:buSzPts val="2400"/>
              <a:buFontTx/>
              <a:buNone/>
              <a:tabLst/>
              <a:defRPr/>
            </a:pPr>
            <a:r>
              <a:rPr kumimoji="0" lang="es-ES" sz="1200" b="0" i="0" u="none" strike="noStrike" kern="0" cap="none" spc="0" normalizeH="0" baseline="0" noProof="0">
                <a:ln>
                  <a:noFill/>
                </a:ln>
                <a:solidFill>
                  <a:srgbClr val="FFFEFF"/>
                </a:solidFill>
                <a:effectLst/>
                <a:uLnTx/>
                <a:uFillTx/>
                <a:latin typeface="Helvetica Neue" panose="020B0604020202020204" charset="0"/>
                <a:ea typeface="Poppins"/>
                <a:cs typeface="Poppins"/>
                <a:sym typeface="Poppins"/>
              </a:rPr>
              <a:t>Venture Capital</a:t>
            </a:r>
            <a:endParaRPr kumimoji="0" sz="700" b="0" i="0" u="none" strike="noStrike" kern="0" cap="none" spc="0" normalizeH="0" baseline="0" noProof="0">
              <a:ln>
                <a:noFill/>
              </a:ln>
              <a:solidFill>
                <a:srgbClr val="000000"/>
              </a:solidFill>
              <a:effectLst/>
              <a:uLnTx/>
              <a:uFillTx/>
              <a:latin typeface="Helvetica Neue" panose="020B0604020202020204" charset="0"/>
              <a:ea typeface="+mn-ea"/>
              <a:cs typeface="Arial"/>
              <a:sym typeface="Arial"/>
            </a:endParaRPr>
          </a:p>
        </p:txBody>
      </p:sp>
      <p:sp>
        <p:nvSpPr>
          <p:cNvPr id="44" name="Google Shape;51;p3">
            <a:extLst>
              <a:ext uri="{FF2B5EF4-FFF2-40B4-BE49-F238E27FC236}">
                <a16:creationId xmlns:a16="http://schemas.microsoft.com/office/drawing/2014/main" id="{29BD89D4-9478-6EB0-1502-3C0FD555DCD2}"/>
              </a:ext>
            </a:extLst>
          </p:cNvPr>
          <p:cNvSpPr/>
          <p:nvPr/>
        </p:nvSpPr>
        <p:spPr>
          <a:xfrm>
            <a:off x="3245886" y="3458906"/>
            <a:ext cx="1559450" cy="230812"/>
          </a:xfrm>
          <a:prstGeom prst="rect">
            <a:avLst/>
          </a:prstGeom>
          <a:noFill/>
          <a:ln>
            <a:noFill/>
          </a:ln>
        </p:spPr>
        <p:txBody>
          <a:bodyPr spcFirstLastPara="1" wrap="square" lIns="45713" tIns="22850" rIns="45713" bIns="22850" anchor="t" anchorCtr="0">
            <a:spAutoFit/>
          </a:bodyPr>
          <a:lstStyle/>
          <a:p>
            <a:pPr marL="0" marR="0" lvl="0" indent="0" algn="ctr" defTabSz="457200" rtl="0" eaLnBrk="1" fontAlgn="auto" latinLnBrk="0" hangingPunct="1">
              <a:lnSpc>
                <a:spcPct val="100000"/>
              </a:lnSpc>
              <a:spcBef>
                <a:spcPts val="0"/>
              </a:spcBef>
              <a:spcAft>
                <a:spcPts val="0"/>
              </a:spcAft>
              <a:buClr>
                <a:srgbClr val="FFFEFF"/>
              </a:buClr>
              <a:buSzPts val="2400"/>
              <a:buFontTx/>
              <a:buNone/>
              <a:tabLst/>
              <a:defRPr/>
            </a:pPr>
            <a:r>
              <a:rPr kumimoji="0" lang="es-ES" sz="1200" b="0" i="0" u="none" strike="noStrike" kern="0" cap="none" spc="0" normalizeH="0" baseline="0" noProof="0">
                <a:ln>
                  <a:noFill/>
                </a:ln>
                <a:solidFill>
                  <a:srgbClr val="FFFEFF"/>
                </a:solidFill>
                <a:effectLst/>
                <a:uLnTx/>
                <a:uFillTx/>
                <a:latin typeface="Helvetica Neue" panose="020B0604020202020204" charset="0"/>
                <a:ea typeface="Poppins"/>
                <a:cs typeface="Poppins"/>
                <a:sym typeface="Poppins"/>
              </a:rPr>
              <a:t>Tech </a:t>
            </a:r>
            <a:r>
              <a:rPr kumimoji="0" lang="es-ES" sz="1200" b="0" i="0" u="none" strike="noStrike" kern="0" cap="none" spc="0" normalizeH="0" baseline="0" noProof="0" err="1">
                <a:ln>
                  <a:noFill/>
                </a:ln>
                <a:solidFill>
                  <a:srgbClr val="FFFEFF"/>
                </a:solidFill>
                <a:effectLst/>
                <a:uLnTx/>
                <a:uFillTx/>
                <a:latin typeface="Helvetica Neue" panose="020B0604020202020204" charset="0"/>
                <a:ea typeface="Poppins"/>
                <a:cs typeface="Poppins"/>
                <a:sym typeface="Poppins"/>
              </a:rPr>
              <a:t>Partners</a:t>
            </a:r>
            <a:endParaRPr kumimoji="0" sz="700" b="0" i="0" u="none" strike="noStrike" kern="0" cap="none" spc="0" normalizeH="0" baseline="0" noProof="0">
              <a:ln>
                <a:noFill/>
              </a:ln>
              <a:solidFill>
                <a:srgbClr val="000000"/>
              </a:solidFill>
              <a:effectLst/>
              <a:uLnTx/>
              <a:uFillTx/>
              <a:latin typeface="Helvetica Neue" panose="020B0604020202020204" charset="0"/>
              <a:ea typeface="+mn-ea"/>
              <a:cs typeface="Arial"/>
              <a:sym typeface="Arial"/>
            </a:endParaRPr>
          </a:p>
        </p:txBody>
      </p:sp>
      <p:sp>
        <p:nvSpPr>
          <p:cNvPr id="45" name="Google Shape;52;p3">
            <a:extLst>
              <a:ext uri="{FF2B5EF4-FFF2-40B4-BE49-F238E27FC236}">
                <a16:creationId xmlns:a16="http://schemas.microsoft.com/office/drawing/2014/main" id="{D45C74B3-D848-5E52-768B-66962E59A250}"/>
              </a:ext>
            </a:extLst>
          </p:cNvPr>
          <p:cNvSpPr/>
          <p:nvPr/>
        </p:nvSpPr>
        <p:spPr>
          <a:xfrm>
            <a:off x="3963162" y="1549203"/>
            <a:ext cx="1559450" cy="1376555"/>
          </a:xfrm>
          <a:prstGeom prst="ellipse">
            <a:avLst/>
          </a:prstGeom>
          <a:solidFill>
            <a:srgbClr val="262626">
              <a:alpha val="80000"/>
            </a:srgbClr>
          </a:solidFill>
          <a:ln>
            <a:noFill/>
          </a:ln>
        </p:spPr>
        <p:txBody>
          <a:bodyPr spcFirstLastPara="1" wrap="square" lIns="0" tIns="0" rIns="0" bIns="0" anchor="ctr" anchorCtr="0">
            <a:spAutoFit/>
          </a:bodyPr>
          <a:lstStyle/>
          <a:p>
            <a:pPr marL="0" marR="0" lvl="0" indent="0" algn="ctr" defTabSz="457200" rtl="0" eaLnBrk="1" fontAlgn="auto" latinLnBrk="0" hangingPunct="1">
              <a:lnSpc>
                <a:spcPct val="100000"/>
              </a:lnSpc>
              <a:spcBef>
                <a:spcPts val="0"/>
              </a:spcBef>
              <a:spcAft>
                <a:spcPts val="0"/>
              </a:spcAft>
              <a:buClr>
                <a:srgbClr val="000000"/>
              </a:buClr>
              <a:buSzPts val="3200"/>
              <a:buFontTx/>
              <a:buNone/>
              <a:tabLst/>
              <a:defRPr/>
            </a:pPr>
            <a:endParaRPr kumimoji="0" sz="1600" b="0" i="0" u="none" strike="noStrike" kern="0" cap="none" spc="0" normalizeH="0" baseline="0" noProof="0">
              <a:ln>
                <a:noFill/>
              </a:ln>
              <a:solidFill>
                <a:srgbClr val="FFFFFF"/>
              </a:solidFill>
              <a:effectLst/>
              <a:uLnTx/>
              <a:uFillTx/>
              <a:latin typeface="Helvetica Neue Light"/>
              <a:ea typeface="Helvetica Neue Light"/>
              <a:cs typeface="Helvetica Neue Light"/>
              <a:sym typeface="Helvetica Neue Light"/>
            </a:endParaRPr>
          </a:p>
        </p:txBody>
      </p:sp>
      <p:sp>
        <p:nvSpPr>
          <p:cNvPr id="46" name="Google Shape;53;p3">
            <a:extLst>
              <a:ext uri="{FF2B5EF4-FFF2-40B4-BE49-F238E27FC236}">
                <a16:creationId xmlns:a16="http://schemas.microsoft.com/office/drawing/2014/main" id="{D6B721A7-E00F-4568-1BC7-8E60ADF92A60}"/>
              </a:ext>
            </a:extLst>
          </p:cNvPr>
          <p:cNvSpPr/>
          <p:nvPr/>
        </p:nvSpPr>
        <p:spPr>
          <a:xfrm>
            <a:off x="3963162" y="2050544"/>
            <a:ext cx="1559450" cy="415478"/>
          </a:xfrm>
          <a:prstGeom prst="rect">
            <a:avLst/>
          </a:prstGeom>
          <a:noFill/>
          <a:ln>
            <a:noFill/>
          </a:ln>
        </p:spPr>
        <p:txBody>
          <a:bodyPr spcFirstLastPara="1" wrap="square" lIns="45713" tIns="22850" rIns="45713" bIns="22850" anchor="t" anchorCtr="0">
            <a:spAutoFit/>
          </a:bodyPr>
          <a:lstStyle/>
          <a:p>
            <a:pPr marL="0" marR="0" lvl="0" indent="0" algn="ctr" defTabSz="457200" rtl="0" eaLnBrk="1" fontAlgn="auto" latinLnBrk="0" hangingPunct="1">
              <a:lnSpc>
                <a:spcPct val="100000"/>
              </a:lnSpc>
              <a:spcBef>
                <a:spcPts val="0"/>
              </a:spcBef>
              <a:spcAft>
                <a:spcPts val="0"/>
              </a:spcAft>
              <a:buClr>
                <a:srgbClr val="FFFEFF"/>
              </a:buClr>
              <a:buSzPts val="2400"/>
              <a:buFontTx/>
              <a:buNone/>
              <a:tabLst/>
              <a:defRPr/>
            </a:pPr>
            <a:r>
              <a:rPr kumimoji="0" lang="es-ES" sz="1200" b="0" i="0" u="none" strike="noStrike" kern="0" cap="none" spc="0" normalizeH="0" baseline="0" noProof="0">
                <a:ln>
                  <a:noFill/>
                </a:ln>
                <a:solidFill>
                  <a:srgbClr val="FFFEFF"/>
                </a:solidFill>
                <a:effectLst/>
                <a:uLnTx/>
                <a:uFillTx/>
                <a:latin typeface="Helvetica Neue" panose="020B0604020202020204" charset="0"/>
                <a:ea typeface="Poppins"/>
                <a:cs typeface="Poppins"/>
                <a:sym typeface="Poppins"/>
              </a:rPr>
              <a:t>Universidades y </a:t>
            </a:r>
            <a:r>
              <a:rPr kumimoji="0" lang="es-ES" sz="1200" b="0" i="0" u="none" strike="noStrike" kern="0" cap="none" spc="0" normalizeH="0" baseline="0" noProof="0" err="1">
                <a:ln>
                  <a:noFill/>
                </a:ln>
                <a:solidFill>
                  <a:srgbClr val="FFFEFF"/>
                </a:solidFill>
                <a:effectLst/>
                <a:uLnTx/>
                <a:uFillTx/>
                <a:latin typeface="Helvetica Neue" panose="020B0604020202020204" charset="0"/>
                <a:ea typeface="Poppins"/>
                <a:cs typeface="Poppins"/>
                <a:sym typeface="Poppins"/>
              </a:rPr>
              <a:t>business</a:t>
            </a:r>
            <a:r>
              <a:rPr kumimoji="0" lang="es-ES" sz="1200" b="0" i="0" u="none" strike="noStrike" kern="0" cap="none" spc="0" normalizeH="0" baseline="0" noProof="0">
                <a:ln>
                  <a:noFill/>
                </a:ln>
                <a:solidFill>
                  <a:srgbClr val="FFFEFF"/>
                </a:solidFill>
                <a:effectLst/>
                <a:uLnTx/>
                <a:uFillTx/>
                <a:latin typeface="Helvetica Neue" panose="020B0604020202020204" charset="0"/>
                <a:ea typeface="Poppins"/>
                <a:cs typeface="Poppins"/>
                <a:sym typeface="Poppins"/>
              </a:rPr>
              <a:t> </a:t>
            </a:r>
            <a:r>
              <a:rPr kumimoji="0" lang="es-ES" sz="1200" b="0" i="0" u="none" strike="noStrike" kern="0" cap="none" spc="0" normalizeH="0" baseline="0" noProof="0" err="1">
                <a:ln>
                  <a:noFill/>
                </a:ln>
                <a:solidFill>
                  <a:srgbClr val="FFFEFF"/>
                </a:solidFill>
                <a:effectLst/>
                <a:uLnTx/>
                <a:uFillTx/>
                <a:latin typeface="Helvetica Neue" panose="020B0604020202020204" charset="0"/>
                <a:ea typeface="Poppins"/>
                <a:cs typeface="Poppins"/>
                <a:sym typeface="Poppins"/>
              </a:rPr>
              <a:t>schools</a:t>
            </a:r>
            <a:endParaRPr kumimoji="0" sz="700" b="0" i="0" u="none" strike="noStrike" kern="0" cap="none" spc="0" normalizeH="0" baseline="0" noProof="0">
              <a:ln>
                <a:noFill/>
              </a:ln>
              <a:solidFill>
                <a:srgbClr val="000000"/>
              </a:solidFill>
              <a:effectLst/>
              <a:uLnTx/>
              <a:uFillTx/>
              <a:latin typeface="Helvetica Neue" panose="020B0604020202020204" charset="0"/>
              <a:ea typeface="+mn-ea"/>
              <a:cs typeface="Arial"/>
              <a:sym typeface="Arial"/>
            </a:endParaRPr>
          </a:p>
        </p:txBody>
      </p:sp>
      <p:sp>
        <p:nvSpPr>
          <p:cNvPr id="52" name="Google Shape;59;p3">
            <a:extLst>
              <a:ext uri="{FF2B5EF4-FFF2-40B4-BE49-F238E27FC236}">
                <a16:creationId xmlns:a16="http://schemas.microsoft.com/office/drawing/2014/main" id="{F39F9410-9A83-6601-67D9-285C36836E39}"/>
              </a:ext>
            </a:extLst>
          </p:cNvPr>
          <p:cNvSpPr/>
          <p:nvPr/>
        </p:nvSpPr>
        <p:spPr>
          <a:xfrm>
            <a:off x="5323397" y="5063806"/>
            <a:ext cx="1754828" cy="415478"/>
          </a:xfrm>
          <a:prstGeom prst="rect">
            <a:avLst/>
          </a:prstGeom>
          <a:noFill/>
          <a:ln>
            <a:noFill/>
          </a:ln>
        </p:spPr>
        <p:txBody>
          <a:bodyPr spcFirstLastPara="1" wrap="square" lIns="45713" tIns="22850" rIns="45713" bIns="22850" anchor="t" anchorCtr="0">
            <a:spAutoFit/>
          </a:bodyPr>
          <a:lstStyle/>
          <a:p>
            <a:pPr marL="0" marR="0" lvl="0" indent="0" algn="ctr" defTabSz="457200" rtl="0" eaLnBrk="1" fontAlgn="auto" latinLnBrk="0" hangingPunct="1">
              <a:lnSpc>
                <a:spcPct val="100000"/>
              </a:lnSpc>
              <a:spcBef>
                <a:spcPts val="0"/>
              </a:spcBef>
              <a:spcAft>
                <a:spcPts val="0"/>
              </a:spcAft>
              <a:buClr>
                <a:srgbClr val="FFFEFF"/>
              </a:buClr>
              <a:buSzPts val="2400"/>
              <a:buFontTx/>
              <a:buNone/>
              <a:tabLst/>
              <a:defRPr/>
            </a:pPr>
            <a:r>
              <a:rPr kumimoji="0" lang="es-ES" sz="1200" b="0" i="0" u="none" strike="noStrike" kern="0" cap="none" spc="0" normalizeH="0" baseline="0" noProof="0" err="1">
                <a:ln>
                  <a:noFill/>
                </a:ln>
                <a:solidFill>
                  <a:srgbClr val="FFFEFF"/>
                </a:solidFill>
                <a:effectLst/>
                <a:uLnTx/>
                <a:uFillTx/>
                <a:latin typeface="Helvetica Neue" panose="020B0604020202020204" charset="0"/>
                <a:ea typeface="Poppins"/>
                <a:cs typeface="Poppins"/>
                <a:sym typeface="Poppins"/>
              </a:rPr>
              <a:t>StartUps</a:t>
            </a:r>
            <a:r>
              <a:rPr kumimoji="0" lang="es-ES" sz="1200" b="0" i="0" u="none" strike="noStrike" kern="0" cap="none" spc="0" normalizeH="0" baseline="0" noProof="0">
                <a:ln>
                  <a:noFill/>
                </a:ln>
                <a:solidFill>
                  <a:srgbClr val="FFFEFF"/>
                </a:solidFill>
                <a:effectLst/>
                <a:uLnTx/>
                <a:uFillTx/>
                <a:latin typeface="Helvetica Neue" panose="020B0604020202020204" charset="0"/>
                <a:ea typeface="Poppins"/>
                <a:cs typeface="Poppins"/>
                <a:sym typeface="Poppins"/>
              </a:rPr>
              <a:t> y </a:t>
            </a:r>
            <a:r>
              <a:rPr kumimoji="0" lang="es-ES" sz="1200" b="0" i="0" u="none" strike="noStrike" kern="0" cap="none" spc="0" normalizeH="0" baseline="0" noProof="0" err="1">
                <a:ln>
                  <a:noFill/>
                </a:ln>
                <a:solidFill>
                  <a:srgbClr val="FFFEFF"/>
                </a:solidFill>
                <a:effectLst/>
                <a:uLnTx/>
                <a:uFillTx/>
                <a:latin typeface="Helvetica Neue" panose="020B0604020202020204" charset="0"/>
                <a:ea typeface="Poppins"/>
                <a:cs typeface="Poppins"/>
                <a:sym typeface="Poppins"/>
              </a:rPr>
              <a:t>Hubs</a:t>
            </a:r>
            <a:r>
              <a:rPr kumimoji="0" lang="es-ES" sz="1200" b="0" i="0" u="none" strike="noStrike" kern="0" cap="none" spc="0" normalizeH="0" baseline="0" noProof="0">
                <a:ln>
                  <a:noFill/>
                </a:ln>
                <a:solidFill>
                  <a:srgbClr val="FFFEFF"/>
                </a:solidFill>
                <a:effectLst/>
                <a:uLnTx/>
                <a:uFillTx/>
                <a:latin typeface="Helvetica Neue" panose="020B0604020202020204" charset="0"/>
                <a:ea typeface="Poppins"/>
                <a:cs typeface="Poppins"/>
                <a:sym typeface="Poppins"/>
              </a:rPr>
              <a:t> de emprendimiento</a:t>
            </a:r>
            <a:endParaRPr kumimoji="0" sz="1200" b="0" i="0" u="none" strike="noStrike" kern="0" cap="none" spc="0" normalizeH="0" baseline="0" noProof="0">
              <a:ln>
                <a:noFill/>
              </a:ln>
              <a:solidFill>
                <a:srgbClr val="FFFEFF"/>
              </a:solidFill>
              <a:effectLst/>
              <a:uLnTx/>
              <a:uFillTx/>
              <a:latin typeface="Helvetica Neue" panose="020B0604020202020204" charset="0"/>
              <a:ea typeface="Poppins"/>
              <a:cs typeface="Poppins"/>
              <a:sym typeface="Poppins"/>
            </a:endParaRPr>
          </a:p>
        </p:txBody>
      </p:sp>
      <p:sp>
        <p:nvSpPr>
          <p:cNvPr id="55" name="Google Shape;49;p3">
            <a:extLst>
              <a:ext uri="{FF2B5EF4-FFF2-40B4-BE49-F238E27FC236}">
                <a16:creationId xmlns:a16="http://schemas.microsoft.com/office/drawing/2014/main" id="{F912B2C1-F706-E750-E111-4A684372B5B7}"/>
              </a:ext>
            </a:extLst>
          </p:cNvPr>
          <p:cNvSpPr/>
          <p:nvPr/>
        </p:nvSpPr>
        <p:spPr>
          <a:xfrm>
            <a:off x="6861227" y="3902378"/>
            <a:ext cx="1559450" cy="1376555"/>
          </a:xfrm>
          <a:prstGeom prst="ellipse">
            <a:avLst/>
          </a:prstGeom>
          <a:solidFill>
            <a:srgbClr val="262626">
              <a:alpha val="80000"/>
            </a:srgbClr>
          </a:solidFill>
          <a:ln>
            <a:noFill/>
          </a:ln>
        </p:spPr>
        <p:txBody>
          <a:bodyPr spcFirstLastPara="1" wrap="square" lIns="0" tIns="0" rIns="0" bIns="0" anchor="ctr" anchorCtr="0">
            <a:spAutoFit/>
          </a:bodyPr>
          <a:lstStyle/>
          <a:p>
            <a:pPr marL="0" marR="0" lvl="0" indent="0" algn="ctr" defTabSz="457200" rtl="0" eaLnBrk="1" fontAlgn="auto" latinLnBrk="0" hangingPunct="1">
              <a:lnSpc>
                <a:spcPct val="100000"/>
              </a:lnSpc>
              <a:spcBef>
                <a:spcPts val="0"/>
              </a:spcBef>
              <a:spcAft>
                <a:spcPts val="0"/>
              </a:spcAft>
              <a:buClr>
                <a:srgbClr val="000000"/>
              </a:buClr>
              <a:buSzPts val="3200"/>
              <a:buFontTx/>
              <a:buNone/>
              <a:tabLst/>
              <a:defRPr/>
            </a:pPr>
            <a:endParaRPr kumimoji="0" sz="1600" b="0" i="0" u="none" strike="noStrike" kern="0" cap="none" spc="0" normalizeH="0" baseline="0" noProof="0">
              <a:ln>
                <a:noFill/>
              </a:ln>
              <a:solidFill>
                <a:srgbClr val="FFFFFF"/>
              </a:solidFill>
              <a:effectLst/>
              <a:uLnTx/>
              <a:uFillTx/>
              <a:latin typeface="Helvetica Neue Light"/>
              <a:ea typeface="Helvetica Neue Light"/>
              <a:cs typeface="Helvetica Neue Light"/>
              <a:sym typeface="Helvetica Neue Light"/>
            </a:endParaRPr>
          </a:p>
        </p:txBody>
      </p:sp>
      <p:sp>
        <p:nvSpPr>
          <p:cNvPr id="56" name="Google Shape;59;p3">
            <a:extLst>
              <a:ext uri="{FF2B5EF4-FFF2-40B4-BE49-F238E27FC236}">
                <a16:creationId xmlns:a16="http://schemas.microsoft.com/office/drawing/2014/main" id="{FC35080E-224A-7F48-4F55-8C93F836A3D1}"/>
              </a:ext>
            </a:extLst>
          </p:cNvPr>
          <p:cNvSpPr/>
          <p:nvPr/>
        </p:nvSpPr>
        <p:spPr>
          <a:xfrm>
            <a:off x="6750472" y="4384512"/>
            <a:ext cx="1754828" cy="415478"/>
          </a:xfrm>
          <a:prstGeom prst="rect">
            <a:avLst/>
          </a:prstGeom>
          <a:noFill/>
          <a:ln>
            <a:noFill/>
          </a:ln>
        </p:spPr>
        <p:txBody>
          <a:bodyPr spcFirstLastPara="1" wrap="square" lIns="45713" tIns="22850" rIns="45713" bIns="22850" anchor="t" anchorCtr="0">
            <a:spAutoFit/>
          </a:bodyPr>
          <a:lstStyle/>
          <a:p>
            <a:pPr marL="0" marR="0" lvl="0" indent="0" algn="ctr" defTabSz="457200" rtl="0" eaLnBrk="1" fontAlgn="auto" latinLnBrk="0" hangingPunct="1">
              <a:lnSpc>
                <a:spcPct val="100000"/>
              </a:lnSpc>
              <a:spcBef>
                <a:spcPts val="0"/>
              </a:spcBef>
              <a:spcAft>
                <a:spcPts val="0"/>
              </a:spcAft>
              <a:buClr>
                <a:srgbClr val="FFFEFF"/>
              </a:buClr>
              <a:buSzPts val="2400"/>
              <a:buFontTx/>
              <a:buNone/>
              <a:tabLst/>
              <a:defRPr/>
            </a:pPr>
            <a:r>
              <a:rPr kumimoji="0" lang="es-ES" sz="1200" b="0" i="0" u="none" strike="noStrike" kern="0" cap="none" spc="0" normalizeH="0" baseline="0" noProof="0">
                <a:ln>
                  <a:noFill/>
                </a:ln>
                <a:solidFill>
                  <a:srgbClr val="FFFEFF"/>
                </a:solidFill>
                <a:effectLst/>
                <a:uLnTx/>
                <a:uFillTx/>
                <a:latin typeface="Helvetica Neue" panose="020B0604020202020204" charset="0"/>
                <a:ea typeface="Poppins"/>
                <a:cs typeface="Poppins"/>
                <a:sym typeface="Poppins"/>
              </a:rPr>
              <a:t>Eventos y congresos sectoriales globales</a:t>
            </a:r>
            <a:endParaRPr kumimoji="0" sz="1200" b="0" i="0" u="none" strike="noStrike" kern="0" cap="none" spc="0" normalizeH="0" baseline="0" noProof="0">
              <a:ln>
                <a:noFill/>
              </a:ln>
              <a:solidFill>
                <a:srgbClr val="FFFEFF"/>
              </a:solidFill>
              <a:effectLst/>
              <a:uLnTx/>
              <a:uFillTx/>
              <a:latin typeface="Helvetica Neue" panose="020B0604020202020204" charset="0"/>
              <a:ea typeface="Poppins"/>
              <a:cs typeface="Poppins"/>
              <a:sym typeface="Poppins"/>
            </a:endParaRPr>
          </a:p>
        </p:txBody>
      </p:sp>
      <p:sp>
        <p:nvSpPr>
          <p:cNvPr id="57" name="Google Shape;49;p3">
            <a:extLst>
              <a:ext uri="{FF2B5EF4-FFF2-40B4-BE49-F238E27FC236}">
                <a16:creationId xmlns:a16="http://schemas.microsoft.com/office/drawing/2014/main" id="{DC81A8FB-5D08-AB2E-13CC-BBBD9BBBF0E3}"/>
              </a:ext>
            </a:extLst>
          </p:cNvPr>
          <p:cNvSpPr/>
          <p:nvPr/>
        </p:nvSpPr>
        <p:spPr>
          <a:xfrm>
            <a:off x="6971982" y="2454635"/>
            <a:ext cx="1559450" cy="1376555"/>
          </a:xfrm>
          <a:prstGeom prst="ellipse">
            <a:avLst/>
          </a:prstGeom>
          <a:solidFill>
            <a:srgbClr val="262626">
              <a:alpha val="80000"/>
            </a:srgbClr>
          </a:solidFill>
          <a:ln>
            <a:noFill/>
          </a:ln>
        </p:spPr>
        <p:txBody>
          <a:bodyPr spcFirstLastPara="1" wrap="square" lIns="0" tIns="0" rIns="0" bIns="0" anchor="ctr" anchorCtr="0">
            <a:spAutoFit/>
          </a:bodyPr>
          <a:lstStyle/>
          <a:p>
            <a:pPr marL="0" marR="0" lvl="0" indent="0" algn="ctr" defTabSz="457200" rtl="0" eaLnBrk="1" fontAlgn="auto" latinLnBrk="0" hangingPunct="1">
              <a:lnSpc>
                <a:spcPct val="100000"/>
              </a:lnSpc>
              <a:spcBef>
                <a:spcPts val="0"/>
              </a:spcBef>
              <a:spcAft>
                <a:spcPts val="0"/>
              </a:spcAft>
              <a:buClr>
                <a:srgbClr val="000000"/>
              </a:buClr>
              <a:buSzPts val="3200"/>
              <a:buFontTx/>
              <a:buNone/>
              <a:tabLst/>
              <a:defRPr/>
            </a:pPr>
            <a:endParaRPr kumimoji="0" sz="1600" b="0" i="0" u="none" strike="noStrike" kern="0" cap="none" spc="0" normalizeH="0" baseline="0" noProof="0">
              <a:ln>
                <a:noFill/>
              </a:ln>
              <a:solidFill>
                <a:srgbClr val="FFFFFF"/>
              </a:solidFill>
              <a:effectLst/>
              <a:uLnTx/>
              <a:uFillTx/>
              <a:latin typeface="Helvetica Neue Light"/>
              <a:ea typeface="Helvetica Neue Light"/>
              <a:cs typeface="Helvetica Neue Light"/>
              <a:sym typeface="Helvetica Neue Light"/>
            </a:endParaRPr>
          </a:p>
        </p:txBody>
      </p:sp>
      <p:sp>
        <p:nvSpPr>
          <p:cNvPr id="58" name="Google Shape;59;p3">
            <a:extLst>
              <a:ext uri="{FF2B5EF4-FFF2-40B4-BE49-F238E27FC236}">
                <a16:creationId xmlns:a16="http://schemas.microsoft.com/office/drawing/2014/main" id="{E84ABC32-60CD-6B15-3E08-1D00384F5307}"/>
              </a:ext>
            </a:extLst>
          </p:cNvPr>
          <p:cNvSpPr/>
          <p:nvPr/>
        </p:nvSpPr>
        <p:spPr>
          <a:xfrm>
            <a:off x="6861227" y="2924069"/>
            <a:ext cx="1754828" cy="415478"/>
          </a:xfrm>
          <a:prstGeom prst="rect">
            <a:avLst/>
          </a:prstGeom>
          <a:noFill/>
          <a:ln>
            <a:noFill/>
          </a:ln>
        </p:spPr>
        <p:txBody>
          <a:bodyPr spcFirstLastPara="1" wrap="square" lIns="45713" tIns="22850" rIns="45713" bIns="22850" anchor="t" anchorCtr="0">
            <a:spAutoFit/>
          </a:bodyPr>
          <a:lstStyle/>
          <a:p>
            <a:pPr marL="0" marR="0" lvl="0" indent="0" algn="ctr" defTabSz="457200" rtl="0" eaLnBrk="1" fontAlgn="auto" latinLnBrk="0" hangingPunct="1">
              <a:lnSpc>
                <a:spcPct val="100000"/>
              </a:lnSpc>
              <a:spcBef>
                <a:spcPts val="0"/>
              </a:spcBef>
              <a:spcAft>
                <a:spcPts val="0"/>
              </a:spcAft>
              <a:buClr>
                <a:srgbClr val="FFFEFF"/>
              </a:buClr>
              <a:buSzPts val="2400"/>
              <a:buFontTx/>
              <a:buNone/>
              <a:tabLst/>
              <a:defRPr/>
            </a:pPr>
            <a:r>
              <a:rPr kumimoji="0" lang="es-ES" sz="1200" b="0" i="0" u="none" strike="noStrike" kern="0" cap="none" spc="0" normalizeH="0" baseline="0" noProof="0">
                <a:ln>
                  <a:noFill/>
                </a:ln>
                <a:solidFill>
                  <a:srgbClr val="FFFEFF"/>
                </a:solidFill>
                <a:effectLst/>
                <a:uLnTx/>
                <a:uFillTx/>
                <a:latin typeface="Helvetica Neue" panose="020B0604020202020204" charset="0"/>
                <a:ea typeface="Poppins"/>
                <a:cs typeface="Poppins"/>
                <a:sym typeface="Poppins"/>
              </a:rPr>
              <a:t> Instituciones y programas públicos</a:t>
            </a:r>
            <a:endParaRPr kumimoji="0" sz="1200" b="0" i="0" u="none" strike="noStrike" kern="0" cap="none" spc="0" normalizeH="0" baseline="0" noProof="0">
              <a:ln>
                <a:noFill/>
              </a:ln>
              <a:solidFill>
                <a:srgbClr val="FFFEFF"/>
              </a:solidFill>
              <a:effectLst/>
              <a:uLnTx/>
              <a:uFillTx/>
              <a:latin typeface="Helvetica Neue" panose="020B0604020202020204" charset="0"/>
              <a:ea typeface="Poppins"/>
              <a:cs typeface="Poppins"/>
              <a:sym typeface="Poppins"/>
            </a:endParaRPr>
          </a:p>
        </p:txBody>
      </p:sp>
      <p:sp>
        <p:nvSpPr>
          <p:cNvPr id="59" name="Google Shape;49;p3">
            <a:extLst>
              <a:ext uri="{FF2B5EF4-FFF2-40B4-BE49-F238E27FC236}">
                <a16:creationId xmlns:a16="http://schemas.microsoft.com/office/drawing/2014/main" id="{36785791-2FD9-A58A-13D5-3E23A4004ACF}"/>
              </a:ext>
            </a:extLst>
          </p:cNvPr>
          <p:cNvSpPr/>
          <p:nvPr/>
        </p:nvSpPr>
        <p:spPr>
          <a:xfrm>
            <a:off x="5791901" y="1324753"/>
            <a:ext cx="1559450" cy="1376555"/>
          </a:xfrm>
          <a:prstGeom prst="ellipse">
            <a:avLst/>
          </a:prstGeom>
          <a:solidFill>
            <a:srgbClr val="262626">
              <a:alpha val="80000"/>
            </a:srgbClr>
          </a:solidFill>
          <a:ln>
            <a:noFill/>
          </a:ln>
        </p:spPr>
        <p:txBody>
          <a:bodyPr spcFirstLastPara="1" wrap="square" lIns="0" tIns="0" rIns="0" bIns="0" anchor="ctr" anchorCtr="0">
            <a:spAutoFit/>
          </a:bodyPr>
          <a:lstStyle/>
          <a:p>
            <a:pPr marL="0" marR="0" lvl="0" indent="0" algn="ctr" defTabSz="457200" rtl="0" eaLnBrk="1" fontAlgn="auto" latinLnBrk="0" hangingPunct="1">
              <a:lnSpc>
                <a:spcPct val="100000"/>
              </a:lnSpc>
              <a:spcBef>
                <a:spcPts val="0"/>
              </a:spcBef>
              <a:spcAft>
                <a:spcPts val="0"/>
              </a:spcAft>
              <a:buClr>
                <a:srgbClr val="000000"/>
              </a:buClr>
              <a:buSzPts val="3200"/>
              <a:buFontTx/>
              <a:buNone/>
              <a:tabLst/>
              <a:defRPr/>
            </a:pPr>
            <a:endParaRPr kumimoji="0" sz="1600" b="0" i="0" u="none" strike="noStrike" kern="0" cap="none" spc="0" normalizeH="0" baseline="0" noProof="0">
              <a:ln>
                <a:noFill/>
              </a:ln>
              <a:solidFill>
                <a:srgbClr val="FFFFFF"/>
              </a:solidFill>
              <a:effectLst/>
              <a:uLnTx/>
              <a:uFillTx/>
              <a:latin typeface="Helvetica Neue Light"/>
              <a:ea typeface="Helvetica Neue Light"/>
              <a:cs typeface="Helvetica Neue Light"/>
              <a:sym typeface="Helvetica Neue Light"/>
            </a:endParaRPr>
          </a:p>
        </p:txBody>
      </p:sp>
      <p:sp>
        <p:nvSpPr>
          <p:cNvPr id="60" name="Google Shape;59;p3">
            <a:extLst>
              <a:ext uri="{FF2B5EF4-FFF2-40B4-BE49-F238E27FC236}">
                <a16:creationId xmlns:a16="http://schemas.microsoft.com/office/drawing/2014/main" id="{E545AEE0-763D-B284-41D8-0464CC824CD1}"/>
              </a:ext>
            </a:extLst>
          </p:cNvPr>
          <p:cNvSpPr/>
          <p:nvPr/>
        </p:nvSpPr>
        <p:spPr>
          <a:xfrm>
            <a:off x="5681681" y="1722485"/>
            <a:ext cx="1754828" cy="600144"/>
          </a:xfrm>
          <a:prstGeom prst="rect">
            <a:avLst/>
          </a:prstGeom>
          <a:noFill/>
          <a:ln>
            <a:noFill/>
          </a:ln>
        </p:spPr>
        <p:txBody>
          <a:bodyPr spcFirstLastPara="1" wrap="square" lIns="45713" tIns="22850" rIns="45713" bIns="22850" anchor="t" anchorCtr="0">
            <a:spAutoFit/>
          </a:bodyPr>
          <a:lstStyle/>
          <a:p>
            <a:pPr marL="0" marR="0" lvl="0" indent="0" algn="ctr" defTabSz="457200" rtl="0" eaLnBrk="1" fontAlgn="auto" latinLnBrk="0" hangingPunct="1">
              <a:lnSpc>
                <a:spcPct val="100000"/>
              </a:lnSpc>
              <a:spcBef>
                <a:spcPts val="0"/>
              </a:spcBef>
              <a:spcAft>
                <a:spcPts val="0"/>
              </a:spcAft>
              <a:buClr>
                <a:srgbClr val="FFFEFF"/>
              </a:buClr>
              <a:buSzPts val="2400"/>
              <a:buFontTx/>
              <a:buNone/>
              <a:tabLst/>
              <a:defRPr/>
            </a:pPr>
            <a:r>
              <a:rPr kumimoji="0" lang="es-ES" sz="1200" b="0" i="0" u="none" strike="noStrike" kern="0" cap="none" spc="0" normalizeH="0" baseline="0" noProof="0">
                <a:ln>
                  <a:noFill/>
                </a:ln>
                <a:solidFill>
                  <a:srgbClr val="FFFEFF"/>
                </a:solidFill>
                <a:effectLst/>
                <a:uLnTx/>
                <a:uFillTx/>
                <a:latin typeface="Helvetica Neue" panose="020B0604020202020204" charset="0"/>
                <a:ea typeface="Poppins"/>
                <a:cs typeface="Poppins"/>
                <a:sym typeface="Poppins"/>
              </a:rPr>
              <a:t> Otras corporaciones </a:t>
            </a:r>
          </a:p>
          <a:p>
            <a:pPr marL="0" marR="0" lvl="0" indent="0" algn="ctr" defTabSz="457200" rtl="0" eaLnBrk="1" fontAlgn="auto" latinLnBrk="0" hangingPunct="1">
              <a:lnSpc>
                <a:spcPct val="100000"/>
              </a:lnSpc>
              <a:spcBef>
                <a:spcPts val="0"/>
              </a:spcBef>
              <a:spcAft>
                <a:spcPts val="0"/>
              </a:spcAft>
              <a:buClr>
                <a:srgbClr val="FFFEFF"/>
              </a:buClr>
              <a:buSzPts val="2400"/>
              <a:buFontTx/>
              <a:buNone/>
              <a:tabLst/>
              <a:defRPr/>
            </a:pPr>
            <a:r>
              <a:rPr kumimoji="0" lang="es-ES" sz="1200" b="0" i="0" u="none" strike="noStrike" kern="0" cap="none" spc="0" normalizeH="0" baseline="0" noProof="0">
                <a:ln>
                  <a:noFill/>
                </a:ln>
                <a:solidFill>
                  <a:srgbClr val="FFFEFF"/>
                </a:solidFill>
                <a:effectLst/>
                <a:uLnTx/>
                <a:uFillTx/>
                <a:latin typeface="Helvetica Neue" panose="020B0604020202020204" charset="0"/>
                <a:ea typeface="Poppins"/>
                <a:cs typeface="Poppins"/>
                <a:sym typeface="Poppins"/>
              </a:rPr>
              <a:t>— </a:t>
            </a:r>
            <a:r>
              <a:rPr kumimoji="0" lang="es-ES" sz="1200" b="0" i="0" u="none" strike="noStrike" kern="0" cap="none" spc="0" normalizeH="0" baseline="0" noProof="0" err="1">
                <a:ln>
                  <a:noFill/>
                </a:ln>
                <a:solidFill>
                  <a:srgbClr val="FFFEFF"/>
                </a:solidFill>
                <a:effectLst/>
                <a:uLnTx/>
                <a:uFillTx/>
                <a:latin typeface="Helvetica Neue" panose="020B0604020202020204" charset="0"/>
                <a:ea typeface="Poppins"/>
                <a:cs typeface="Poppins"/>
                <a:sym typeface="Poppins"/>
              </a:rPr>
              <a:t>benchmark</a:t>
            </a:r>
            <a:r>
              <a:rPr kumimoji="0" lang="es-ES" sz="1200" b="0" i="0" u="none" strike="noStrike" kern="0" cap="none" spc="0" normalizeH="0" baseline="0" noProof="0">
                <a:ln>
                  <a:noFill/>
                </a:ln>
                <a:solidFill>
                  <a:srgbClr val="FFFEFF"/>
                </a:solidFill>
                <a:effectLst/>
                <a:uLnTx/>
                <a:uFillTx/>
                <a:latin typeface="Helvetica Neue" panose="020B0604020202020204" charset="0"/>
                <a:ea typeface="Poppins"/>
                <a:cs typeface="Poppins"/>
                <a:sym typeface="Poppins"/>
              </a:rPr>
              <a:t> de buenas prácticas</a:t>
            </a:r>
            <a:endParaRPr kumimoji="0" sz="1200" b="0" i="0" u="none" strike="noStrike" kern="0" cap="none" spc="0" normalizeH="0" baseline="0" noProof="0">
              <a:ln>
                <a:noFill/>
              </a:ln>
              <a:solidFill>
                <a:srgbClr val="FFFEFF"/>
              </a:solidFill>
              <a:effectLst/>
              <a:uLnTx/>
              <a:uFillTx/>
              <a:latin typeface="Helvetica Neue" panose="020B0604020202020204" charset="0"/>
              <a:ea typeface="Poppins"/>
              <a:cs typeface="Poppins"/>
              <a:sym typeface="Poppins"/>
            </a:endParaRPr>
          </a:p>
        </p:txBody>
      </p:sp>
    </p:spTree>
    <p:extLst>
      <p:ext uri="{BB962C8B-B14F-4D97-AF65-F5344CB8AC3E}">
        <p14:creationId xmlns:p14="http://schemas.microsoft.com/office/powerpoint/2010/main" val="3492714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par>
                                <p:cTn id="8" presetID="10" presetClass="entr" presetSubtype="0" fill="hold"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fade">
                                      <p:cBhvr>
                                        <p:cTn id="10" dur="500"/>
                                        <p:tgtEl>
                                          <p:spTgt spid="4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500"/>
                                        <p:tgtEl>
                                          <p:spTgt spid="4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fade">
                                      <p:cBhvr>
                                        <p:cTn id="18" dur="500"/>
                                        <p:tgtEl>
                                          <p:spTgt spid="5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500"/>
                                        <p:tgtEl>
                                          <p:spTgt spid="4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fade">
                                      <p:cBhvr>
                                        <p:cTn id="26" dur="500"/>
                                        <p:tgtEl>
                                          <p:spTgt spid="4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2"/>
                                        </p:tgtEl>
                                        <p:attrNameLst>
                                          <p:attrName>style.visibility</p:attrName>
                                        </p:attrNameLst>
                                      </p:cBhvr>
                                      <p:to>
                                        <p:strVal val="visible"/>
                                      </p:to>
                                    </p:set>
                                    <p:animEffect transition="in" filter="fade">
                                      <p:cBhvr>
                                        <p:cTn id="31" dur="500"/>
                                        <p:tgtEl>
                                          <p:spTgt spid="5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fade">
                                      <p:cBhvr>
                                        <p:cTn id="34" dur="500"/>
                                        <p:tgtEl>
                                          <p:spTgt spid="5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6"/>
                                        </p:tgtEl>
                                        <p:attrNameLst>
                                          <p:attrName>style.visibility</p:attrName>
                                        </p:attrNameLst>
                                      </p:cBhvr>
                                      <p:to>
                                        <p:strVal val="visible"/>
                                      </p:to>
                                    </p:set>
                                    <p:animEffect transition="in" filter="fade">
                                      <p:cBhvr>
                                        <p:cTn id="39" dur="500"/>
                                        <p:tgtEl>
                                          <p:spTgt spid="5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55"/>
                                        </p:tgtEl>
                                        <p:attrNameLst>
                                          <p:attrName>style.visibility</p:attrName>
                                        </p:attrNameLst>
                                      </p:cBhvr>
                                      <p:to>
                                        <p:strVal val="visible"/>
                                      </p:to>
                                    </p:set>
                                    <p:animEffect transition="in" filter="fade">
                                      <p:cBhvr>
                                        <p:cTn id="42" dur="500"/>
                                        <p:tgtEl>
                                          <p:spTgt spid="5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8"/>
                                        </p:tgtEl>
                                        <p:attrNameLst>
                                          <p:attrName>style.visibility</p:attrName>
                                        </p:attrNameLst>
                                      </p:cBhvr>
                                      <p:to>
                                        <p:strVal val="visible"/>
                                      </p:to>
                                    </p:set>
                                    <p:animEffect transition="in" filter="fade">
                                      <p:cBhvr>
                                        <p:cTn id="47" dur="500"/>
                                        <p:tgtEl>
                                          <p:spTgt spid="5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57"/>
                                        </p:tgtEl>
                                        <p:attrNameLst>
                                          <p:attrName>style.visibility</p:attrName>
                                        </p:attrNameLst>
                                      </p:cBhvr>
                                      <p:to>
                                        <p:strVal val="visible"/>
                                      </p:to>
                                    </p:set>
                                    <p:animEffect transition="in" filter="fade">
                                      <p:cBhvr>
                                        <p:cTn id="50" dur="500"/>
                                        <p:tgtEl>
                                          <p:spTgt spid="5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60"/>
                                        </p:tgtEl>
                                        <p:attrNameLst>
                                          <p:attrName>style.visibility</p:attrName>
                                        </p:attrNameLst>
                                      </p:cBhvr>
                                      <p:to>
                                        <p:strVal val="visible"/>
                                      </p:to>
                                    </p:set>
                                    <p:animEffect transition="in" filter="fade">
                                      <p:cBhvr>
                                        <p:cTn id="55" dur="500"/>
                                        <p:tgtEl>
                                          <p:spTgt spid="60"/>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59"/>
                                        </p:tgtEl>
                                        <p:attrNameLst>
                                          <p:attrName>style.visibility</p:attrName>
                                        </p:attrNameLst>
                                      </p:cBhvr>
                                      <p:to>
                                        <p:strVal val="visible"/>
                                      </p:to>
                                    </p:set>
                                    <p:animEffect transition="in" filter="fade">
                                      <p:cBhvr>
                                        <p:cTn id="58"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3" grpId="0" animBg="1"/>
      <p:bldP spid="42" grpId="0" animBg="1"/>
      <p:bldP spid="43" grpId="0"/>
      <p:bldP spid="44" grpId="0"/>
      <p:bldP spid="52" grpId="0"/>
      <p:bldP spid="55" grpId="0" animBg="1"/>
      <p:bldP spid="56" grpId="0"/>
      <p:bldP spid="57" grpId="0" animBg="1"/>
      <p:bldP spid="58" grpId="0"/>
      <p:bldP spid="59" grpId="0" animBg="1"/>
      <p:bldP spid="6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0">
          <a:extLst>
            <a:ext uri="{FF2B5EF4-FFF2-40B4-BE49-F238E27FC236}">
              <a16:creationId xmlns:a16="http://schemas.microsoft.com/office/drawing/2014/main" id="{23460D91-DBA7-C769-6BEF-6C51E045B7E7}"/>
            </a:ext>
          </a:extLst>
        </p:cNvPr>
        <p:cNvGrpSpPr/>
        <p:nvPr/>
      </p:nvGrpSpPr>
      <p:grpSpPr>
        <a:xfrm>
          <a:off x="0" y="0"/>
          <a:ext cx="0" cy="0"/>
          <a:chOff x="0" y="0"/>
          <a:chExt cx="0" cy="0"/>
        </a:xfrm>
      </p:grpSpPr>
      <p:sp>
        <p:nvSpPr>
          <p:cNvPr id="3" name="Google Shape;81;p3">
            <a:extLst>
              <a:ext uri="{FF2B5EF4-FFF2-40B4-BE49-F238E27FC236}">
                <a16:creationId xmlns:a16="http://schemas.microsoft.com/office/drawing/2014/main" id="{2BBE6A2F-B1E9-B49E-7C43-81A29877BF49}"/>
              </a:ext>
            </a:extLst>
          </p:cNvPr>
          <p:cNvSpPr/>
          <p:nvPr/>
        </p:nvSpPr>
        <p:spPr>
          <a:xfrm>
            <a:off x="574769" y="305802"/>
            <a:ext cx="11171753" cy="393490"/>
          </a:xfrm>
          <a:prstGeom prst="rect">
            <a:avLst/>
          </a:prstGeom>
          <a:noFill/>
          <a:ln>
            <a:noFill/>
          </a:ln>
        </p:spPr>
        <p:txBody>
          <a:bodyPr spcFirstLastPara="1" wrap="square" lIns="61525" tIns="30750" rIns="61525" bIns="30750" anchor="t" anchorCtr="0">
            <a:noAutofit/>
          </a:bodyPr>
          <a:lstStyle/>
          <a:p>
            <a:pPr marL="0" marR="0" lvl="0" indent="0" algn="l" defTabSz="914400" rtl="0" eaLnBrk="1" fontAlgn="auto" latinLnBrk="0" hangingPunct="1">
              <a:lnSpc>
                <a:spcPct val="93750"/>
              </a:lnSpc>
              <a:spcBef>
                <a:spcPts val="0"/>
              </a:spcBef>
              <a:spcAft>
                <a:spcPts val="0"/>
              </a:spcAft>
              <a:buClr>
                <a:srgbClr val="000000"/>
              </a:buClr>
              <a:buSzPts val="4000"/>
              <a:buFontTx/>
              <a:buNone/>
              <a:tabLst/>
              <a:defRPr/>
            </a:pPr>
            <a:r>
              <a:rPr kumimoji="0" lang="es-ES" sz="2000" b="1" i="0" u="none" strike="noStrike" kern="1200" cap="none" spc="0" normalizeH="0" baseline="0" noProof="0">
                <a:ln>
                  <a:noFill/>
                </a:ln>
                <a:solidFill>
                  <a:srgbClr val="000000"/>
                </a:solidFill>
                <a:effectLst/>
                <a:uLnTx/>
                <a:uFillTx/>
                <a:latin typeface="Helvetica Neue" panose="020B0604020202020204" charset="0"/>
                <a:ea typeface="Calibri"/>
                <a:cs typeface="Calibri"/>
                <a:sym typeface="Calibri"/>
              </a:rPr>
              <a:t>De la visión a la ejecución: Dos iniciativas transformadoras (ESTREIA y HUEBOX)</a:t>
            </a:r>
          </a:p>
        </p:txBody>
      </p:sp>
      <p:pic>
        <p:nvPicPr>
          <p:cNvPr id="9" name="Imagen 8">
            <a:extLst>
              <a:ext uri="{FF2B5EF4-FFF2-40B4-BE49-F238E27FC236}">
                <a16:creationId xmlns:a16="http://schemas.microsoft.com/office/drawing/2014/main" id="{9A5CA042-E05A-AB9C-A03F-3260B3B66A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2630" y="1579044"/>
            <a:ext cx="2794398" cy="801914"/>
          </a:xfrm>
          <a:prstGeom prst="rect">
            <a:avLst/>
          </a:prstGeom>
        </p:spPr>
      </p:pic>
      <p:pic>
        <p:nvPicPr>
          <p:cNvPr id="10" name="Imagen 9">
            <a:extLst>
              <a:ext uri="{FF2B5EF4-FFF2-40B4-BE49-F238E27FC236}">
                <a16:creationId xmlns:a16="http://schemas.microsoft.com/office/drawing/2014/main" id="{427C29E4-3AC5-F682-8B3C-930F9343C8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2630" y="2380958"/>
            <a:ext cx="2789985" cy="3429000"/>
          </a:xfrm>
          <a:prstGeom prst="rect">
            <a:avLst/>
          </a:prstGeom>
        </p:spPr>
      </p:pic>
      <p:cxnSp>
        <p:nvCxnSpPr>
          <p:cNvPr id="11" name="Conector recto 10">
            <a:extLst>
              <a:ext uri="{FF2B5EF4-FFF2-40B4-BE49-F238E27FC236}">
                <a16:creationId xmlns:a16="http://schemas.microsoft.com/office/drawing/2014/main" id="{28F18AE5-1D5E-F71C-5DBE-5E8556439AE2}"/>
              </a:ext>
            </a:extLst>
          </p:cNvPr>
          <p:cNvCxnSpPr/>
          <p:nvPr/>
        </p:nvCxnSpPr>
        <p:spPr>
          <a:xfrm>
            <a:off x="6016487" y="1579044"/>
            <a:ext cx="0" cy="4067013"/>
          </a:xfrm>
          <a:prstGeom prst="line">
            <a:avLst/>
          </a:prstGeom>
        </p:spPr>
        <p:style>
          <a:lnRef idx="1">
            <a:schemeClr val="accent1"/>
          </a:lnRef>
          <a:fillRef idx="0">
            <a:schemeClr val="accent1"/>
          </a:fillRef>
          <a:effectRef idx="0">
            <a:schemeClr val="accent1"/>
          </a:effectRef>
          <a:fontRef idx="minor">
            <a:schemeClr val="tx1"/>
          </a:fontRef>
        </p:style>
      </p:cxnSp>
      <p:pic>
        <p:nvPicPr>
          <p:cNvPr id="17" name="Imagen 16">
            <a:extLst>
              <a:ext uri="{FF2B5EF4-FFF2-40B4-BE49-F238E27FC236}">
                <a16:creationId xmlns:a16="http://schemas.microsoft.com/office/drawing/2014/main" id="{5DF8D5D3-A003-41AA-8471-8B63853CFBCC}"/>
              </a:ext>
            </a:extLst>
          </p:cNvPr>
          <p:cNvPicPr>
            <a:picLocks noChangeAspect="1"/>
          </p:cNvPicPr>
          <p:nvPr/>
        </p:nvPicPr>
        <p:blipFill rotWithShape="1">
          <a:blip r:embed="rId5"/>
          <a:srcRect l="19297" t="1768" r="6230" b="1485"/>
          <a:stretch/>
        </p:blipFill>
        <p:spPr>
          <a:xfrm>
            <a:off x="1854358" y="1548849"/>
            <a:ext cx="2992300" cy="3723373"/>
          </a:xfrm>
          <a:prstGeom prst="rect">
            <a:avLst/>
          </a:prstGeom>
        </p:spPr>
      </p:pic>
      <p:sp>
        <p:nvSpPr>
          <p:cNvPr id="21" name="Freeform 2">
            <a:extLst>
              <a:ext uri="{FF2B5EF4-FFF2-40B4-BE49-F238E27FC236}">
                <a16:creationId xmlns:a16="http://schemas.microsoft.com/office/drawing/2014/main" id="{C6833486-543C-72F5-D91C-FE84A5D78AAA}"/>
              </a:ext>
            </a:extLst>
          </p:cNvPr>
          <p:cNvSpPr/>
          <p:nvPr/>
        </p:nvSpPr>
        <p:spPr>
          <a:xfrm rot="10800000">
            <a:off x="1854359" y="5315312"/>
            <a:ext cx="2992299" cy="494646"/>
          </a:xfrm>
          <a:custGeom>
            <a:avLst/>
            <a:gdLst/>
            <a:ahLst/>
            <a:cxnLst/>
            <a:rect l="l" t="t" r="r" b="b"/>
            <a:pathLst>
              <a:path w="4947170" h="1464357">
                <a:moveTo>
                  <a:pt x="0" y="0"/>
                </a:moveTo>
                <a:lnTo>
                  <a:pt x="4947170" y="0"/>
                </a:lnTo>
                <a:lnTo>
                  <a:pt x="4947170" y="1464357"/>
                </a:lnTo>
                <a:lnTo>
                  <a:pt x="0" y="1464357"/>
                </a:lnTo>
                <a:lnTo>
                  <a:pt x="0" y="0"/>
                </a:lnTo>
                <a:close/>
              </a:path>
            </a:pathLst>
          </a:custGeom>
          <a:blipFill>
            <a:blip>
              <a:alphaModFix amt="50000"/>
              <a:extLst>
                <a:ext uri="{96DAC541-7B7A-43D3-8B79-37D633B846F1}">
                  <asvg:svgBlip xmlns:asvg="http://schemas.microsoft.com/office/drawing/2016/SVG/main" r:embed="rId6"/>
                </a:ext>
              </a:extLst>
            </a:blip>
            <a:stretch>
              <a:fillRect l="-44066" t="-271378" r="-41146" b="-254346"/>
            </a:stretch>
          </a:blipFill>
        </p:spPr>
        <p:txBody>
          <a:bodyPr/>
          <a:lstStyle/>
          <a:p>
            <a:pPr marL="0" marR="0" lvl="0" indent="0" algn="l" defTabSz="609630" rtl="0" eaLnBrk="1" fontAlgn="auto" latinLnBrk="0" hangingPunct="1">
              <a:lnSpc>
                <a:spcPct val="100000"/>
              </a:lnSpc>
              <a:spcBef>
                <a:spcPts val="0"/>
              </a:spcBef>
              <a:spcAft>
                <a:spcPts val="0"/>
              </a:spcAft>
              <a:buClrTx/>
              <a:buSzTx/>
              <a:buFont typeface="Arial"/>
              <a:buNone/>
              <a:tabLst/>
              <a:defRPr/>
            </a:pPr>
            <a:endParaRPr kumimoji="0" lang="es-ES" sz="11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22" name="TextBox 17">
            <a:extLst>
              <a:ext uri="{FF2B5EF4-FFF2-40B4-BE49-F238E27FC236}">
                <a16:creationId xmlns:a16="http://schemas.microsoft.com/office/drawing/2014/main" id="{F5D4E2BB-5086-E482-4381-8FDF891AD658}"/>
              </a:ext>
            </a:extLst>
          </p:cNvPr>
          <p:cNvSpPr txBox="1"/>
          <p:nvPr/>
        </p:nvSpPr>
        <p:spPr>
          <a:xfrm>
            <a:off x="1960332" y="5159197"/>
            <a:ext cx="2796128" cy="551433"/>
          </a:xfrm>
          <a:prstGeom prst="rect">
            <a:avLst/>
          </a:prstGeom>
        </p:spPr>
        <p:txBody>
          <a:bodyPr wrap="square" lIns="0" tIns="0" rIns="0" bIns="0" rtlCol="0" anchor="t">
            <a:spAutoFit/>
          </a:bodyPr>
          <a:lstStyle/>
          <a:p>
            <a:pPr marL="0" marR="0" lvl="0" indent="0" algn="ctr" defTabSz="609630" rtl="0" eaLnBrk="1" fontAlgn="auto" latinLnBrk="0" hangingPunct="1">
              <a:lnSpc>
                <a:spcPts val="5133"/>
              </a:lnSpc>
              <a:spcBef>
                <a:spcPct val="0"/>
              </a:spcBef>
              <a:spcAft>
                <a:spcPts val="0"/>
              </a:spcAft>
              <a:buClrTx/>
              <a:buSzTx/>
              <a:buFont typeface="Arial"/>
              <a:buNone/>
              <a:tabLst/>
              <a:defRPr/>
            </a:pPr>
            <a:r>
              <a:rPr kumimoji="0" lang="en-US" sz="1800" b="1" i="0" u="none" strike="noStrike" kern="1200" cap="none" spc="0" normalizeH="0" baseline="0" noProof="0">
                <a:ln>
                  <a:noFill/>
                </a:ln>
                <a:solidFill>
                  <a:srgbClr val="000000"/>
                </a:solidFill>
                <a:effectLst/>
                <a:uLnTx/>
                <a:uFillTx/>
                <a:latin typeface="Helvetica Neue" panose="020B0604020202020204" charset="0"/>
                <a:ea typeface="Cy Grotesk Key"/>
                <a:cs typeface="Cy Grotesk Key"/>
                <a:sym typeface="Cy Grotesk Key"/>
              </a:rPr>
              <a:t>ESTREIA</a:t>
            </a:r>
          </a:p>
        </p:txBody>
      </p:sp>
      <p:pic>
        <p:nvPicPr>
          <p:cNvPr id="23" name="Google Shape;197;p38" descr="Texto&#10;&#10;Descripción generada automáticamente">
            <a:extLst>
              <a:ext uri="{FF2B5EF4-FFF2-40B4-BE49-F238E27FC236}">
                <a16:creationId xmlns:a16="http://schemas.microsoft.com/office/drawing/2014/main" id="{EBF83149-B4A3-6C05-BFDD-D1BA5A977234}"/>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l="9234" t="20596" r="12463" b="20920"/>
          <a:stretch/>
        </p:blipFill>
        <p:spPr>
          <a:xfrm>
            <a:off x="1985817" y="1800951"/>
            <a:ext cx="2691471" cy="983602"/>
          </a:xfrm>
          <a:prstGeom prst="rect">
            <a:avLst/>
          </a:prstGeom>
          <a:noFill/>
          <a:ln>
            <a:noFill/>
          </a:ln>
        </p:spPr>
      </p:pic>
      <p:sp>
        <p:nvSpPr>
          <p:cNvPr id="2" name="Rectángulo 1">
            <a:extLst>
              <a:ext uri="{FF2B5EF4-FFF2-40B4-BE49-F238E27FC236}">
                <a16:creationId xmlns:a16="http://schemas.microsoft.com/office/drawing/2014/main" id="{A2B9DFBC-922D-0129-6DD5-17E73E9B293C}"/>
              </a:ext>
            </a:extLst>
          </p:cNvPr>
          <p:cNvSpPr/>
          <p:nvPr/>
        </p:nvSpPr>
        <p:spPr>
          <a:xfrm>
            <a:off x="6508750" y="1016000"/>
            <a:ext cx="5029200" cy="5099050"/>
          </a:xfrm>
          <a:prstGeom prst="rect">
            <a:avLst/>
          </a:prstGeom>
          <a:solidFill>
            <a:schemeClr val="bg1">
              <a:alpha val="9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260208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0">
          <a:extLst>
            <a:ext uri="{FF2B5EF4-FFF2-40B4-BE49-F238E27FC236}">
              <a16:creationId xmlns:a16="http://schemas.microsoft.com/office/drawing/2014/main" id="{1D3D4086-769B-D03A-5932-CF9C8DFFE805}"/>
            </a:ext>
          </a:extLst>
        </p:cNvPr>
        <p:cNvGrpSpPr/>
        <p:nvPr/>
      </p:nvGrpSpPr>
      <p:grpSpPr>
        <a:xfrm>
          <a:off x="0" y="0"/>
          <a:ext cx="0" cy="0"/>
          <a:chOff x="0" y="0"/>
          <a:chExt cx="0" cy="0"/>
        </a:xfrm>
      </p:grpSpPr>
      <p:sp>
        <p:nvSpPr>
          <p:cNvPr id="3" name="Google Shape;81;p3">
            <a:extLst>
              <a:ext uri="{FF2B5EF4-FFF2-40B4-BE49-F238E27FC236}">
                <a16:creationId xmlns:a16="http://schemas.microsoft.com/office/drawing/2014/main" id="{FB1ACB7E-1A11-F22F-2C06-60F8415A91E4}"/>
              </a:ext>
            </a:extLst>
          </p:cNvPr>
          <p:cNvSpPr/>
          <p:nvPr/>
        </p:nvSpPr>
        <p:spPr>
          <a:xfrm>
            <a:off x="574769" y="305801"/>
            <a:ext cx="11287031" cy="742239"/>
          </a:xfrm>
          <a:prstGeom prst="rect">
            <a:avLst/>
          </a:prstGeom>
          <a:noFill/>
          <a:ln>
            <a:noFill/>
          </a:ln>
        </p:spPr>
        <p:txBody>
          <a:bodyPr spcFirstLastPara="1" wrap="square" lIns="61525" tIns="30750" rIns="61525" bIns="30750" anchor="t" anchorCtr="0">
            <a:noAutofit/>
          </a:bodyPr>
          <a:lstStyle/>
          <a:p>
            <a:pPr marL="0" marR="0" lvl="0" indent="0" algn="l" defTabSz="914400" rtl="0" eaLnBrk="1" fontAlgn="auto" latinLnBrk="0" hangingPunct="1">
              <a:lnSpc>
                <a:spcPct val="93750"/>
              </a:lnSpc>
              <a:spcBef>
                <a:spcPts val="0"/>
              </a:spcBef>
              <a:spcAft>
                <a:spcPts val="0"/>
              </a:spcAft>
              <a:buClr>
                <a:srgbClr val="000000"/>
              </a:buClr>
              <a:buSzPts val="4000"/>
              <a:buFontTx/>
              <a:buNone/>
              <a:tabLst/>
              <a:defRPr/>
            </a:pPr>
            <a:r>
              <a:rPr kumimoji="0" lang="es-ES" sz="2000" b="1" i="0" u="none" strike="noStrike" kern="1200" cap="none" spc="0" normalizeH="0" baseline="0" noProof="0">
                <a:ln>
                  <a:noFill/>
                </a:ln>
                <a:solidFill>
                  <a:srgbClr val="000000"/>
                </a:solidFill>
                <a:effectLst/>
                <a:uLnTx/>
                <a:uFillTx/>
                <a:latin typeface="Helvetica Neue" panose="020B0604020202020204" charset="0"/>
                <a:ea typeface="Calibri"/>
                <a:cs typeface="Calibri"/>
                <a:sym typeface="Calibri"/>
              </a:rPr>
              <a:t>Operativizar la IA: Identificación masiva de casos de uso reales y rentables</a:t>
            </a:r>
          </a:p>
        </p:txBody>
      </p:sp>
      <p:pic>
        <p:nvPicPr>
          <p:cNvPr id="2" name="Google Shape;463;g2c2d1fa4457_0_0" descr="Texto&#10;&#10;Descripción generada automáticamente">
            <a:extLst>
              <a:ext uri="{FF2B5EF4-FFF2-40B4-BE49-F238E27FC236}">
                <a16:creationId xmlns:a16="http://schemas.microsoft.com/office/drawing/2014/main" id="{0E4C742A-0BEE-936A-03C9-19641689481B}"/>
              </a:ext>
            </a:extLst>
          </p:cNvPr>
          <p:cNvPicPr preferRelativeResize="0"/>
          <p:nvPr/>
        </p:nvPicPr>
        <p:blipFill rotWithShape="1">
          <a:blip r:embed="rId3">
            <a:alphaModFix/>
          </a:blip>
          <a:srcRect t="21585" b="21717"/>
          <a:stretch/>
        </p:blipFill>
        <p:spPr>
          <a:xfrm>
            <a:off x="458178" y="2672410"/>
            <a:ext cx="4943972" cy="1406656"/>
          </a:xfrm>
          <a:prstGeom prst="rect">
            <a:avLst/>
          </a:prstGeom>
          <a:noFill/>
          <a:ln>
            <a:noFill/>
          </a:ln>
        </p:spPr>
      </p:pic>
      <p:sp>
        <p:nvSpPr>
          <p:cNvPr id="4" name="Rectángulo 18">
            <a:extLst>
              <a:ext uri="{FF2B5EF4-FFF2-40B4-BE49-F238E27FC236}">
                <a16:creationId xmlns:a16="http://schemas.microsoft.com/office/drawing/2014/main" id="{9E5EE8DF-7140-5738-F493-B28BC02A9B8F}"/>
              </a:ext>
            </a:extLst>
          </p:cNvPr>
          <p:cNvSpPr/>
          <p:nvPr/>
        </p:nvSpPr>
        <p:spPr>
          <a:xfrm>
            <a:off x="6118125" y="1665140"/>
            <a:ext cx="4685751"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a:ln>
                  <a:noFill/>
                </a:ln>
                <a:solidFill>
                  <a:srgbClr val="E7E6E6">
                    <a:lumMod val="25000"/>
                  </a:srgbClr>
                </a:solidFill>
                <a:effectLst/>
                <a:uLnTx/>
                <a:uFillTx/>
                <a:latin typeface="Helvetica Neue" panose="020B0604020202020204" charset="0"/>
                <a:ea typeface="Jost" pitchFamily="2" charset="0"/>
                <a:cs typeface="Poppins Medium" pitchFamily="2" charset="77"/>
              </a:rPr>
              <a:t>13 mesas de trabajo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a:ln>
                  <a:noFill/>
                </a:ln>
                <a:solidFill>
                  <a:srgbClr val="E7E6E6">
                    <a:lumMod val="25000"/>
                  </a:srgbClr>
                </a:solidFill>
                <a:effectLst/>
                <a:uLnTx/>
                <a:uFillTx/>
                <a:latin typeface="Helvetica Neue" panose="020B0604020202020204" charset="0"/>
                <a:ea typeface="Jost" pitchFamily="2" charset="0"/>
                <a:cs typeface="Poppins Medium" pitchFamily="2" charset="77"/>
              </a:rPr>
              <a:t> 102 participantes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a:ln>
                  <a:noFill/>
                </a:ln>
                <a:solidFill>
                  <a:srgbClr val="E7E6E6">
                    <a:lumMod val="25000"/>
                  </a:srgbClr>
                </a:solidFill>
                <a:effectLst/>
                <a:uLnTx/>
                <a:uFillTx/>
                <a:latin typeface="Helvetica Neue" panose="020B0604020202020204" charset="0"/>
                <a:ea typeface="Jost" pitchFamily="2" charset="0"/>
                <a:cs typeface="Poppins Medium" pitchFamily="2" charset="77"/>
              </a:rPr>
              <a:t>+100 casos de uso identificados</a:t>
            </a:r>
            <a:endParaRPr kumimoji="0" lang="es-ES" sz="1600" b="0" i="0" u="none" strike="noStrike" kern="1200" cap="none" spc="0" normalizeH="0" baseline="0" noProof="0">
              <a:ln>
                <a:noFill/>
              </a:ln>
              <a:solidFill>
                <a:srgbClr val="E7E6E6">
                  <a:lumMod val="25000"/>
                </a:srgbClr>
              </a:solidFill>
              <a:effectLst/>
              <a:uLnTx/>
              <a:uFillTx/>
              <a:latin typeface="Helvetica Neue" panose="020B0604020202020204" charset="0"/>
              <a:ea typeface="Jost" pitchFamily="2" charset="0"/>
              <a:cs typeface="Poppins Medium" pitchFamily="2" charset="77"/>
            </a:endParaRPr>
          </a:p>
        </p:txBody>
      </p:sp>
      <p:pic>
        <p:nvPicPr>
          <p:cNvPr id="5" name="Imagen 4">
            <a:extLst>
              <a:ext uri="{FF2B5EF4-FFF2-40B4-BE49-F238E27FC236}">
                <a16:creationId xmlns:a16="http://schemas.microsoft.com/office/drawing/2014/main" id="{D3650D8A-7E8A-E72B-19C0-720B6F22551D}"/>
              </a:ext>
            </a:extLst>
          </p:cNvPr>
          <p:cNvPicPr>
            <a:picLocks noChangeAspect="1"/>
          </p:cNvPicPr>
          <p:nvPr/>
        </p:nvPicPr>
        <p:blipFill>
          <a:blip r:embed="rId4"/>
          <a:stretch>
            <a:fillRect/>
          </a:stretch>
        </p:blipFill>
        <p:spPr>
          <a:xfrm>
            <a:off x="5162778" y="2343387"/>
            <a:ext cx="6596444" cy="2408129"/>
          </a:xfrm>
          <a:prstGeom prst="rect">
            <a:avLst/>
          </a:prstGeom>
        </p:spPr>
      </p:pic>
    </p:spTree>
    <p:extLst>
      <p:ext uri="{BB962C8B-B14F-4D97-AF65-F5344CB8AC3E}">
        <p14:creationId xmlns:p14="http://schemas.microsoft.com/office/powerpoint/2010/main" val="3507375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grpSp>
        <p:nvGrpSpPr>
          <p:cNvPr id="15" name="Grupo 14">
            <a:extLst>
              <a:ext uri="{FF2B5EF4-FFF2-40B4-BE49-F238E27FC236}">
                <a16:creationId xmlns:a16="http://schemas.microsoft.com/office/drawing/2014/main" id="{B08C998D-681E-F8C9-96C0-D4C071C72335}"/>
              </a:ext>
            </a:extLst>
          </p:cNvPr>
          <p:cNvGrpSpPr/>
          <p:nvPr/>
        </p:nvGrpSpPr>
        <p:grpSpPr>
          <a:xfrm>
            <a:off x="2454340" y="440692"/>
            <a:ext cx="7019860" cy="5733835"/>
            <a:chOff x="3229040" y="720092"/>
            <a:chExt cx="5651259" cy="4615959"/>
          </a:xfrm>
        </p:grpSpPr>
        <p:pic>
          <p:nvPicPr>
            <p:cNvPr id="2" name="Picture 2" descr="CALCULADORA TECLAS GRANDES 8 DIGITOS">
              <a:extLst>
                <a:ext uri="{FF2B5EF4-FFF2-40B4-BE49-F238E27FC236}">
                  <a16:creationId xmlns:a16="http://schemas.microsoft.com/office/drawing/2014/main" id="{87794F6F-4744-7AA1-5523-2BF076C1FA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9041" y="720092"/>
              <a:ext cx="2307760" cy="230776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Las mejores cámaras compactas 2023 (gama alta)">
              <a:extLst>
                <a:ext uri="{FF2B5EF4-FFF2-40B4-BE49-F238E27FC236}">
                  <a16:creationId xmlns:a16="http://schemas.microsoft.com/office/drawing/2014/main" id="{111A9B6A-4DB9-61BC-B6EB-47F23BDBE6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9680" y="988060"/>
              <a:ext cx="2677818" cy="17718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Persona Sosteniendo El Mapa Dentro Del Vehículo · Foto de stock gratuita">
              <a:extLst>
                <a:ext uri="{FF2B5EF4-FFF2-40B4-BE49-F238E27FC236}">
                  <a16:creationId xmlns:a16="http://schemas.microsoft.com/office/drawing/2014/main" id="{460FA561-91D9-0779-8C3F-A870C63DD65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 b="29815"/>
            <a:stretch/>
          </p:blipFill>
          <p:spPr bwMode="auto">
            <a:xfrm>
              <a:off x="3229040" y="3196273"/>
              <a:ext cx="2032507" cy="213977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Los grandes periódicos impresos cierran otro año negro en difusión de  ejemplares">
              <a:extLst>
                <a:ext uri="{FF2B5EF4-FFF2-40B4-BE49-F238E27FC236}">
                  <a16:creationId xmlns:a16="http://schemas.microsoft.com/office/drawing/2014/main" id="{AE141958-73C1-2E05-1C08-940D106D47A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246" r="6043"/>
            <a:stretch>
              <a:fillRect/>
            </a:stretch>
          </p:blipFill>
          <p:spPr bwMode="auto">
            <a:xfrm>
              <a:off x="5617587" y="3196273"/>
              <a:ext cx="3262712" cy="2139778"/>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0">
          <a:extLst>
            <a:ext uri="{FF2B5EF4-FFF2-40B4-BE49-F238E27FC236}">
              <a16:creationId xmlns:a16="http://schemas.microsoft.com/office/drawing/2014/main" id="{98F944E3-E2E6-F475-A55B-5FF247EE6997}"/>
            </a:ext>
          </a:extLst>
        </p:cNvPr>
        <p:cNvGrpSpPr/>
        <p:nvPr/>
      </p:nvGrpSpPr>
      <p:grpSpPr>
        <a:xfrm>
          <a:off x="0" y="0"/>
          <a:ext cx="0" cy="0"/>
          <a:chOff x="0" y="0"/>
          <a:chExt cx="0" cy="0"/>
        </a:xfrm>
      </p:grpSpPr>
      <p:sp>
        <p:nvSpPr>
          <p:cNvPr id="3" name="Google Shape;81;p3">
            <a:extLst>
              <a:ext uri="{FF2B5EF4-FFF2-40B4-BE49-F238E27FC236}">
                <a16:creationId xmlns:a16="http://schemas.microsoft.com/office/drawing/2014/main" id="{39C929CE-F24E-EB6B-F725-DE5C672ECF38}"/>
              </a:ext>
            </a:extLst>
          </p:cNvPr>
          <p:cNvSpPr/>
          <p:nvPr/>
        </p:nvSpPr>
        <p:spPr>
          <a:xfrm>
            <a:off x="574769" y="305802"/>
            <a:ext cx="11171753" cy="393490"/>
          </a:xfrm>
          <a:prstGeom prst="rect">
            <a:avLst/>
          </a:prstGeom>
          <a:noFill/>
          <a:ln>
            <a:noFill/>
          </a:ln>
        </p:spPr>
        <p:txBody>
          <a:bodyPr spcFirstLastPara="1" wrap="square" lIns="61525" tIns="30750" rIns="61525" bIns="30750" anchor="t" anchorCtr="0">
            <a:noAutofit/>
          </a:bodyPr>
          <a:lstStyle/>
          <a:p>
            <a:pPr marL="0" marR="0" lvl="0" indent="0" algn="l" defTabSz="914400" rtl="0" eaLnBrk="1" fontAlgn="auto" latinLnBrk="0" hangingPunct="1">
              <a:lnSpc>
                <a:spcPct val="93750"/>
              </a:lnSpc>
              <a:spcBef>
                <a:spcPts val="0"/>
              </a:spcBef>
              <a:spcAft>
                <a:spcPts val="0"/>
              </a:spcAft>
              <a:buClr>
                <a:srgbClr val="000000"/>
              </a:buClr>
              <a:buSzPts val="4000"/>
              <a:buFontTx/>
              <a:buNone/>
              <a:tabLst/>
              <a:defRPr/>
            </a:pPr>
            <a:r>
              <a:rPr kumimoji="0" lang="es-ES" sz="2000" b="1" i="0" u="none" strike="noStrike" kern="0" cap="none" spc="0" normalizeH="0" baseline="0" noProof="0">
                <a:ln>
                  <a:noFill/>
                </a:ln>
                <a:solidFill>
                  <a:srgbClr val="000000"/>
                </a:solidFill>
                <a:effectLst/>
                <a:uLnTx/>
                <a:uFillTx/>
                <a:latin typeface="Helvetica Neue" panose="020B0604020202020204" charset="0"/>
                <a:ea typeface="Calibri"/>
                <a:cs typeface="Calibri"/>
                <a:sym typeface="Calibri"/>
              </a:rPr>
              <a:t>La curva de madurez de la IA: Del </a:t>
            </a:r>
            <a:r>
              <a:rPr kumimoji="0" lang="es-ES" sz="2000" b="1" i="0" u="none" strike="noStrike" kern="0" cap="none" spc="0" normalizeH="0" baseline="0" noProof="0" err="1">
                <a:ln>
                  <a:noFill/>
                </a:ln>
                <a:solidFill>
                  <a:srgbClr val="000000"/>
                </a:solidFill>
                <a:effectLst/>
                <a:uLnTx/>
                <a:uFillTx/>
                <a:latin typeface="Helvetica Neue" panose="020B0604020202020204" charset="0"/>
                <a:ea typeface="Calibri"/>
                <a:cs typeface="Calibri"/>
                <a:sym typeface="Calibri"/>
              </a:rPr>
              <a:t>Chatbot</a:t>
            </a:r>
            <a:r>
              <a:rPr kumimoji="0" lang="es-ES" sz="2000" b="1" i="0" u="none" strike="noStrike" kern="0" cap="none" spc="0" normalizeH="0" baseline="0" noProof="0">
                <a:ln>
                  <a:noFill/>
                </a:ln>
                <a:solidFill>
                  <a:srgbClr val="000000"/>
                </a:solidFill>
                <a:effectLst/>
                <a:uLnTx/>
                <a:uFillTx/>
                <a:latin typeface="Helvetica Neue" panose="020B0604020202020204" charset="0"/>
                <a:ea typeface="Calibri"/>
                <a:cs typeface="Calibri"/>
                <a:sym typeface="Calibri"/>
              </a:rPr>
              <a:t> al Empleado Virtual</a:t>
            </a:r>
          </a:p>
        </p:txBody>
      </p:sp>
      <p:sp>
        <p:nvSpPr>
          <p:cNvPr id="7245" name="Rectángulo 7244">
            <a:extLst>
              <a:ext uri="{FF2B5EF4-FFF2-40B4-BE49-F238E27FC236}">
                <a16:creationId xmlns:a16="http://schemas.microsoft.com/office/drawing/2014/main" id="{692EC57A-34BD-86A2-7BF0-1977D8C87E68}"/>
              </a:ext>
            </a:extLst>
          </p:cNvPr>
          <p:cNvSpPr/>
          <p:nvPr/>
        </p:nvSpPr>
        <p:spPr>
          <a:xfrm>
            <a:off x="1002914" y="2597286"/>
            <a:ext cx="10313436" cy="2642604"/>
          </a:xfrm>
          <a:prstGeom prst="rect">
            <a:avLst/>
          </a:prstGeom>
          <a:noFill/>
          <a:ln w="28575">
            <a:gradFill>
              <a:gsLst>
                <a:gs pos="0">
                  <a:schemeClr val="bg1"/>
                </a:gs>
                <a:gs pos="100000">
                  <a:srgbClr val="B860AE"/>
                </a:gs>
              </a:gsLst>
              <a:lin ang="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Helvetica Neue" panose="020B0604020202020204" charset="0"/>
              <a:ea typeface="+mn-ea"/>
              <a:cs typeface="+mn-cs"/>
            </a:endParaRPr>
          </a:p>
        </p:txBody>
      </p:sp>
      <p:sp>
        <p:nvSpPr>
          <p:cNvPr id="7246" name="Rectángulo: esquinas redondeadas 7245">
            <a:extLst>
              <a:ext uri="{FF2B5EF4-FFF2-40B4-BE49-F238E27FC236}">
                <a16:creationId xmlns:a16="http://schemas.microsoft.com/office/drawing/2014/main" id="{BD3CF7C7-892B-56FD-02AF-F999D3A52CAB}"/>
              </a:ext>
            </a:extLst>
          </p:cNvPr>
          <p:cNvSpPr/>
          <p:nvPr/>
        </p:nvSpPr>
        <p:spPr>
          <a:xfrm>
            <a:off x="7980441" y="2842945"/>
            <a:ext cx="2644949" cy="284217"/>
          </a:xfrm>
          <a:prstGeom prst="roundRect">
            <a:avLst>
              <a:gd name="adj" fmla="val 38648"/>
            </a:avLst>
          </a:prstGeom>
          <a:solidFill>
            <a:srgbClr val="F9EB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Helvetica Neue" panose="020B0604020202020204" charset="0"/>
              <a:ea typeface="+mn-ea"/>
              <a:cs typeface="+mn-cs"/>
            </a:endParaRPr>
          </a:p>
        </p:txBody>
      </p:sp>
      <p:sp>
        <p:nvSpPr>
          <p:cNvPr id="7247" name="Rectángulo: esquinas redondeadas 7246">
            <a:extLst>
              <a:ext uri="{FF2B5EF4-FFF2-40B4-BE49-F238E27FC236}">
                <a16:creationId xmlns:a16="http://schemas.microsoft.com/office/drawing/2014/main" id="{5EA2C679-56D5-6648-D899-0C7EDB308C70}"/>
              </a:ext>
            </a:extLst>
          </p:cNvPr>
          <p:cNvSpPr/>
          <p:nvPr/>
        </p:nvSpPr>
        <p:spPr>
          <a:xfrm>
            <a:off x="4471969" y="2840804"/>
            <a:ext cx="2644949" cy="284217"/>
          </a:xfrm>
          <a:prstGeom prst="roundRect">
            <a:avLst>
              <a:gd name="adj" fmla="val 38648"/>
            </a:avLst>
          </a:prstGeom>
          <a:solidFill>
            <a:srgbClr val="F9EB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Helvetica Neue" panose="020B0604020202020204" charset="0"/>
              <a:ea typeface="+mn-ea"/>
              <a:cs typeface="+mn-cs"/>
            </a:endParaRPr>
          </a:p>
        </p:txBody>
      </p:sp>
      <p:sp>
        <p:nvSpPr>
          <p:cNvPr id="7248" name="Rectángulo: esquinas redondeadas 7247">
            <a:extLst>
              <a:ext uri="{FF2B5EF4-FFF2-40B4-BE49-F238E27FC236}">
                <a16:creationId xmlns:a16="http://schemas.microsoft.com/office/drawing/2014/main" id="{80CD3C29-4F6C-1E5E-7A52-D337AF1E8E9F}"/>
              </a:ext>
            </a:extLst>
          </p:cNvPr>
          <p:cNvSpPr/>
          <p:nvPr/>
        </p:nvSpPr>
        <p:spPr>
          <a:xfrm>
            <a:off x="1067729" y="2842945"/>
            <a:ext cx="2644949" cy="284217"/>
          </a:xfrm>
          <a:prstGeom prst="roundRect">
            <a:avLst>
              <a:gd name="adj" fmla="val 38648"/>
            </a:avLst>
          </a:prstGeom>
          <a:solidFill>
            <a:srgbClr val="F9EB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prstClr val="white"/>
              </a:solidFill>
              <a:effectLst/>
              <a:uLnTx/>
              <a:uFillTx/>
              <a:latin typeface="Helvetica Neue" panose="020B0604020202020204" charset="0"/>
              <a:ea typeface="+mn-ea"/>
              <a:cs typeface="+mn-cs"/>
            </a:endParaRPr>
          </a:p>
        </p:txBody>
      </p:sp>
      <p:pic>
        <p:nvPicPr>
          <p:cNvPr id="7249" name="Picture 10" descr="Ilustración con un robot y un tipo que se comunican en un chatbot  Ilustración con un chatbot de IA | Vector Premium">
            <a:extLst>
              <a:ext uri="{FF2B5EF4-FFF2-40B4-BE49-F238E27FC236}">
                <a16:creationId xmlns:a16="http://schemas.microsoft.com/office/drawing/2014/main" id="{4DE7A955-0B1E-28FC-0DDC-08A4A0388AA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t="11530" b="14388"/>
          <a:stretch/>
        </p:blipFill>
        <p:spPr bwMode="auto">
          <a:xfrm>
            <a:off x="8469730" y="3420508"/>
            <a:ext cx="1742572" cy="993298"/>
          </a:xfrm>
          <a:prstGeom prst="rect">
            <a:avLst/>
          </a:prstGeom>
          <a:noFill/>
          <a:extLst>
            <a:ext uri="{909E8E84-426E-40DD-AFC4-6F175D3DCCD1}">
              <a14:hiddenFill xmlns:a14="http://schemas.microsoft.com/office/drawing/2010/main">
                <a:solidFill>
                  <a:srgbClr val="FFFFFF"/>
                </a:solidFill>
              </a14:hiddenFill>
            </a:ext>
          </a:extLst>
        </p:spPr>
      </p:pic>
      <p:pic>
        <p:nvPicPr>
          <p:cNvPr id="7250" name="Picture 6" descr="Las preguntas de respuesta del robot de inteligencia artificial brindan una  conversación inteligente Comunicación en línea con el bot de chat El  asistente de IA responde al cliente en el servicio de">
            <a:extLst>
              <a:ext uri="{FF2B5EF4-FFF2-40B4-BE49-F238E27FC236}">
                <a16:creationId xmlns:a16="http://schemas.microsoft.com/office/drawing/2014/main" id="{DB6B37A4-FA15-783C-4540-45B1895EBF3E}"/>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695778" y="3528137"/>
            <a:ext cx="1388848" cy="969531"/>
          </a:xfrm>
          <a:prstGeom prst="rect">
            <a:avLst/>
          </a:prstGeom>
          <a:noFill/>
          <a:extLst>
            <a:ext uri="{909E8E84-426E-40DD-AFC4-6F175D3DCCD1}">
              <a14:hiddenFill xmlns:a14="http://schemas.microsoft.com/office/drawing/2010/main">
                <a:solidFill>
                  <a:srgbClr val="FFFFFF"/>
                </a:solidFill>
              </a14:hiddenFill>
            </a:ext>
          </a:extLst>
        </p:spPr>
      </p:pic>
      <p:pic>
        <p:nvPicPr>
          <p:cNvPr id="7251" name="Picture 2">
            <a:extLst>
              <a:ext uri="{FF2B5EF4-FFF2-40B4-BE49-F238E27FC236}">
                <a16:creationId xmlns:a16="http://schemas.microsoft.com/office/drawing/2014/main" id="{47051876-B50C-0683-1664-3517712CBC6A}"/>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46585" t="3025" r="46607" b="85352"/>
          <a:stretch/>
        </p:blipFill>
        <p:spPr bwMode="auto">
          <a:xfrm>
            <a:off x="5403587" y="3587810"/>
            <a:ext cx="629392" cy="679655"/>
          </a:xfrm>
          <a:prstGeom prst="rect">
            <a:avLst/>
          </a:prstGeom>
          <a:noFill/>
          <a:extLst>
            <a:ext uri="{909E8E84-426E-40DD-AFC4-6F175D3DCCD1}">
              <a14:hiddenFill xmlns:a14="http://schemas.microsoft.com/office/drawing/2010/main">
                <a:solidFill>
                  <a:srgbClr val="FFFFFF"/>
                </a:solidFill>
              </a14:hiddenFill>
            </a:ext>
          </a:extLst>
        </p:spPr>
      </p:pic>
      <p:cxnSp>
        <p:nvCxnSpPr>
          <p:cNvPr id="7252" name="Conector recto de flecha 7251">
            <a:extLst>
              <a:ext uri="{FF2B5EF4-FFF2-40B4-BE49-F238E27FC236}">
                <a16:creationId xmlns:a16="http://schemas.microsoft.com/office/drawing/2014/main" id="{6C6829E8-7D82-812B-A85A-58EB3BEDBC1F}"/>
              </a:ext>
            </a:extLst>
          </p:cNvPr>
          <p:cNvCxnSpPr>
            <a:cxnSpLocks/>
            <a:endCxn id="7251" idx="1"/>
          </p:cNvCxnSpPr>
          <p:nvPr/>
        </p:nvCxnSpPr>
        <p:spPr>
          <a:xfrm>
            <a:off x="3154679" y="3917157"/>
            <a:ext cx="2248909" cy="10480"/>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7253" name="Conector recto de flecha 7252">
            <a:extLst>
              <a:ext uri="{FF2B5EF4-FFF2-40B4-BE49-F238E27FC236}">
                <a16:creationId xmlns:a16="http://schemas.microsoft.com/office/drawing/2014/main" id="{EC7D557E-03C6-289B-A31C-3050A0FE141D}"/>
              </a:ext>
            </a:extLst>
          </p:cNvPr>
          <p:cNvCxnSpPr>
            <a:cxnSpLocks/>
            <a:stCxn id="7251" idx="3"/>
            <a:endCxn id="7249" idx="1"/>
          </p:cNvCxnSpPr>
          <p:nvPr/>
        </p:nvCxnSpPr>
        <p:spPr>
          <a:xfrm flipV="1">
            <a:off x="6032980" y="3917157"/>
            <a:ext cx="2436751" cy="10480"/>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sp>
        <p:nvSpPr>
          <p:cNvPr id="7254" name="object 9">
            <a:extLst>
              <a:ext uri="{FF2B5EF4-FFF2-40B4-BE49-F238E27FC236}">
                <a16:creationId xmlns:a16="http://schemas.microsoft.com/office/drawing/2014/main" id="{BDD4C53B-38B6-F7E5-A8C1-627B049CC622}"/>
              </a:ext>
            </a:extLst>
          </p:cNvPr>
          <p:cNvSpPr txBox="1"/>
          <p:nvPr/>
        </p:nvSpPr>
        <p:spPr>
          <a:xfrm>
            <a:off x="1525008" y="2859200"/>
            <a:ext cx="1629671" cy="193678"/>
          </a:xfrm>
          <a:prstGeom prst="rect">
            <a:avLst/>
          </a:prstGeom>
          <a:noFill/>
          <a:ln>
            <a:noFill/>
          </a:ln>
        </p:spPr>
        <p:style>
          <a:lnRef idx="2">
            <a:schemeClr val="accent5"/>
          </a:lnRef>
          <a:fillRef idx="1">
            <a:schemeClr val="lt1"/>
          </a:fillRef>
          <a:effectRef idx="0">
            <a:schemeClr val="accent5"/>
          </a:effectRef>
          <a:fontRef idx="minor">
            <a:schemeClr val="dk1"/>
          </a:fontRef>
        </p:style>
        <p:txBody>
          <a:bodyPr vert="horz" wrap="square" lIns="0" tIns="8925" rIns="0" bIns="0" rtlCol="0">
            <a:spAutoFit/>
          </a:bodyPr>
          <a:lstStyle/>
          <a:p>
            <a:pPr marL="8926" marR="0" lvl="0" indent="0" algn="ctr" defTabSz="914446" rtl="0" eaLnBrk="1" fontAlgn="auto" latinLnBrk="0" hangingPunct="1">
              <a:lnSpc>
                <a:spcPct val="100000"/>
              </a:lnSpc>
              <a:spcBef>
                <a:spcPts val="70"/>
              </a:spcBef>
              <a:spcAft>
                <a:spcPts val="0"/>
              </a:spcAft>
              <a:buClrTx/>
              <a:buSzTx/>
              <a:buFontTx/>
              <a:buNone/>
              <a:tabLst/>
              <a:defRPr/>
            </a:pPr>
            <a:r>
              <a:rPr kumimoji="0" lang="es-ES" sz="1200" b="0" i="0" u="none" strike="noStrike" kern="1200" cap="none" spc="0" normalizeH="0" baseline="0" noProof="0">
                <a:ln>
                  <a:noFill/>
                </a:ln>
                <a:solidFill>
                  <a:srgbClr val="484C4E"/>
                </a:solidFill>
                <a:effectLst/>
                <a:uLnTx/>
                <a:uFillTx/>
                <a:latin typeface="Helvetica Neue" panose="020B0604020202020204" charset="0"/>
                <a:ea typeface="+mn-ea"/>
                <a:cs typeface="Space Grotesk Medium" pitchFamily="2" charset="0"/>
              </a:rPr>
              <a:t>CHATBOT IA</a:t>
            </a:r>
            <a:endParaRPr kumimoji="0" lang="es-ES" sz="1200" b="0" i="0" u="none" strike="noStrike" kern="1200" cap="none" spc="0" normalizeH="0" baseline="0" noProof="0">
              <a:ln>
                <a:noFill/>
              </a:ln>
              <a:solidFill>
                <a:prstClr val="black"/>
              </a:solidFill>
              <a:effectLst/>
              <a:uLnTx/>
              <a:uFillTx/>
              <a:latin typeface="Helvetica Neue" panose="020B0604020202020204" charset="0"/>
              <a:ea typeface="+mn-ea"/>
              <a:cs typeface="Space Grotesk Medium" pitchFamily="2" charset="0"/>
            </a:endParaRPr>
          </a:p>
        </p:txBody>
      </p:sp>
      <p:sp>
        <p:nvSpPr>
          <p:cNvPr id="7255" name="object 9">
            <a:extLst>
              <a:ext uri="{FF2B5EF4-FFF2-40B4-BE49-F238E27FC236}">
                <a16:creationId xmlns:a16="http://schemas.microsoft.com/office/drawing/2014/main" id="{D055CEAE-9985-B3A3-339E-4EA9D4F44BF0}"/>
              </a:ext>
            </a:extLst>
          </p:cNvPr>
          <p:cNvSpPr txBox="1"/>
          <p:nvPr/>
        </p:nvSpPr>
        <p:spPr>
          <a:xfrm>
            <a:off x="4979609" y="2856716"/>
            <a:ext cx="1629671" cy="193678"/>
          </a:xfrm>
          <a:prstGeom prst="rect">
            <a:avLst/>
          </a:prstGeom>
          <a:noFill/>
          <a:ln>
            <a:noFill/>
          </a:ln>
        </p:spPr>
        <p:style>
          <a:lnRef idx="2">
            <a:schemeClr val="accent5"/>
          </a:lnRef>
          <a:fillRef idx="1">
            <a:schemeClr val="lt1"/>
          </a:fillRef>
          <a:effectRef idx="0">
            <a:schemeClr val="accent5"/>
          </a:effectRef>
          <a:fontRef idx="minor">
            <a:schemeClr val="dk1"/>
          </a:fontRef>
        </p:style>
        <p:txBody>
          <a:bodyPr vert="horz" wrap="square" lIns="0" tIns="8925" rIns="0" bIns="0" rtlCol="0">
            <a:spAutoFit/>
          </a:bodyPr>
          <a:lstStyle/>
          <a:p>
            <a:pPr marL="8926" marR="0" lvl="0" indent="0" algn="ctr" defTabSz="914446" rtl="0" eaLnBrk="1" fontAlgn="auto" latinLnBrk="0" hangingPunct="1">
              <a:lnSpc>
                <a:spcPct val="100000"/>
              </a:lnSpc>
              <a:spcBef>
                <a:spcPts val="70"/>
              </a:spcBef>
              <a:spcAft>
                <a:spcPts val="0"/>
              </a:spcAft>
              <a:buClrTx/>
              <a:buSzTx/>
              <a:buFontTx/>
              <a:buNone/>
              <a:tabLst/>
              <a:defRPr/>
            </a:pPr>
            <a:r>
              <a:rPr kumimoji="0" lang="es-ES" sz="1200" b="0" i="0" u="none" strike="noStrike" kern="1200" cap="none" spc="0" normalizeH="0" baseline="0" noProof="0">
                <a:ln>
                  <a:noFill/>
                </a:ln>
                <a:solidFill>
                  <a:srgbClr val="484C4E"/>
                </a:solidFill>
                <a:effectLst/>
                <a:uLnTx/>
                <a:uFillTx/>
                <a:latin typeface="Helvetica Neue" panose="020B0604020202020204" charset="0"/>
                <a:ea typeface="+mn-ea"/>
                <a:cs typeface="Space Grotesk Medium" pitchFamily="2" charset="0"/>
              </a:rPr>
              <a:t>AGENTES IA</a:t>
            </a:r>
            <a:endParaRPr kumimoji="0" lang="es-ES" sz="1200" b="0" i="0" u="none" strike="noStrike" kern="1200" cap="none" spc="0" normalizeH="0" baseline="0" noProof="0">
              <a:ln>
                <a:noFill/>
              </a:ln>
              <a:solidFill>
                <a:prstClr val="black"/>
              </a:solidFill>
              <a:effectLst/>
              <a:uLnTx/>
              <a:uFillTx/>
              <a:latin typeface="Helvetica Neue" panose="020B0604020202020204" charset="0"/>
              <a:ea typeface="+mn-ea"/>
              <a:cs typeface="Space Grotesk Medium" pitchFamily="2" charset="0"/>
            </a:endParaRPr>
          </a:p>
        </p:txBody>
      </p:sp>
      <p:sp>
        <p:nvSpPr>
          <p:cNvPr id="7256" name="object 9">
            <a:extLst>
              <a:ext uri="{FF2B5EF4-FFF2-40B4-BE49-F238E27FC236}">
                <a16:creationId xmlns:a16="http://schemas.microsoft.com/office/drawing/2014/main" id="{0DF7A4FA-4E8E-8F63-2AD5-912753FDE566}"/>
              </a:ext>
            </a:extLst>
          </p:cNvPr>
          <p:cNvSpPr txBox="1"/>
          <p:nvPr/>
        </p:nvSpPr>
        <p:spPr>
          <a:xfrm>
            <a:off x="8171297" y="2858901"/>
            <a:ext cx="2263239" cy="193678"/>
          </a:xfrm>
          <a:prstGeom prst="rect">
            <a:avLst/>
          </a:prstGeom>
          <a:noFill/>
          <a:ln>
            <a:noFill/>
          </a:ln>
        </p:spPr>
        <p:style>
          <a:lnRef idx="2">
            <a:schemeClr val="accent5"/>
          </a:lnRef>
          <a:fillRef idx="1">
            <a:schemeClr val="lt1"/>
          </a:fillRef>
          <a:effectRef idx="0">
            <a:schemeClr val="accent5"/>
          </a:effectRef>
          <a:fontRef idx="minor">
            <a:schemeClr val="dk1"/>
          </a:fontRef>
        </p:style>
        <p:txBody>
          <a:bodyPr vert="horz" wrap="square" lIns="0" tIns="8925" rIns="0" bIns="0" rtlCol="0">
            <a:spAutoFit/>
          </a:bodyPr>
          <a:lstStyle/>
          <a:p>
            <a:pPr marL="8926" marR="0" lvl="0" indent="0" algn="ctr" defTabSz="914446" rtl="0" eaLnBrk="1" fontAlgn="auto" latinLnBrk="0" hangingPunct="1">
              <a:lnSpc>
                <a:spcPct val="100000"/>
              </a:lnSpc>
              <a:spcBef>
                <a:spcPts val="70"/>
              </a:spcBef>
              <a:spcAft>
                <a:spcPts val="0"/>
              </a:spcAft>
              <a:buClrTx/>
              <a:buSzTx/>
              <a:buFontTx/>
              <a:buNone/>
              <a:tabLst/>
              <a:defRPr/>
            </a:pPr>
            <a:r>
              <a:rPr kumimoji="0" lang="es-ES" sz="1200" b="0" i="0" u="none" strike="noStrike" kern="1200" cap="none" spc="0" normalizeH="0" baseline="0" noProof="0">
                <a:ln>
                  <a:noFill/>
                </a:ln>
                <a:solidFill>
                  <a:srgbClr val="484C4E"/>
                </a:solidFill>
                <a:effectLst/>
                <a:uLnTx/>
                <a:uFillTx/>
                <a:latin typeface="Helvetica Neue" panose="020B0604020202020204" charset="0"/>
                <a:ea typeface="+mn-ea"/>
                <a:cs typeface="Space Grotesk Medium" pitchFamily="2" charset="0"/>
              </a:rPr>
              <a:t>EMPLEADOS VIRTUALES</a:t>
            </a:r>
            <a:endParaRPr kumimoji="0" lang="es-ES" sz="1200" b="0" i="0" u="none" strike="noStrike" kern="1200" cap="none" spc="0" normalizeH="0" baseline="0" noProof="0">
              <a:ln>
                <a:noFill/>
              </a:ln>
              <a:solidFill>
                <a:prstClr val="black"/>
              </a:solidFill>
              <a:effectLst/>
              <a:uLnTx/>
              <a:uFillTx/>
              <a:latin typeface="Helvetica Neue" panose="020B0604020202020204" charset="0"/>
              <a:ea typeface="+mn-ea"/>
              <a:cs typeface="Space Grotesk Medium" pitchFamily="2" charset="0"/>
            </a:endParaRPr>
          </a:p>
        </p:txBody>
      </p:sp>
      <p:sp>
        <p:nvSpPr>
          <p:cNvPr id="7257" name="CuadroTexto 7256">
            <a:extLst>
              <a:ext uri="{FF2B5EF4-FFF2-40B4-BE49-F238E27FC236}">
                <a16:creationId xmlns:a16="http://schemas.microsoft.com/office/drawing/2014/main" id="{0E7C1470-F2B1-7E90-B44F-E36EC0909027}"/>
              </a:ext>
            </a:extLst>
          </p:cNvPr>
          <p:cNvSpPr txBox="1"/>
          <p:nvPr/>
        </p:nvSpPr>
        <p:spPr>
          <a:xfrm>
            <a:off x="7541611" y="4511473"/>
            <a:ext cx="3774739" cy="443711"/>
          </a:xfrm>
          <a:prstGeom prst="rect">
            <a:avLst/>
          </a:prstGeom>
          <a:noFill/>
        </p:spPr>
        <p:txBody>
          <a:bodyPr wrap="square">
            <a:spAutoFit/>
          </a:bodyPr>
          <a:lstStyle/>
          <a:p>
            <a:pPr marL="294691" marR="0" lvl="0" indent="-285764" algn="l" defTabSz="914446" rtl="0" eaLnBrk="1" fontAlgn="auto" latinLnBrk="0" hangingPunct="1">
              <a:lnSpc>
                <a:spcPct val="100000"/>
              </a:lnSpc>
              <a:spcBef>
                <a:spcPts val="70"/>
              </a:spcBef>
              <a:spcAft>
                <a:spcPts val="0"/>
              </a:spcAft>
              <a:buClrTx/>
              <a:buSzTx/>
              <a:buFont typeface="Arial" panose="020B0604020202020204" pitchFamily="34" charset="0"/>
              <a:buChar char="•"/>
              <a:tabLst/>
              <a:defRPr/>
            </a:pPr>
            <a:r>
              <a:rPr kumimoji="0" lang="es-ES" sz="1100" b="0" i="0" u="none" strike="noStrike" kern="1200" cap="none" spc="0" normalizeH="0" baseline="0" noProof="0">
                <a:ln>
                  <a:noFill/>
                </a:ln>
                <a:solidFill>
                  <a:srgbClr val="484C4E"/>
                </a:solidFill>
                <a:effectLst/>
                <a:uLnTx/>
                <a:uFillTx/>
                <a:latin typeface="Helvetica Neue" panose="020B0604020202020204" charset="0"/>
                <a:ea typeface="+mn-ea"/>
                <a:cs typeface="+mn-cs"/>
              </a:rPr>
              <a:t>Colaboran o gestionan múltiples agentes IA</a:t>
            </a:r>
          </a:p>
          <a:p>
            <a:pPr marL="294691" marR="0" lvl="0" indent="-285764" algn="l" defTabSz="914446" rtl="0" eaLnBrk="1" fontAlgn="auto" latinLnBrk="0" hangingPunct="1">
              <a:lnSpc>
                <a:spcPct val="100000"/>
              </a:lnSpc>
              <a:spcBef>
                <a:spcPts val="70"/>
              </a:spcBef>
              <a:spcAft>
                <a:spcPts val="0"/>
              </a:spcAft>
              <a:buClrTx/>
              <a:buSzTx/>
              <a:buFont typeface="Arial" panose="020B0604020202020204" pitchFamily="34" charset="0"/>
              <a:buChar char="•"/>
              <a:tabLst/>
              <a:defRPr/>
            </a:pPr>
            <a:r>
              <a:rPr kumimoji="0" lang="es-ES" sz="1100" b="0" i="0" u="none" strike="noStrike" kern="1200" cap="none" spc="0" normalizeH="0" baseline="0" noProof="0">
                <a:ln>
                  <a:noFill/>
                </a:ln>
                <a:solidFill>
                  <a:srgbClr val="484C4E"/>
                </a:solidFill>
                <a:effectLst/>
                <a:uLnTx/>
                <a:uFillTx/>
                <a:latin typeface="Helvetica Neue" panose="020B0604020202020204" charset="0"/>
                <a:ea typeface="+mn-ea"/>
                <a:cs typeface="+mn-cs"/>
              </a:rPr>
              <a:t>Operan procesos completos con autonomía</a:t>
            </a:r>
          </a:p>
        </p:txBody>
      </p:sp>
      <p:sp>
        <p:nvSpPr>
          <p:cNvPr id="7258" name="CuadroTexto 7257">
            <a:extLst>
              <a:ext uri="{FF2B5EF4-FFF2-40B4-BE49-F238E27FC236}">
                <a16:creationId xmlns:a16="http://schemas.microsoft.com/office/drawing/2014/main" id="{8C556FFF-729A-4209-008E-4254BEC327C1}"/>
              </a:ext>
            </a:extLst>
          </p:cNvPr>
          <p:cNvSpPr txBox="1"/>
          <p:nvPr/>
        </p:nvSpPr>
        <p:spPr>
          <a:xfrm>
            <a:off x="1252749" y="4492965"/>
            <a:ext cx="2998211" cy="443711"/>
          </a:xfrm>
          <a:prstGeom prst="rect">
            <a:avLst/>
          </a:prstGeom>
          <a:noFill/>
        </p:spPr>
        <p:txBody>
          <a:bodyPr wrap="square">
            <a:spAutoFit/>
          </a:bodyPr>
          <a:lstStyle/>
          <a:p>
            <a:pPr marL="294691" marR="0" lvl="0" indent="-285764" algn="l" defTabSz="914446" rtl="0" eaLnBrk="1" fontAlgn="auto" latinLnBrk="0" hangingPunct="1">
              <a:lnSpc>
                <a:spcPct val="100000"/>
              </a:lnSpc>
              <a:spcBef>
                <a:spcPts val="70"/>
              </a:spcBef>
              <a:spcAft>
                <a:spcPts val="0"/>
              </a:spcAft>
              <a:buClrTx/>
              <a:buSzTx/>
              <a:buFont typeface="Arial" panose="020B0604020202020204" pitchFamily="34" charset="0"/>
              <a:buChar char="•"/>
              <a:tabLst/>
              <a:defRPr/>
            </a:pPr>
            <a:r>
              <a:rPr kumimoji="0" lang="es-ES" sz="1100" b="0" i="0" u="none" strike="noStrike" kern="1200" cap="none" spc="0" normalizeH="0" baseline="0" noProof="0">
                <a:ln>
                  <a:noFill/>
                </a:ln>
                <a:solidFill>
                  <a:srgbClr val="484C4E"/>
                </a:solidFill>
                <a:effectLst/>
                <a:uLnTx/>
                <a:uFillTx/>
                <a:latin typeface="Helvetica Neue" panose="020B0604020202020204" charset="0"/>
                <a:ea typeface="+mn-ea"/>
                <a:cs typeface="+mn-cs"/>
              </a:rPr>
              <a:t>Ayudan a resolver tareas simples</a:t>
            </a:r>
          </a:p>
          <a:p>
            <a:pPr marL="294691" marR="0" lvl="0" indent="-285764" algn="l" defTabSz="914446" rtl="0" eaLnBrk="1" fontAlgn="auto" latinLnBrk="0" hangingPunct="1">
              <a:lnSpc>
                <a:spcPct val="100000"/>
              </a:lnSpc>
              <a:spcBef>
                <a:spcPts val="70"/>
              </a:spcBef>
              <a:spcAft>
                <a:spcPts val="0"/>
              </a:spcAft>
              <a:buClrTx/>
              <a:buSzTx/>
              <a:buFont typeface="Arial" panose="020B0604020202020204" pitchFamily="34" charset="0"/>
              <a:buChar char="•"/>
              <a:tabLst/>
              <a:defRPr/>
            </a:pPr>
            <a:r>
              <a:rPr kumimoji="0" lang="es-ES" sz="1100" b="0" i="0" u="none" strike="noStrike" kern="1200" cap="none" spc="0" normalizeH="0" baseline="0" noProof="0">
                <a:ln>
                  <a:noFill/>
                </a:ln>
                <a:solidFill>
                  <a:srgbClr val="484C4E"/>
                </a:solidFill>
                <a:effectLst/>
                <a:uLnTx/>
                <a:uFillTx/>
                <a:latin typeface="Helvetica Neue" panose="020B0604020202020204" charset="0"/>
                <a:ea typeface="+mn-ea"/>
                <a:cs typeface="+mn-cs"/>
              </a:rPr>
              <a:t>Respuestas básicas</a:t>
            </a:r>
          </a:p>
        </p:txBody>
      </p:sp>
      <p:sp>
        <p:nvSpPr>
          <p:cNvPr id="7259" name="CuadroTexto 7258">
            <a:extLst>
              <a:ext uri="{FF2B5EF4-FFF2-40B4-BE49-F238E27FC236}">
                <a16:creationId xmlns:a16="http://schemas.microsoft.com/office/drawing/2014/main" id="{FE34F53D-1B5A-93BE-2513-7E4BBB1A1A4B}"/>
              </a:ext>
            </a:extLst>
          </p:cNvPr>
          <p:cNvSpPr txBox="1"/>
          <p:nvPr/>
        </p:nvSpPr>
        <p:spPr>
          <a:xfrm>
            <a:off x="4381434" y="4502036"/>
            <a:ext cx="2939668" cy="443711"/>
          </a:xfrm>
          <a:prstGeom prst="rect">
            <a:avLst/>
          </a:prstGeom>
          <a:noFill/>
        </p:spPr>
        <p:txBody>
          <a:bodyPr wrap="square">
            <a:spAutoFit/>
          </a:bodyPr>
          <a:lstStyle/>
          <a:p>
            <a:pPr marL="294691" marR="0" lvl="0" indent="-285764" algn="l" defTabSz="914446" rtl="0" eaLnBrk="1" fontAlgn="auto" latinLnBrk="0" hangingPunct="1">
              <a:lnSpc>
                <a:spcPct val="100000"/>
              </a:lnSpc>
              <a:spcBef>
                <a:spcPts val="70"/>
              </a:spcBef>
              <a:spcAft>
                <a:spcPts val="0"/>
              </a:spcAft>
              <a:buClrTx/>
              <a:buSzTx/>
              <a:buFont typeface="Arial" panose="020B0604020202020204" pitchFamily="34" charset="0"/>
              <a:buChar char="•"/>
              <a:tabLst/>
              <a:defRPr/>
            </a:pPr>
            <a:r>
              <a:rPr kumimoji="0" lang="es-ES" sz="1100" b="0" i="0" u="none" strike="noStrike" kern="1200" cap="none" spc="0" normalizeH="0" baseline="0" noProof="0">
                <a:ln>
                  <a:noFill/>
                </a:ln>
                <a:solidFill>
                  <a:srgbClr val="484C4E"/>
                </a:solidFill>
                <a:effectLst/>
                <a:uLnTx/>
                <a:uFillTx/>
                <a:latin typeface="Helvetica Neue" panose="020B0604020202020204" charset="0"/>
                <a:ea typeface="+mn-ea"/>
                <a:cs typeface="+mn-cs"/>
              </a:rPr>
              <a:t>Ejecutan tareas complejas</a:t>
            </a:r>
          </a:p>
          <a:p>
            <a:pPr marL="294691" marR="0" lvl="0" indent="-285764" algn="l" defTabSz="914446" rtl="0" eaLnBrk="1" fontAlgn="auto" latinLnBrk="0" hangingPunct="1">
              <a:lnSpc>
                <a:spcPct val="100000"/>
              </a:lnSpc>
              <a:spcBef>
                <a:spcPts val="70"/>
              </a:spcBef>
              <a:spcAft>
                <a:spcPts val="0"/>
              </a:spcAft>
              <a:buClrTx/>
              <a:buSzTx/>
              <a:buFont typeface="Arial" panose="020B0604020202020204" pitchFamily="34" charset="0"/>
              <a:buChar char="•"/>
              <a:tabLst/>
              <a:defRPr/>
            </a:pPr>
            <a:r>
              <a:rPr kumimoji="0" lang="es-ES" sz="1100" b="0" i="0" u="none" strike="noStrike" kern="1200" cap="none" spc="0" normalizeH="0" baseline="0" noProof="0">
                <a:ln>
                  <a:noFill/>
                </a:ln>
                <a:solidFill>
                  <a:srgbClr val="484C4E"/>
                </a:solidFill>
                <a:effectLst/>
                <a:uLnTx/>
                <a:uFillTx/>
                <a:latin typeface="Helvetica Neue" panose="020B0604020202020204" charset="0"/>
                <a:ea typeface="+mn-ea"/>
                <a:cs typeface="+mn-cs"/>
              </a:rPr>
              <a:t>Respuestas más precisas</a:t>
            </a:r>
          </a:p>
        </p:txBody>
      </p:sp>
      <p:pic>
        <p:nvPicPr>
          <p:cNvPr id="7260" name="Picture 2" descr="ChatGPT Logo With Text image for Free Download">
            <a:extLst>
              <a:ext uri="{FF2B5EF4-FFF2-40B4-BE49-F238E27FC236}">
                <a16:creationId xmlns:a16="http://schemas.microsoft.com/office/drawing/2014/main" id="{E01124FE-4D3A-2CCF-2D43-289BD627A54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85449" y="3335728"/>
            <a:ext cx="868109" cy="255233"/>
          </a:xfrm>
          <a:prstGeom prst="rect">
            <a:avLst/>
          </a:prstGeom>
          <a:noFill/>
          <a:extLst>
            <a:ext uri="{909E8E84-426E-40DD-AFC4-6F175D3DCCD1}">
              <a14:hiddenFill xmlns:a14="http://schemas.microsoft.com/office/drawing/2010/main">
                <a:solidFill>
                  <a:srgbClr val="FFFFFF"/>
                </a:solidFill>
              </a14:hiddenFill>
            </a:ext>
          </a:extLst>
        </p:spPr>
      </p:pic>
      <p:sp>
        <p:nvSpPr>
          <p:cNvPr id="7262" name="CuadroTexto 7261">
            <a:extLst>
              <a:ext uri="{FF2B5EF4-FFF2-40B4-BE49-F238E27FC236}">
                <a16:creationId xmlns:a16="http://schemas.microsoft.com/office/drawing/2014/main" id="{1D4CAD5D-6FD7-5828-F7F6-43DB7BB7683F}"/>
              </a:ext>
            </a:extLst>
          </p:cNvPr>
          <p:cNvSpPr txBox="1"/>
          <p:nvPr/>
        </p:nvSpPr>
        <p:spPr>
          <a:xfrm>
            <a:off x="815705" y="1624411"/>
            <a:ext cx="10313436" cy="66697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a:ln>
                  <a:noFill/>
                </a:ln>
                <a:solidFill>
                  <a:prstClr val="black"/>
                </a:solidFill>
                <a:effectLst/>
                <a:uLnTx/>
                <a:uFillTx/>
                <a:latin typeface="Helvetica Neue" panose="020B0604020202020204" charset="0"/>
                <a:ea typeface="+mn-ea"/>
                <a:cs typeface="+mn-cs"/>
              </a:rPr>
              <a:t>Actualmente las organizaciones están adoptando los </a:t>
            </a:r>
            <a:r>
              <a:rPr kumimoji="0" lang="es-ES" sz="1800" b="0" i="0" u="none" strike="noStrike" kern="1200" cap="none" spc="0" normalizeH="0" baseline="0" noProof="0" err="1">
                <a:ln>
                  <a:noFill/>
                </a:ln>
                <a:solidFill>
                  <a:prstClr val="black"/>
                </a:solidFill>
                <a:effectLst/>
                <a:uLnTx/>
                <a:uFillTx/>
                <a:latin typeface="Helvetica Neue" panose="020B0604020202020204" charset="0"/>
                <a:ea typeface="+mn-ea"/>
                <a:cs typeface="+mn-cs"/>
              </a:rPr>
              <a:t>Chatbots</a:t>
            </a:r>
            <a:r>
              <a:rPr kumimoji="0" lang="es-ES" sz="1800" b="0" i="0" u="none" strike="noStrike" kern="1200" cap="none" spc="0" normalizeH="0" baseline="0" noProof="0">
                <a:ln>
                  <a:noFill/>
                </a:ln>
                <a:solidFill>
                  <a:prstClr val="black"/>
                </a:solidFill>
                <a:effectLst/>
                <a:uLnTx/>
                <a:uFillTx/>
                <a:latin typeface="Helvetica Neue" panose="020B0604020202020204" charset="0"/>
                <a:ea typeface="+mn-ea"/>
                <a:cs typeface="+mn-cs"/>
              </a:rPr>
              <a:t> IA, aunque nos dirigimos hacia un futuro cercano donde contaremos y trabajaremos con empleados virtuales</a:t>
            </a:r>
            <a:endParaRPr kumimoji="0" lang="es-ES" sz="1800" b="0" i="0" u="none" strike="noStrike" kern="1200" cap="none" spc="0" normalizeH="0" baseline="0" noProof="0">
              <a:ln>
                <a:noFill/>
              </a:ln>
              <a:solidFill>
                <a:prstClr val="black"/>
              </a:solidFill>
              <a:effectLst/>
              <a:highlight>
                <a:srgbClr val="FFFF00"/>
              </a:highlight>
              <a:uLnTx/>
              <a:uFillTx/>
              <a:latin typeface="Helvetica Neue" panose="020B0604020202020204" charset="0"/>
              <a:ea typeface="+mn-ea"/>
              <a:cs typeface="+mn-cs"/>
            </a:endParaRPr>
          </a:p>
        </p:txBody>
      </p:sp>
    </p:spTree>
    <p:extLst>
      <p:ext uri="{BB962C8B-B14F-4D97-AF65-F5344CB8AC3E}">
        <p14:creationId xmlns:p14="http://schemas.microsoft.com/office/powerpoint/2010/main" val="3542717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247"/>
                                        </p:tgtEl>
                                        <p:attrNameLst>
                                          <p:attrName>style.visibility</p:attrName>
                                        </p:attrNameLst>
                                      </p:cBhvr>
                                      <p:to>
                                        <p:strVal val="visible"/>
                                      </p:to>
                                    </p:set>
                                    <p:animEffect transition="in" filter="fade">
                                      <p:cBhvr>
                                        <p:cTn id="7" dur="500"/>
                                        <p:tgtEl>
                                          <p:spTgt spid="7247"/>
                                        </p:tgtEl>
                                      </p:cBhvr>
                                    </p:animEffect>
                                  </p:childTnLst>
                                </p:cTn>
                              </p:par>
                              <p:par>
                                <p:cTn id="8" presetID="10" presetClass="entr" presetSubtype="0" fill="hold" nodeType="withEffect">
                                  <p:stCondLst>
                                    <p:cond delay="0"/>
                                  </p:stCondLst>
                                  <p:childTnLst>
                                    <p:set>
                                      <p:cBhvr>
                                        <p:cTn id="9" dur="1" fill="hold">
                                          <p:stCondLst>
                                            <p:cond delay="0"/>
                                          </p:stCondLst>
                                        </p:cTn>
                                        <p:tgtEl>
                                          <p:spTgt spid="7251"/>
                                        </p:tgtEl>
                                        <p:attrNameLst>
                                          <p:attrName>style.visibility</p:attrName>
                                        </p:attrNameLst>
                                      </p:cBhvr>
                                      <p:to>
                                        <p:strVal val="visible"/>
                                      </p:to>
                                    </p:set>
                                    <p:animEffect transition="in" filter="fade">
                                      <p:cBhvr>
                                        <p:cTn id="10" dur="500"/>
                                        <p:tgtEl>
                                          <p:spTgt spid="725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255"/>
                                        </p:tgtEl>
                                        <p:attrNameLst>
                                          <p:attrName>style.visibility</p:attrName>
                                        </p:attrNameLst>
                                      </p:cBhvr>
                                      <p:to>
                                        <p:strVal val="visible"/>
                                      </p:to>
                                    </p:set>
                                    <p:animEffect transition="in" filter="fade">
                                      <p:cBhvr>
                                        <p:cTn id="13" dur="500"/>
                                        <p:tgtEl>
                                          <p:spTgt spid="725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259"/>
                                        </p:tgtEl>
                                        <p:attrNameLst>
                                          <p:attrName>style.visibility</p:attrName>
                                        </p:attrNameLst>
                                      </p:cBhvr>
                                      <p:to>
                                        <p:strVal val="visible"/>
                                      </p:to>
                                    </p:set>
                                    <p:animEffect transition="in" filter="fade">
                                      <p:cBhvr>
                                        <p:cTn id="16" dur="500"/>
                                        <p:tgtEl>
                                          <p:spTgt spid="7259"/>
                                        </p:tgtEl>
                                      </p:cBhvr>
                                    </p:animEffect>
                                  </p:childTnLst>
                                </p:cTn>
                              </p:par>
                              <p:par>
                                <p:cTn id="17" presetID="10" presetClass="entr" presetSubtype="0" fill="hold" nodeType="withEffect">
                                  <p:stCondLst>
                                    <p:cond delay="0"/>
                                  </p:stCondLst>
                                  <p:childTnLst>
                                    <p:set>
                                      <p:cBhvr>
                                        <p:cTn id="18" dur="1" fill="hold">
                                          <p:stCondLst>
                                            <p:cond delay="0"/>
                                          </p:stCondLst>
                                        </p:cTn>
                                        <p:tgtEl>
                                          <p:spTgt spid="7252"/>
                                        </p:tgtEl>
                                        <p:attrNameLst>
                                          <p:attrName>style.visibility</p:attrName>
                                        </p:attrNameLst>
                                      </p:cBhvr>
                                      <p:to>
                                        <p:strVal val="visible"/>
                                      </p:to>
                                    </p:set>
                                    <p:animEffect transition="in" filter="fade">
                                      <p:cBhvr>
                                        <p:cTn id="19" dur="500"/>
                                        <p:tgtEl>
                                          <p:spTgt spid="725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246"/>
                                        </p:tgtEl>
                                        <p:attrNameLst>
                                          <p:attrName>style.visibility</p:attrName>
                                        </p:attrNameLst>
                                      </p:cBhvr>
                                      <p:to>
                                        <p:strVal val="visible"/>
                                      </p:to>
                                    </p:set>
                                    <p:animEffect transition="in" filter="fade">
                                      <p:cBhvr>
                                        <p:cTn id="24" dur="500"/>
                                        <p:tgtEl>
                                          <p:spTgt spid="7246"/>
                                        </p:tgtEl>
                                      </p:cBhvr>
                                    </p:animEffect>
                                  </p:childTnLst>
                                </p:cTn>
                              </p:par>
                              <p:par>
                                <p:cTn id="25" presetID="10" presetClass="entr" presetSubtype="0" fill="hold" nodeType="withEffect">
                                  <p:stCondLst>
                                    <p:cond delay="0"/>
                                  </p:stCondLst>
                                  <p:childTnLst>
                                    <p:set>
                                      <p:cBhvr>
                                        <p:cTn id="26" dur="1" fill="hold">
                                          <p:stCondLst>
                                            <p:cond delay="0"/>
                                          </p:stCondLst>
                                        </p:cTn>
                                        <p:tgtEl>
                                          <p:spTgt spid="7249"/>
                                        </p:tgtEl>
                                        <p:attrNameLst>
                                          <p:attrName>style.visibility</p:attrName>
                                        </p:attrNameLst>
                                      </p:cBhvr>
                                      <p:to>
                                        <p:strVal val="visible"/>
                                      </p:to>
                                    </p:set>
                                    <p:animEffect transition="in" filter="fade">
                                      <p:cBhvr>
                                        <p:cTn id="27" dur="500"/>
                                        <p:tgtEl>
                                          <p:spTgt spid="724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256"/>
                                        </p:tgtEl>
                                        <p:attrNameLst>
                                          <p:attrName>style.visibility</p:attrName>
                                        </p:attrNameLst>
                                      </p:cBhvr>
                                      <p:to>
                                        <p:strVal val="visible"/>
                                      </p:to>
                                    </p:set>
                                    <p:animEffect transition="in" filter="fade">
                                      <p:cBhvr>
                                        <p:cTn id="30" dur="500"/>
                                        <p:tgtEl>
                                          <p:spTgt spid="725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7257"/>
                                        </p:tgtEl>
                                        <p:attrNameLst>
                                          <p:attrName>style.visibility</p:attrName>
                                        </p:attrNameLst>
                                      </p:cBhvr>
                                      <p:to>
                                        <p:strVal val="visible"/>
                                      </p:to>
                                    </p:set>
                                    <p:animEffect transition="in" filter="fade">
                                      <p:cBhvr>
                                        <p:cTn id="33" dur="500"/>
                                        <p:tgtEl>
                                          <p:spTgt spid="7257"/>
                                        </p:tgtEl>
                                      </p:cBhvr>
                                    </p:animEffect>
                                  </p:childTnLst>
                                </p:cTn>
                              </p:par>
                              <p:par>
                                <p:cTn id="34" presetID="10" presetClass="entr" presetSubtype="0" fill="hold" nodeType="withEffect">
                                  <p:stCondLst>
                                    <p:cond delay="0"/>
                                  </p:stCondLst>
                                  <p:childTnLst>
                                    <p:set>
                                      <p:cBhvr>
                                        <p:cTn id="35" dur="1" fill="hold">
                                          <p:stCondLst>
                                            <p:cond delay="0"/>
                                          </p:stCondLst>
                                        </p:cTn>
                                        <p:tgtEl>
                                          <p:spTgt spid="7253"/>
                                        </p:tgtEl>
                                        <p:attrNameLst>
                                          <p:attrName>style.visibility</p:attrName>
                                        </p:attrNameLst>
                                      </p:cBhvr>
                                      <p:to>
                                        <p:strVal val="visible"/>
                                      </p:to>
                                    </p:set>
                                    <p:animEffect transition="in" filter="fade">
                                      <p:cBhvr>
                                        <p:cTn id="36" dur="500"/>
                                        <p:tgtEl>
                                          <p:spTgt spid="72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46" grpId="0" animBg="1"/>
      <p:bldP spid="7247" grpId="0" animBg="1"/>
      <p:bldP spid="7255" grpId="0"/>
      <p:bldP spid="7256" grpId="0"/>
      <p:bldP spid="7257" grpId="0"/>
      <p:bldP spid="725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20">
          <a:extLst>
            <a:ext uri="{FF2B5EF4-FFF2-40B4-BE49-F238E27FC236}">
              <a16:creationId xmlns:a16="http://schemas.microsoft.com/office/drawing/2014/main" id="{F7569613-1F1A-96D9-80EA-93423C42956E}"/>
            </a:ext>
          </a:extLst>
        </p:cNvPr>
        <p:cNvGrpSpPr/>
        <p:nvPr/>
      </p:nvGrpSpPr>
      <p:grpSpPr>
        <a:xfrm>
          <a:off x="0" y="0"/>
          <a:ext cx="0" cy="0"/>
          <a:chOff x="0" y="0"/>
          <a:chExt cx="0" cy="0"/>
        </a:xfrm>
      </p:grpSpPr>
      <p:sp>
        <p:nvSpPr>
          <p:cNvPr id="3" name="Google Shape;81;p3">
            <a:extLst>
              <a:ext uri="{FF2B5EF4-FFF2-40B4-BE49-F238E27FC236}">
                <a16:creationId xmlns:a16="http://schemas.microsoft.com/office/drawing/2014/main" id="{47747AAB-23CB-1E11-D9A7-89805F6BDC05}"/>
              </a:ext>
            </a:extLst>
          </p:cNvPr>
          <p:cNvSpPr/>
          <p:nvPr/>
        </p:nvSpPr>
        <p:spPr>
          <a:xfrm>
            <a:off x="574769" y="305802"/>
            <a:ext cx="11171753" cy="393490"/>
          </a:xfrm>
          <a:prstGeom prst="rect">
            <a:avLst/>
          </a:prstGeom>
          <a:noFill/>
          <a:ln>
            <a:noFill/>
          </a:ln>
        </p:spPr>
        <p:txBody>
          <a:bodyPr spcFirstLastPara="1" wrap="square" lIns="61525" tIns="30750" rIns="61525" bIns="30750" anchor="t" anchorCtr="0">
            <a:noAutofit/>
          </a:bodyPr>
          <a:lstStyle/>
          <a:p>
            <a:pPr marL="0" marR="0" lvl="0" indent="0" algn="l" defTabSz="914400" rtl="0" eaLnBrk="1" fontAlgn="auto" latinLnBrk="0" hangingPunct="1">
              <a:lnSpc>
                <a:spcPct val="93750"/>
              </a:lnSpc>
              <a:spcBef>
                <a:spcPts val="0"/>
              </a:spcBef>
              <a:spcAft>
                <a:spcPts val="0"/>
              </a:spcAft>
              <a:buClr>
                <a:srgbClr val="000000"/>
              </a:buClr>
              <a:buSzPts val="4000"/>
              <a:buFontTx/>
              <a:buNone/>
              <a:tabLst/>
              <a:defRPr/>
            </a:pPr>
            <a:r>
              <a:rPr lang="es-ES" sz="2000" b="1">
                <a:latin typeface="Helvetica Neue" panose="020B0604020202020204" charset="0"/>
              </a:rPr>
              <a:t>El </a:t>
            </a:r>
            <a:r>
              <a:rPr lang="es-ES" sz="2000" b="1" i="1">
                <a:latin typeface="Helvetica Neue" panose="020B0604020202020204" charset="0"/>
              </a:rPr>
              <a:t>gap</a:t>
            </a:r>
            <a:r>
              <a:rPr lang="es-ES" sz="2000" b="1">
                <a:latin typeface="Helvetica Neue" panose="020B0604020202020204" charset="0"/>
              </a:rPr>
              <a:t> de adopción: Dónde está la industria frente a dónde está la tecnología</a:t>
            </a:r>
            <a:endParaRPr kumimoji="0" lang="es-ES" sz="2000" b="1" i="0" u="none" strike="noStrike" kern="0" cap="none" spc="0" normalizeH="0" baseline="0" noProof="0">
              <a:ln>
                <a:noFill/>
              </a:ln>
              <a:solidFill>
                <a:srgbClr val="000000"/>
              </a:solidFill>
              <a:effectLst/>
              <a:uLnTx/>
              <a:uFillTx/>
              <a:latin typeface="Helvetica Neue" panose="020B0604020202020204" charset="0"/>
              <a:ea typeface="Calibri"/>
              <a:cs typeface="Calibri"/>
              <a:sym typeface="Calibri"/>
            </a:endParaRPr>
          </a:p>
        </p:txBody>
      </p:sp>
      <p:sp>
        <p:nvSpPr>
          <p:cNvPr id="2" name="Rectángulo: esquinas redondeadas 1">
            <a:extLst>
              <a:ext uri="{FF2B5EF4-FFF2-40B4-BE49-F238E27FC236}">
                <a16:creationId xmlns:a16="http://schemas.microsoft.com/office/drawing/2014/main" id="{777B746A-3CFF-EA93-BC00-E496E5C899FE}"/>
              </a:ext>
            </a:extLst>
          </p:cNvPr>
          <p:cNvSpPr/>
          <p:nvPr/>
        </p:nvSpPr>
        <p:spPr>
          <a:xfrm>
            <a:off x="590605" y="1282486"/>
            <a:ext cx="7952794" cy="4797805"/>
          </a:xfrm>
          <a:prstGeom prst="roundRect">
            <a:avLst>
              <a:gd name="adj" fmla="val 0"/>
            </a:avLst>
          </a:prstGeom>
          <a:noFill/>
          <a:ln w="12700">
            <a:solidFill>
              <a:schemeClr val="bg1">
                <a:lumMod val="8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Rectángulo: esquinas redondeadas 3">
            <a:extLst>
              <a:ext uri="{FF2B5EF4-FFF2-40B4-BE49-F238E27FC236}">
                <a16:creationId xmlns:a16="http://schemas.microsoft.com/office/drawing/2014/main" id="{27083232-D53D-CAC6-F90C-CD0FB761EDC0}"/>
              </a:ext>
            </a:extLst>
          </p:cNvPr>
          <p:cNvSpPr/>
          <p:nvPr/>
        </p:nvSpPr>
        <p:spPr>
          <a:xfrm>
            <a:off x="8543399" y="2102757"/>
            <a:ext cx="3648600" cy="3204297"/>
          </a:xfrm>
          <a:prstGeom prst="roundRect">
            <a:avLst>
              <a:gd name="adj"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5" name="Grupo 4">
            <a:extLst>
              <a:ext uri="{FF2B5EF4-FFF2-40B4-BE49-F238E27FC236}">
                <a16:creationId xmlns:a16="http://schemas.microsoft.com/office/drawing/2014/main" id="{76E9735C-F2E9-5DFD-47BB-2DDE84B1657D}"/>
              </a:ext>
            </a:extLst>
          </p:cNvPr>
          <p:cNvGrpSpPr/>
          <p:nvPr/>
        </p:nvGrpSpPr>
        <p:grpSpPr>
          <a:xfrm>
            <a:off x="860713" y="1673721"/>
            <a:ext cx="7231643" cy="4016919"/>
            <a:chOff x="4495976" y="1567464"/>
            <a:chExt cx="7231643" cy="4016919"/>
          </a:xfrm>
        </p:grpSpPr>
        <p:pic>
          <p:nvPicPr>
            <p:cNvPr id="6" name="Imagen 5">
              <a:extLst>
                <a:ext uri="{FF2B5EF4-FFF2-40B4-BE49-F238E27FC236}">
                  <a16:creationId xmlns:a16="http://schemas.microsoft.com/office/drawing/2014/main" id="{80A027BC-44A6-A56E-6A2B-4EAC8CC3F963}"/>
                </a:ext>
              </a:extLst>
            </p:cNvPr>
            <p:cNvPicPr>
              <a:picLocks noChangeAspect="1"/>
            </p:cNvPicPr>
            <p:nvPr/>
          </p:nvPicPr>
          <p:blipFill>
            <a:blip r:embed="rId3"/>
            <a:srcRect l="1044" t="10610" r="-1044" b="12554"/>
            <a:stretch>
              <a:fillRect/>
            </a:stretch>
          </p:blipFill>
          <p:spPr>
            <a:xfrm>
              <a:off x="4495976" y="1567464"/>
              <a:ext cx="7231643" cy="4016919"/>
            </a:xfrm>
            <a:prstGeom prst="rect">
              <a:avLst/>
            </a:prstGeom>
          </p:spPr>
        </p:pic>
        <p:sp>
          <p:nvSpPr>
            <p:cNvPr id="7" name="Rectángulo 6">
              <a:extLst>
                <a:ext uri="{FF2B5EF4-FFF2-40B4-BE49-F238E27FC236}">
                  <a16:creationId xmlns:a16="http://schemas.microsoft.com/office/drawing/2014/main" id="{4D4CE4F1-5C01-77D5-6AE2-BBEE01B4306A}"/>
                </a:ext>
              </a:extLst>
            </p:cNvPr>
            <p:cNvSpPr/>
            <p:nvPr/>
          </p:nvSpPr>
          <p:spPr>
            <a:xfrm>
              <a:off x="4643419" y="1590631"/>
              <a:ext cx="4097656" cy="516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8" name="Rectángulo: esquinas redondeadas 7">
            <a:extLst>
              <a:ext uri="{FF2B5EF4-FFF2-40B4-BE49-F238E27FC236}">
                <a16:creationId xmlns:a16="http://schemas.microsoft.com/office/drawing/2014/main" id="{E10A5E9B-AF62-064B-E350-49E73A76DDB5}"/>
              </a:ext>
            </a:extLst>
          </p:cNvPr>
          <p:cNvSpPr/>
          <p:nvPr/>
        </p:nvSpPr>
        <p:spPr>
          <a:xfrm>
            <a:off x="8769876" y="2413952"/>
            <a:ext cx="3124935" cy="1156490"/>
          </a:xfrm>
          <a:prstGeom prst="roundRect">
            <a:avLst/>
          </a:prstGeom>
          <a:solidFill>
            <a:srgbClr val="E3EA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Rectángulo: esquinas redondeadas 8">
            <a:extLst>
              <a:ext uri="{FF2B5EF4-FFF2-40B4-BE49-F238E27FC236}">
                <a16:creationId xmlns:a16="http://schemas.microsoft.com/office/drawing/2014/main" id="{6B6B5727-6EE9-3DA7-29E4-F607BC2773EF}"/>
              </a:ext>
            </a:extLst>
          </p:cNvPr>
          <p:cNvSpPr/>
          <p:nvPr/>
        </p:nvSpPr>
        <p:spPr>
          <a:xfrm>
            <a:off x="8769876" y="2341249"/>
            <a:ext cx="3124935" cy="315309"/>
          </a:xfrm>
          <a:prstGeom prst="round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Rectángulo: esquinas redondeadas 9">
            <a:extLst>
              <a:ext uri="{FF2B5EF4-FFF2-40B4-BE49-F238E27FC236}">
                <a16:creationId xmlns:a16="http://schemas.microsoft.com/office/drawing/2014/main" id="{485FD334-EC07-791B-305E-C363CEC58671}"/>
              </a:ext>
            </a:extLst>
          </p:cNvPr>
          <p:cNvSpPr/>
          <p:nvPr/>
        </p:nvSpPr>
        <p:spPr>
          <a:xfrm>
            <a:off x="8769876" y="3908974"/>
            <a:ext cx="3124935" cy="1194739"/>
          </a:xfrm>
          <a:prstGeom prst="roundRect">
            <a:avLst/>
          </a:prstGeom>
          <a:solidFill>
            <a:srgbClr val="E3EA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Rectángulo: esquinas redondeadas 10">
            <a:extLst>
              <a:ext uri="{FF2B5EF4-FFF2-40B4-BE49-F238E27FC236}">
                <a16:creationId xmlns:a16="http://schemas.microsoft.com/office/drawing/2014/main" id="{E23682A9-12DB-DFC4-F732-BD53D07B244D}"/>
              </a:ext>
            </a:extLst>
          </p:cNvPr>
          <p:cNvSpPr/>
          <p:nvPr/>
        </p:nvSpPr>
        <p:spPr>
          <a:xfrm>
            <a:off x="8769876" y="3836272"/>
            <a:ext cx="3124935" cy="285292"/>
          </a:xfrm>
          <a:prstGeom prst="round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a:ea typeface="+mn-ea"/>
              <a:cs typeface="+mn-cs"/>
            </a:endParaRPr>
          </a:p>
        </p:txBody>
      </p:sp>
      <p:pic>
        <p:nvPicPr>
          <p:cNvPr id="12" name="Imagen 11">
            <a:extLst>
              <a:ext uri="{FF2B5EF4-FFF2-40B4-BE49-F238E27FC236}">
                <a16:creationId xmlns:a16="http://schemas.microsoft.com/office/drawing/2014/main" id="{41749F82-BABD-D86F-B052-2B5F31AB55D5}"/>
              </a:ext>
            </a:extLst>
          </p:cNvPr>
          <p:cNvPicPr>
            <a:picLocks noChangeAspect="1"/>
          </p:cNvPicPr>
          <p:nvPr/>
        </p:nvPicPr>
        <p:blipFill>
          <a:blip r:embed="rId4">
            <a:lum bright="70000" contrast="-70000"/>
          </a:blip>
          <a:srcRect l="29167" t="19914" r="26465" b="25259"/>
          <a:stretch>
            <a:fillRect/>
          </a:stretch>
        </p:blipFill>
        <p:spPr>
          <a:xfrm>
            <a:off x="8874771" y="2392270"/>
            <a:ext cx="265768" cy="218949"/>
          </a:xfrm>
          <a:prstGeom prst="rect">
            <a:avLst/>
          </a:prstGeom>
        </p:spPr>
      </p:pic>
      <p:sp>
        <p:nvSpPr>
          <p:cNvPr id="13" name="CuadroTexto 12">
            <a:extLst>
              <a:ext uri="{FF2B5EF4-FFF2-40B4-BE49-F238E27FC236}">
                <a16:creationId xmlns:a16="http://schemas.microsoft.com/office/drawing/2014/main" id="{A9C26FB0-C27B-2886-DBBF-670E953DD13E}"/>
              </a:ext>
            </a:extLst>
          </p:cNvPr>
          <p:cNvSpPr txBox="1"/>
          <p:nvPr/>
        </p:nvSpPr>
        <p:spPr>
          <a:xfrm>
            <a:off x="9271184" y="2341635"/>
            <a:ext cx="261103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a:ln>
                  <a:noFill/>
                </a:ln>
                <a:solidFill>
                  <a:srgbClr val="FFFFFF">
                    <a:lumMod val="95000"/>
                  </a:srgbClr>
                </a:solidFill>
                <a:effectLst/>
                <a:uLnTx/>
                <a:uFillTx/>
                <a:latin typeface="Aptos" panose="020B0004020202020204" pitchFamily="34" charset="0"/>
                <a:ea typeface="+mn-ea"/>
                <a:cs typeface="+mn-cs"/>
              </a:rPr>
              <a:t>La inversión sigue creciendo</a:t>
            </a:r>
          </a:p>
        </p:txBody>
      </p:sp>
      <p:sp>
        <p:nvSpPr>
          <p:cNvPr id="14" name="CuadroTexto 13">
            <a:extLst>
              <a:ext uri="{FF2B5EF4-FFF2-40B4-BE49-F238E27FC236}">
                <a16:creationId xmlns:a16="http://schemas.microsoft.com/office/drawing/2014/main" id="{D39D2BA0-9C6F-E26F-B54E-A645D0ABB89E}"/>
              </a:ext>
            </a:extLst>
          </p:cNvPr>
          <p:cNvSpPr txBox="1"/>
          <p:nvPr/>
        </p:nvSpPr>
        <p:spPr>
          <a:xfrm>
            <a:off x="8764440" y="2703030"/>
            <a:ext cx="3203864"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a:ln>
                  <a:noFill/>
                </a:ln>
                <a:solidFill>
                  <a:srgbClr val="000000"/>
                </a:solidFill>
                <a:effectLst/>
                <a:uLnTx/>
                <a:uFillTx/>
                <a:latin typeface="Aptos" panose="020B0004020202020204" pitchFamily="34" charset="0"/>
                <a:ea typeface="+mn-ea"/>
                <a:cs typeface="+mn-cs"/>
              </a:rPr>
              <a:t>85% de las empresas aumentó la inversión en IA este último año y 91% planea volver a aumentarla</a:t>
            </a:r>
          </a:p>
        </p:txBody>
      </p:sp>
      <p:pic>
        <p:nvPicPr>
          <p:cNvPr id="15" name="Picture 8" descr="Premium Vector | Digital chat bot robot assistant for customer support ...">
            <a:extLst>
              <a:ext uri="{FF2B5EF4-FFF2-40B4-BE49-F238E27FC236}">
                <a16:creationId xmlns:a16="http://schemas.microsoft.com/office/drawing/2014/main" id="{974FB6CD-C3FC-F371-4710-91217CA8ECC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791958" y="3800030"/>
            <a:ext cx="399956" cy="399956"/>
          </a:xfrm>
          <a:prstGeom prst="rect">
            <a:avLst/>
          </a:prstGeom>
          <a:noFill/>
          <a:extLst>
            <a:ext uri="{909E8E84-426E-40DD-AFC4-6F175D3DCCD1}">
              <a14:hiddenFill xmlns:a14="http://schemas.microsoft.com/office/drawing/2010/main">
                <a:solidFill>
                  <a:srgbClr val="FFFFFF"/>
                </a:solidFill>
              </a14:hiddenFill>
            </a:ext>
          </a:extLst>
        </p:spPr>
      </p:pic>
      <p:sp>
        <p:nvSpPr>
          <p:cNvPr id="16" name="CuadroTexto 15">
            <a:extLst>
              <a:ext uri="{FF2B5EF4-FFF2-40B4-BE49-F238E27FC236}">
                <a16:creationId xmlns:a16="http://schemas.microsoft.com/office/drawing/2014/main" id="{188197EF-EB6E-66C6-0448-75BC1E66BBD6}"/>
              </a:ext>
            </a:extLst>
          </p:cNvPr>
          <p:cNvSpPr txBox="1"/>
          <p:nvPr/>
        </p:nvSpPr>
        <p:spPr>
          <a:xfrm>
            <a:off x="9182425" y="3828087"/>
            <a:ext cx="2823979"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a:ln>
                  <a:noFill/>
                </a:ln>
                <a:solidFill>
                  <a:srgbClr val="FFFFFF">
                    <a:lumMod val="95000"/>
                  </a:srgbClr>
                </a:solidFill>
                <a:effectLst/>
                <a:uLnTx/>
                <a:uFillTx/>
                <a:latin typeface="Aptos" panose="020B0004020202020204" pitchFamily="34" charset="0"/>
                <a:ea typeface="+mn-ea"/>
                <a:cs typeface="+mn-cs"/>
              </a:rPr>
              <a:t>Capacidades IA en crecimiento</a:t>
            </a:r>
          </a:p>
        </p:txBody>
      </p:sp>
      <p:sp>
        <p:nvSpPr>
          <p:cNvPr id="17" name="CuadroTexto 16">
            <a:extLst>
              <a:ext uri="{FF2B5EF4-FFF2-40B4-BE49-F238E27FC236}">
                <a16:creationId xmlns:a16="http://schemas.microsoft.com/office/drawing/2014/main" id="{BDA3CD33-5FF3-5C7C-D4FA-7BC914A44BFD}"/>
              </a:ext>
            </a:extLst>
          </p:cNvPr>
          <p:cNvSpPr txBox="1"/>
          <p:nvPr/>
        </p:nvSpPr>
        <p:spPr>
          <a:xfrm>
            <a:off x="5889204" y="5418039"/>
            <a:ext cx="2466945"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00" b="0" i="1" u="none" strike="noStrike" kern="1200" cap="none" spc="0" normalizeH="0" baseline="0" noProof="0">
                <a:ln>
                  <a:noFill/>
                </a:ln>
                <a:solidFill>
                  <a:srgbClr val="000000"/>
                </a:solidFill>
                <a:effectLst/>
                <a:uLnTx/>
                <a:uFillTx/>
                <a:latin typeface="Aptos" panose="020B0004020202020204" pitchFamily="34" charset="0"/>
                <a:ea typeface="+mn-ea"/>
                <a:cs typeface="+mn-cs"/>
              </a:rPr>
              <a:t>62% de las empresas están en modo experimentación y pilotaje y un 35% ha empezado a usar Agentes IA</a:t>
            </a:r>
          </a:p>
        </p:txBody>
      </p:sp>
      <p:sp>
        <p:nvSpPr>
          <p:cNvPr id="18" name="CuadroTexto 17">
            <a:extLst>
              <a:ext uri="{FF2B5EF4-FFF2-40B4-BE49-F238E27FC236}">
                <a16:creationId xmlns:a16="http://schemas.microsoft.com/office/drawing/2014/main" id="{EB733F03-F906-2D48-E1EF-400731682C98}"/>
              </a:ext>
            </a:extLst>
          </p:cNvPr>
          <p:cNvSpPr txBox="1"/>
          <p:nvPr/>
        </p:nvSpPr>
        <p:spPr>
          <a:xfrm>
            <a:off x="7789208" y="5756082"/>
            <a:ext cx="688202"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a:ln>
                  <a:noFill/>
                </a:ln>
                <a:solidFill>
                  <a:srgbClr val="000000"/>
                </a:solidFill>
                <a:effectLst/>
                <a:uLnTx/>
                <a:uFillTx/>
                <a:latin typeface="Aptos" panose="020B0004020202020204" pitchFamily="34" charset="0"/>
                <a:ea typeface="+mn-ea"/>
                <a:cs typeface="+mn-cs"/>
              </a:rPr>
              <a:t>·   Nov 2025</a:t>
            </a:r>
          </a:p>
        </p:txBody>
      </p:sp>
      <p:sp>
        <p:nvSpPr>
          <p:cNvPr id="19" name="CuadroTexto 18">
            <a:extLst>
              <a:ext uri="{FF2B5EF4-FFF2-40B4-BE49-F238E27FC236}">
                <a16:creationId xmlns:a16="http://schemas.microsoft.com/office/drawing/2014/main" id="{930D19F9-A435-AB34-FE15-4ADAC9DFAEF5}"/>
              </a:ext>
            </a:extLst>
          </p:cNvPr>
          <p:cNvSpPr txBox="1"/>
          <p:nvPr/>
        </p:nvSpPr>
        <p:spPr>
          <a:xfrm>
            <a:off x="10997260" y="3221109"/>
            <a:ext cx="9236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a:ln>
                  <a:noFill/>
                </a:ln>
                <a:solidFill>
                  <a:srgbClr val="000000"/>
                </a:solidFill>
                <a:effectLst/>
                <a:uLnTx/>
                <a:uFillTx/>
                <a:latin typeface="Aptos" panose="020B0004020202020204" pitchFamily="34" charset="0"/>
                <a:ea typeface="+mn-ea"/>
                <a:cs typeface="+mn-cs"/>
              </a:rPr>
              <a:t>·   Oct 2025</a:t>
            </a:r>
          </a:p>
        </p:txBody>
      </p:sp>
      <p:pic>
        <p:nvPicPr>
          <p:cNvPr id="20" name="Picture 14">
            <a:hlinkClick r:id="rId7"/>
            <a:extLst>
              <a:ext uri="{FF2B5EF4-FFF2-40B4-BE49-F238E27FC236}">
                <a16:creationId xmlns:a16="http://schemas.microsoft.com/office/drawing/2014/main" id="{1CB994D4-843E-8B55-2464-6BD8013D419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26275" y="3210429"/>
            <a:ext cx="581820" cy="23644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6" descr="Boston Consulting Group Logo">
            <a:hlinkClick r:id="rId9"/>
            <a:extLst>
              <a:ext uri="{FF2B5EF4-FFF2-40B4-BE49-F238E27FC236}">
                <a16:creationId xmlns:a16="http://schemas.microsoft.com/office/drawing/2014/main" id="{C0F4FD0D-B123-5E81-0C8E-E376EFEF69A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13275" y="5829201"/>
            <a:ext cx="214361" cy="8590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0" descr="McKinsey &amp; Company Logo PNG Transparent &amp; SVG Vector - Freebie Supply">
            <a:hlinkClick r:id="rId11"/>
            <a:extLst>
              <a:ext uri="{FF2B5EF4-FFF2-40B4-BE49-F238E27FC236}">
                <a16:creationId xmlns:a16="http://schemas.microsoft.com/office/drawing/2014/main" id="{8A872884-2BF1-9366-7BCB-AC85869CEEE8}"/>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36459" b="40823"/>
          <a:stretch>
            <a:fillRect/>
          </a:stretch>
        </p:blipFill>
        <p:spPr bwMode="auto">
          <a:xfrm>
            <a:off x="7283152" y="1468315"/>
            <a:ext cx="1006132" cy="228573"/>
          </a:xfrm>
          <a:prstGeom prst="rect">
            <a:avLst/>
          </a:prstGeom>
          <a:noFill/>
          <a:extLst>
            <a:ext uri="{909E8E84-426E-40DD-AFC4-6F175D3DCCD1}">
              <a14:hiddenFill xmlns:a14="http://schemas.microsoft.com/office/drawing/2010/main">
                <a:solidFill>
                  <a:srgbClr val="FFFFFF"/>
                </a:solidFill>
              </a14:hiddenFill>
            </a:ext>
          </a:extLst>
        </p:spPr>
      </p:pic>
      <p:pic>
        <p:nvPicPr>
          <p:cNvPr id="23" name="Imagen 22">
            <a:extLst>
              <a:ext uri="{FF2B5EF4-FFF2-40B4-BE49-F238E27FC236}">
                <a16:creationId xmlns:a16="http://schemas.microsoft.com/office/drawing/2014/main" id="{0270F9FD-C9D8-08CC-CEDD-FEAED702131D}"/>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21777" b="66309" l="31901" r="68359">
                        <a14:foregroundMark x1="55339" y1="37402" x2="55339" y2="37402"/>
                        <a14:foregroundMark x1="38411" y1="34082" x2="38411" y2="34082"/>
                        <a14:foregroundMark x1="33464" y1="53516" x2="33464" y2="53516"/>
                        <a14:foregroundMark x1="68359" y1="52148" x2="68359" y2="52148"/>
                        <a14:foregroundMark x1="57161" y1="31348" x2="57161" y2="31348"/>
                      </a14:backgroundRemoval>
                    </a14:imgEffect>
                  </a14:imgLayer>
                </a14:imgProps>
              </a:ext>
            </a:extLst>
          </a:blip>
          <a:srcRect l="27448" t="16256" r="27465" b="28060"/>
          <a:stretch>
            <a:fillRect/>
          </a:stretch>
        </p:blipFill>
        <p:spPr>
          <a:xfrm>
            <a:off x="780025" y="1398818"/>
            <a:ext cx="456263" cy="375666"/>
          </a:xfrm>
          <a:prstGeom prst="rect">
            <a:avLst/>
          </a:prstGeom>
        </p:spPr>
      </p:pic>
      <p:sp>
        <p:nvSpPr>
          <p:cNvPr id="24" name="CuadroTexto 23">
            <a:extLst>
              <a:ext uri="{FF2B5EF4-FFF2-40B4-BE49-F238E27FC236}">
                <a16:creationId xmlns:a16="http://schemas.microsoft.com/office/drawing/2014/main" id="{F49F2D0C-CA57-CD64-64B3-C781A8D86D4F}"/>
              </a:ext>
            </a:extLst>
          </p:cNvPr>
          <p:cNvSpPr txBox="1"/>
          <p:nvPr/>
        </p:nvSpPr>
        <p:spPr>
          <a:xfrm>
            <a:off x="1236288" y="1435163"/>
            <a:ext cx="4216656"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a:ln>
                  <a:noFill/>
                </a:ln>
                <a:solidFill>
                  <a:srgbClr val="000000"/>
                </a:solidFill>
                <a:effectLst/>
                <a:uLnTx/>
                <a:uFillTx/>
                <a:latin typeface="Aptos" panose="020B0004020202020204" pitchFamily="34" charset="0"/>
                <a:ea typeface="+mn-ea"/>
                <a:cs typeface="+mn-cs"/>
              </a:rPr>
              <a:t>Adopción de la IA Generativa en las empresas</a:t>
            </a:r>
          </a:p>
        </p:txBody>
      </p:sp>
      <p:pic>
        <p:nvPicPr>
          <p:cNvPr id="25" name="Imagen 24">
            <a:extLst>
              <a:ext uri="{FF2B5EF4-FFF2-40B4-BE49-F238E27FC236}">
                <a16:creationId xmlns:a16="http://schemas.microsoft.com/office/drawing/2014/main" id="{9196A7F0-7348-506D-81D6-499779C31B72}"/>
              </a:ext>
            </a:extLst>
          </p:cNvPr>
          <p:cNvPicPr>
            <a:picLocks noChangeAspect="1"/>
          </p:cNvPicPr>
          <p:nvPr/>
        </p:nvPicPr>
        <p:blipFill>
          <a:blip r:embed="rId3"/>
          <a:srcRect l="1044" t="87193" r="1817" b="2197"/>
          <a:stretch>
            <a:fillRect/>
          </a:stretch>
        </p:blipFill>
        <p:spPr>
          <a:xfrm>
            <a:off x="641514" y="6115961"/>
            <a:ext cx="5652843" cy="446362"/>
          </a:xfrm>
          <a:prstGeom prst="rect">
            <a:avLst/>
          </a:prstGeom>
        </p:spPr>
      </p:pic>
      <p:sp>
        <p:nvSpPr>
          <p:cNvPr id="26" name="Rectángulo 25">
            <a:extLst>
              <a:ext uri="{FF2B5EF4-FFF2-40B4-BE49-F238E27FC236}">
                <a16:creationId xmlns:a16="http://schemas.microsoft.com/office/drawing/2014/main" id="{9E6CE319-6A36-2032-DBC9-5831D264C8EB}"/>
              </a:ext>
            </a:extLst>
          </p:cNvPr>
          <p:cNvSpPr/>
          <p:nvPr/>
        </p:nvSpPr>
        <p:spPr>
          <a:xfrm>
            <a:off x="5746862" y="3781969"/>
            <a:ext cx="2466945" cy="1614823"/>
          </a:xfrm>
          <a:prstGeom prst="rect">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a:ea typeface="+mn-ea"/>
              <a:cs typeface="+mn-cs"/>
            </a:endParaRPr>
          </a:p>
        </p:txBody>
      </p:sp>
      <p:sp>
        <p:nvSpPr>
          <p:cNvPr id="27" name="Rectángulo 26">
            <a:extLst>
              <a:ext uri="{FF2B5EF4-FFF2-40B4-BE49-F238E27FC236}">
                <a16:creationId xmlns:a16="http://schemas.microsoft.com/office/drawing/2014/main" id="{92489BEE-E301-C12D-F6D6-51DFAF52D32C}"/>
              </a:ext>
            </a:extLst>
          </p:cNvPr>
          <p:cNvSpPr/>
          <p:nvPr/>
        </p:nvSpPr>
        <p:spPr>
          <a:xfrm>
            <a:off x="5818272" y="5428092"/>
            <a:ext cx="45719" cy="192001"/>
          </a:xfrm>
          <a:prstGeom prst="rect">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a:ea typeface="+mn-ea"/>
              <a:cs typeface="+mn-cs"/>
            </a:endParaRPr>
          </a:p>
        </p:txBody>
      </p:sp>
      <p:sp>
        <p:nvSpPr>
          <p:cNvPr id="28" name="Flecha: hacia abajo 27">
            <a:extLst>
              <a:ext uri="{FF2B5EF4-FFF2-40B4-BE49-F238E27FC236}">
                <a16:creationId xmlns:a16="http://schemas.microsoft.com/office/drawing/2014/main" id="{239229A9-FC00-1902-DEFB-3C78E4056E36}"/>
              </a:ext>
            </a:extLst>
          </p:cNvPr>
          <p:cNvSpPr/>
          <p:nvPr/>
        </p:nvSpPr>
        <p:spPr>
          <a:xfrm rot="10800000">
            <a:off x="8071695" y="2842378"/>
            <a:ext cx="230210" cy="943527"/>
          </a:xfrm>
          <a:prstGeom prst="down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a:ea typeface="+mn-ea"/>
              <a:cs typeface="+mn-cs"/>
            </a:endParaRPr>
          </a:p>
        </p:txBody>
      </p:sp>
      <p:sp>
        <p:nvSpPr>
          <p:cNvPr id="29" name="CuadroTexto 28">
            <a:extLst>
              <a:ext uri="{FF2B5EF4-FFF2-40B4-BE49-F238E27FC236}">
                <a16:creationId xmlns:a16="http://schemas.microsoft.com/office/drawing/2014/main" id="{0B8E3F7D-1BEB-8528-0BA7-7CE666115C0E}"/>
              </a:ext>
            </a:extLst>
          </p:cNvPr>
          <p:cNvSpPr txBox="1"/>
          <p:nvPr/>
        </p:nvSpPr>
        <p:spPr>
          <a:xfrm>
            <a:off x="8847193" y="4182031"/>
            <a:ext cx="3069700" cy="43088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altLang="es-ES" sz="1100" b="0" i="0" u="none" strike="noStrike" kern="1200" cap="none" spc="0" normalizeH="0" baseline="0" noProof="0">
                <a:ln>
                  <a:noFill/>
                </a:ln>
                <a:solidFill>
                  <a:srgbClr val="000000"/>
                </a:solidFill>
                <a:effectLst/>
                <a:uLnTx/>
                <a:uFillTx/>
                <a:latin typeface="Aptos" panose="020B0004020202020204" pitchFamily="34" charset="0"/>
                <a:ea typeface="+mn-ea"/>
                <a:cs typeface="+mn-cs"/>
              </a:rPr>
              <a:t>La capacidad cognitiva de la IA ya llega al 96,7% de eficacia en tareas complejas*</a:t>
            </a:r>
          </a:p>
        </p:txBody>
      </p:sp>
      <p:pic>
        <p:nvPicPr>
          <p:cNvPr id="30" name="Picture 16" descr="Announcing Epoch: A Research Initiative Investigating the Road to ...">
            <a:hlinkClick r:id="rId15"/>
            <a:extLst>
              <a:ext uri="{FF2B5EF4-FFF2-40B4-BE49-F238E27FC236}">
                <a16:creationId xmlns:a16="http://schemas.microsoft.com/office/drawing/2014/main" id="{15BE62CD-3C58-F9C4-3026-EC969EA715C2}"/>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9711" b="89463" l="4561" r="94031">
                        <a14:foregroundMark x1="14219" y1="66322" x2="14219" y2="66322"/>
                        <a14:foregroundMark x1="12810" y1="40909" x2="12810" y2="40909"/>
                        <a14:foregroundMark x1="9390" y1="30579" x2="9390" y2="30579"/>
                        <a14:foregroundMark x1="4561" y1="57438" x2="4561" y2="57438"/>
                        <a14:foregroundMark x1="31858" y1="65909" x2="31858" y2="65909"/>
                        <a14:foregroundMark x1="44534" y1="65909" x2="44534" y2="65909"/>
                        <a14:foregroundMark x1="73977" y1="61983" x2="73977" y2="61983"/>
                        <a14:foregroundMark x1="86922" y1="64876" x2="86922" y2="64876"/>
                        <a14:foregroundMark x1="94031" y1="65909" x2="94031" y2="65909"/>
                      </a14:backgroundRemoval>
                    </a14:imgEffect>
                  </a14:imgLayer>
                </a14:imgProps>
              </a:ext>
              <a:ext uri="{28A0092B-C50C-407E-A947-70E740481C1C}">
                <a14:useLocalDpi xmlns:a14="http://schemas.microsoft.com/office/drawing/2010/main" val="0"/>
              </a:ext>
            </a:extLst>
          </a:blip>
          <a:srcRect/>
          <a:stretch>
            <a:fillRect/>
          </a:stretch>
        </p:blipFill>
        <p:spPr bwMode="auto">
          <a:xfrm>
            <a:off x="10548346" y="4739107"/>
            <a:ext cx="467964" cy="151905"/>
          </a:xfrm>
          <a:prstGeom prst="rect">
            <a:avLst/>
          </a:prstGeom>
          <a:noFill/>
          <a:extLst>
            <a:ext uri="{909E8E84-426E-40DD-AFC4-6F175D3DCCD1}">
              <a14:hiddenFill xmlns:a14="http://schemas.microsoft.com/office/drawing/2010/main">
                <a:solidFill>
                  <a:srgbClr val="FFFFFF"/>
                </a:solidFill>
              </a14:hiddenFill>
            </a:ext>
          </a:extLst>
        </p:spPr>
      </p:pic>
      <p:sp>
        <p:nvSpPr>
          <p:cNvPr id="31" name="CuadroTexto 30">
            <a:extLst>
              <a:ext uri="{FF2B5EF4-FFF2-40B4-BE49-F238E27FC236}">
                <a16:creationId xmlns:a16="http://schemas.microsoft.com/office/drawing/2014/main" id="{9652C95D-2076-E686-F78F-830A2EBE9C4A}"/>
              </a:ext>
            </a:extLst>
          </p:cNvPr>
          <p:cNvSpPr txBox="1"/>
          <p:nvPr/>
        </p:nvSpPr>
        <p:spPr>
          <a:xfrm>
            <a:off x="10987958" y="4717062"/>
            <a:ext cx="88819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a:ln>
                  <a:noFill/>
                </a:ln>
                <a:solidFill>
                  <a:srgbClr val="000000"/>
                </a:solidFill>
                <a:effectLst/>
                <a:uLnTx/>
                <a:uFillTx/>
                <a:latin typeface="Aptos" panose="020B0004020202020204" pitchFamily="34" charset="0"/>
                <a:ea typeface="+mn-ea"/>
                <a:cs typeface="+mn-cs"/>
              </a:rPr>
              <a:t>·   Nov 2025</a:t>
            </a:r>
          </a:p>
        </p:txBody>
      </p:sp>
      <p:sp>
        <p:nvSpPr>
          <p:cNvPr id="32" name="CuadroTexto 31">
            <a:extLst>
              <a:ext uri="{FF2B5EF4-FFF2-40B4-BE49-F238E27FC236}">
                <a16:creationId xmlns:a16="http://schemas.microsoft.com/office/drawing/2014/main" id="{B2C339CE-46B5-8AB9-9E01-DAF38EE5B77C}"/>
              </a:ext>
            </a:extLst>
          </p:cNvPr>
          <p:cNvSpPr txBox="1"/>
          <p:nvPr/>
        </p:nvSpPr>
        <p:spPr>
          <a:xfrm>
            <a:off x="1294191" y="1826101"/>
            <a:ext cx="3717407"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a:ln>
                  <a:noFill/>
                </a:ln>
                <a:solidFill>
                  <a:srgbClr val="000000"/>
                </a:solidFill>
                <a:effectLst/>
                <a:uLnTx/>
                <a:uFillTx/>
                <a:latin typeface="Aptos" panose="020B0004020202020204" pitchFamily="34" charset="0"/>
                <a:ea typeface="+mn-ea"/>
                <a:cs typeface="+mn-cs"/>
              </a:rPr>
              <a:t>% de empresas que usan IA en al menos una función de negocio</a:t>
            </a:r>
          </a:p>
        </p:txBody>
      </p:sp>
      <p:sp>
        <p:nvSpPr>
          <p:cNvPr id="33" name="CuadroTexto 32">
            <a:extLst>
              <a:ext uri="{FF2B5EF4-FFF2-40B4-BE49-F238E27FC236}">
                <a16:creationId xmlns:a16="http://schemas.microsoft.com/office/drawing/2014/main" id="{ADE3668F-190C-69B7-73AD-0365F14C27C9}"/>
              </a:ext>
            </a:extLst>
          </p:cNvPr>
          <p:cNvSpPr txBox="1"/>
          <p:nvPr/>
        </p:nvSpPr>
        <p:spPr>
          <a:xfrm>
            <a:off x="1294191" y="1991120"/>
            <a:ext cx="3916516"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a:ln>
                  <a:noFill/>
                </a:ln>
                <a:solidFill>
                  <a:srgbClr val="000000"/>
                </a:solidFill>
                <a:effectLst/>
                <a:uLnTx/>
                <a:uFillTx/>
                <a:latin typeface="Aptos" panose="020B0004020202020204" pitchFamily="34" charset="0"/>
                <a:ea typeface="+mn-ea"/>
                <a:cs typeface="+mn-cs"/>
              </a:rPr>
              <a:t>% de empresas que usan IA generativa (crecimiento relevante desde 2023)</a:t>
            </a:r>
          </a:p>
        </p:txBody>
      </p:sp>
      <p:sp>
        <p:nvSpPr>
          <p:cNvPr id="34" name="Elipse 33">
            <a:extLst>
              <a:ext uri="{FF2B5EF4-FFF2-40B4-BE49-F238E27FC236}">
                <a16:creationId xmlns:a16="http://schemas.microsoft.com/office/drawing/2014/main" id="{A1E657D7-94FF-A896-88DD-9757F4859DDE}"/>
              </a:ext>
            </a:extLst>
          </p:cNvPr>
          <p:cNvSpPr/>
          <p:nvPr/>
        </p:nvSpPr>
        <p:spPr>
          <a:xfrm>
            <a:off x="1167180" y="1905215"/>
            <a:ext cx="105632" cy="94010"/>
          </a:xfrm>
          <a:prstGeom prst="ellipse">
            <a:avLst/>
          </a:prstGeom>
          <a:solidFill>
            <a:srgbClr val="5460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a:ea typeface="+mn-ea"/>
              <a:cs typeface="+mn-cs"/>
            </a:endParaRPr>
          </a:p>
        </p:txBody>
      </p:sp>
      <p:sp>
        <p:nvSpPr>
          <p:cNvPr id="35" name="Elipse 34">
            <a:extLst>
              <a:ext uri="{FF2B5EF4-FFF2-40B4-BE49-F238E27FC236}">
                <a16:creationId xmlns:a16="http://schemas.microsoft.com/office/drawing/2014/main" id="{2454C35B-44BA-0040-29E0-69F14045FC31}"/>
              </a:ext>
            </a:extLst>
          </p:cNvPr>
          <p:cNvSpPr/>
          <p:nvPr/>
        </p:nvSpPr>
        <p:spPr>
          <a:xfrm>
            <a:off x="1165653" y="2056933"/>
            <a:ext cx="105632" cy="94010"/>
          </a:xfrm>
          <a:prstGeom prst="ellipse">
            <a:avLst/>
          </a:prstGeom>
          <a:solidFill>
            <a:srgbClr val="2FC5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a:ea typeface="+mn-ea"/>
              <a:cs typeface="+mn-cs"/>
            </a:endParaRPr>
          </a:p>
        </p:txBody>
      </p:sp>
      <p:sp>
        <p:nvSpPr>
          <p:cNvPr id="36" name="CuadroTexto 35">
            <a:extLst>
              <a:ext uri="{FF2B5EF4-FFF2-40B4-BE49-F238E27FC236}">
                <a16:creationId xmlns:a16="http://schemas.microsoft.com/office/drawing/2014/main" id="{331FD9AC-6A67-1265-AE99-3AD202CD8C8D}"/>
              </a:ext>
            </a:extLst>
          </p:cNvPr>
          <p:cNvSpPr txBox="1"/>
          <p:nvPr/>
        </p:nvSpPr>
        <p:spPr>
          <a:xfrm>
            <a:off x="8732819" y="1615360"/>
            <a:ext cx="3167813"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a:ln>
                  <a:noFill/>
                </a:ln>
                <a:solidFill>
                  <a:srgbClr val="000000"/>
                </a:solidFill>
                <a:effectLst/>
                <a:uLnTx/>
                <a:uFillTx/>
                <a:latin typeface="Aptos" panose="020B0004020202020204" pitchFamily="34" charset="0"/>
                <a:ea typeface="+mn-ea"/>
                <a:cs typeface="+mn-cs"/>
              </a:rPr>
              <a:t>PALANCAS CLAVE QUE IMPULSAN SU DESARROLLO Y CRECIMIENTO</a:t>
            </a:r>
          </a:p>
        </p:txBody>
      </p:sp>
      <p:sp>
        <p:nvSpPr>
          <p:cNvPr id="37" name="CuadroTexto 36">
            <a:extLst>
              <a:ext uri="{FF2B5EF4-FFF2-40B4-BE49-F238E27FC236}">
                <a16:creationId xmlns:a16="http://schemas.microsoft.com/office/drawing/2014/main" id="{A82DD043-2343-635E-505E-A23DA2706780}"/>
              </a:ext>
            </a:extLst>
          </p:cNvPr>
          <p:cNvSpPr txBox="1"/>
          <p:nvPr/>
        </p:nvSpPr>
        <p:spPr>
          <a:xfrm>
            <a:off x="7291854" y="6148627"/>
            <a:ext cx="4114801" cy="3693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900" b="0" i="1" u="none" strike="noStrike" kern="1200" cap="none" spc="0" normalizeH="0" baseline="0" noProof="0" err="1">
                <a:ln>
                  <a:noFill/>
                </a:ln>
                <a:solidFill>
                  <a:srgbClr val="000000"/>
                </a:solidFill>
                <a:effectLst/>
                <a:uLnTx/>
                <a:uFillTx/>
                <a:latin typeface="Aptos" panose="020B0004020202020204" pitchFamily="34" charset="0"/>
                <a:ea typeface="+mn-ea"/>
                <a:cs typeface="+mn-cs"/>
              </a:rPr>
              <a:t>Benchmark</a:t>
            </a:r>
            <a:r>
              <a:rPr kumimoji="0" lang="es-ES" sz="900" b="0" i="1" u="none" strike="noStrike" kern="1200" cap="none" spc="0" normalizeH="0" baseline="0" noProof="0">
                <a:ln>
                  <a:noFill/>
                </a:ln>
                <a:solidFill>
                  <a:srgbClr val="000000"/>
                </a:solidFill>
                <a:effectLst/>
                <a:uLnTx/>
                <a:uFillTx/>
                <a:latin typeface="Aptos" panose="020B0004020202020204" pitchFamily="34" charset="0"/>
                <a:ea typeface="+mn-ea"/>
                <a:cs typeface="+mn-cs"/>
              </a:rPr>
              <a:t> sobre tareas cognitivas complejas estandarizadas — matemáticas, razonamiento, codificación y comprensión lectora avanzada*</a:t>
            </a:r>
          </a:p>
        </p:txBody>
      </p:sp>
    </p:spTree>
    <p:extLst>
      <p:ext uri="{BB962C8B-B14F-4D97-AF65-F5344CB8AC3E}">
        <p14:creationId xmlns:p14="http://schemas.microsoft.com/office/powerpoint/2010/main" val="346347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par>
                                <p:cTn id="31" presetID="10"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par>
                                <p:cTn id="43" presetID="10" presetClass="entr" presetSubtype="0"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500"/>
                                        <p:tgtEl>
                                          <p:spTgt spid="10"/>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500"/>
                                        <p:tgtEl>
                                          <p:spTgt spid="11"/>
                                        </p:tgtEl>
                                      </p:cBhvr>
                                    </p:animEffect>
                                  </p:childTnLst>
                                </p:cTn>
                              </p:par>
                              <p:par>
                                <p:cTn id="54" presetID="10"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500"/>
                                        <p:tgtEl>
                                          <p:spTgt spid="15"/>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500"/>
                                        <p:tgtEl>
                                          <p:spTgt spid="16"/>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fade">
                                      <p:cBhvr>
                                        <p:cTn id="62" dur="500"/>
                                        <p:tgtEl>
                                          <p:spTgt spid="29"/>
                                        </p:tgtEl>
                                      </p:cBhvr>
                                    </p:animEffect>
                                  </p:childTnLst>
                                </p:cTn>
                              </p:par>
                              <p:par>
                                <p:cTn id="63" presetID="10" presetClass="entr" presetSubtype="0" fill="hold" nodeType="withEffect">
                                  <p:stCondLst>
                                    <p:cond delay="0"/>
                                  </p:stCondLst>
                                  <p:childTnLst>
                                    <p:set>
                                      <p:cBhvr>
                                        <p:cTn id="64" dur="1" fill="hold">
                                          <p:stCondLst>
                                            <p:cond delay="0"/>
                                          </p:stCondLst>
                                        </p:cTn>
                                        <p:tgtEl>
                                          <p:spTgt spid="30"/>
                                        </p:tgtEl>
                                        <p:attrNameLst>
                                          <p:attrName>style.visibility</p:attrName>
                                        </p:attrNameLst>
                                      </p:cBhvr>
                                      <p:to>
                                        <p:strVal val="visible"/>
                                      </p:to>
                                    </p:set>
                                    <p:animEffect transition="in" filter="fade">
                                      <p:cBhvr>
                                        <p:cTn id="65" dur="500"/>
                                        <p:tgtEl>
                                          <p:spTgt spid="30"/>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31"/>
                                        </p:tgtEl>
                                        <p:attrNameLst>
                                          <p:attrName>style.visibility</p:attrName>
                                        </p:attrNameLst>
                                      </p:cBhvr>
                                      <p:to>
                                        <p:strVal val="visible"/>
                                      </p:to>
                                    </p:set>
                                    <p:animEffect transition="in" filter="fade">
                                      <p:cBhvr>
                                        <p:cTn id="6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3" grpId="0"/>
      <p:bldP spid="14" grpId="0"/>
      <p:bldP spid="16" grpId="0"/>
      <p:bldP spid="17" grpId="0"/>
      <p:bldP spid="18" grpId="0"/>
      <p:bldP spid="19" grpId="0"/>
      <p:bldP spid="26" grpId="0" animBg="1"/>
      <p:bldP spid="27" grpId="0" animBg="1"/>
      <p:bldP spid="28" grpId="0" animBg="1"/>
      <p:bldP spid="29" grpId="0"/>
      <p:bldP spid="3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0">
          <a:extLst>
            <a:ext uri="{FF2B5EF4-FFF2-40B4-BE49-F238E27FC236}">
              <a16:creationId xmlns:a16="http://schemas.microsoft.com/office/drawing/2014/main" id="{5426DE99-97E3-08A1-54A1-C3C9466F0CDB}"/>
            </a:ext>
          </a:extLst>
        </p:cNvPr>
        <p:cNvGrpSpPr/>
        <p:nvPr/>
      </p:nvGrpSpPr>
      <p:grpSpPr>
        <a:xfrm>
          <a:off x="0" y="0"/>
          <a:ext cx="0" cy="0"/>
          <a:chOff x="0" y="0"/>
          <a:chExt cx="0" cy="0"/>
        </a:xfrm>
      </p:grpSpPr>
      <p:sp>
        <p:nvSpPr>
          <p:cNvPr id="3" name="Google Shape;81;p3">
            <a:extLst>
              <a:ext uri="{FF2B5EF4-FFF2-40B4-BE49-F238E27FC236}">
                <a16:creationId xmlns:a16="http://schemas.microsoft.com/office/drawing/2014/main" id="{EE4B3668-B65B-A815-CDD8-4E645AF7A1A7}"/>
              </a:ext>
            </a:extLst>
          </p:cNvPr>
          <p:cNvSpPr/>
          <p:nvPr/>
        </p:nvSpPr>
        <p:spPr>
          <a:xfrm>
            <a:off x="574769" y="305801"/>
            <a:ext cx="11337831" cy="710925"/>
          </a:xfrm>
          <a:prstGeom prst="rect">
            <a:avLst/>
          </a:prstGeom>
          <a:noFill/>
          <a:ln>
            <a:noFill/>
          </a:ln>
        </p:spPr>
        <p:txBody>
          <a:bodyPr spcFirstLastPara="1" wrap="square" lIns="61525" tIns="30750" rIns="61525" bIns="30750" anchor="t" anchorCtr="0">
            <a:noAutofit/>
          </a:bodyPr>
          <a:lstStyle/>
          <a:p>
            <a:pPr marL="0" marR="0" lvl="0" indent="0" algn="l" defTabSz="914400" rtl="0" eaLnBrk="1" fontAlgn="auto" latinLnBrk="0" hangingPunct="1">
              <a:lnSpc>
                <a:spcPct val="93750"/>
              </a:lnSpc>
              <a:spcBef>
                <a:spcPts val="0"/>
              </a:spcBef>
              <a:spcAft>
                <a:spcPts val="0"/>
              </a:spcAft>
              <a:buClr>
                <a:srgbClr val="000000"/>
              </a:buClr>
              <a:buSzPts val="4000"/>
              <a:buFontTx/>
              <a:buNone/>
              <a:tabLst/>
              <a:defRPr/>
            </a:pPr>
            <a:r>
              <a:rPr kumimoji="0" lang="es-ES" sz="2000" b="1" i="0" u="none" strike="noStrike" kern="0" cap="none" spc="0" normalizeH="0" baseline="0" noProof="0">
                <a:ln>
                  <a:noFill/>
                </a:ln>
                <a:solidFill>
                  <a:srgbClr val="000000"/>
                </a:solidFill>
                <a:effectLst/>
                <a:uLnTx/>
                <a:uFillTx/>
                <a:latin typeface="Helvetica Neue" panose="020B0604020202020204" charset="0"/>
                <a:ea typeface="Calibri"/>
                <a:cs typeface="Calibri"/>
                <a:sym typeface="Calibri"/>
              </a:rPr>
              <a:t>La barrera oculta: Los verdaderos retos de escalar la IA no son tecnológicos, son culturales y organizativos</a:t>
            </a:r>
          </a:p>
        </p:txBody>
      </p:sp>
      <p:sp>
        <p:nvSpPr>
          <p:cNvPr id="2" name="Rectángulo 1">
            <a:extLst>
              <a:ext uri="{FF2B5EF4-FFF2-40B4-BE49-F238E27FC236}">
                <a16:creationId xmlns:a16="http://schemas.microsoft.com/office/drawing/2014/main" id="{C4EBEE80-1A3D-8772-CB1B-1135595395DA}"/>
              </a:ext>
            </a:extLst>
          </p:cNvPr>
          <p:cNvSpPr/>
          <p:nvPr/>
        </p:nvSpPr>
        <p:spPr>
          <a:xfrm>
            <a:off x="613396" y="1847060"/>
            <a:ext cx="9923169" cy="430887"/>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srgbClr val="FFFFFF"/>
              </a:solidFill>
              <a:effectLst/>
              <a:uLnTx/>
              <a:uFillTx/>
              <a:latin typeface="Helvetica Neue" panose="020B0604020202020204" charset="0"/>
              <a:ea typeface="+mn-ea"/>
              <a:cs typeface="+mn-cs"/>
            </a:endParaRPr>
          </a:p>
        </p:txBody>
      </p:sp>
      <p:sp>
        <p:nvSpPr>
          <p:cNvPr id="4" name="CuadroTexto 3">
            <a:extLst>
              <a:ext uri="{FF2B5EF4-FFF2-40B4-BE49-F238E27FC236}">
                <a16:creationId xmlns:a16="http://schemas.microsoft.com/office/drawing/2014/main" id="{CB8491F2-6B2A-5D47-8567-BEA92C805AE3}"/>
              </a:ext>
            </a:extLst>
          </p:cNvPr>
          <p:cNvSpPr txBox="1"/>
          <p:nvPr/>
        </p:nvSpPr>
        <p:spPr>
          <a:xfrm>
            <a:off x="767184" y="4339098"/>
            <a:ext cx="4967515"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1" u="none" strike="noStrike" kern="1200" cap="none" spc="0" normalizeH="0" baseline="0" noProof="0">
                <a:ln>
                  <a:noFill/>
                </a:ln>
                <a:solidFill>
                  <a:srgbClr val="000000"/>
                </a:solidFill>
                <a:effectLst/>
                <a:uLnTx/>
                <a:uFillTx/>
                <a:latin typeface="Helvetica Neue" panose="020B0604020202020204" charset="0"/>
                <a:ea typeface="+mn-ea"/>
                <a:cs typeface="+mn-cs"/>
              </a:rPr>
              <a:t>El factor con mayor impacto en EBIT no es la calidad de datos ni el talento — es el rediseño de </a:t>
            </a:r>
            <a:r>
              <a:rPr kumimoji="0" lang="es-ES" sz="1100" b="0" i="1" u="none" strike="noStrike" kern="1200" cap="none" spc="0" normalizeH="0" baseline="0" noProof="0" err="1">
                <a:ln>
                  <a:noFill/>
                </a:ln>
                <a:solidFill>
                  <a:srgbClr val="000000"/>
                </a:solidFill>
                <a:effectLst/>
                <a:uLnTx/>
                <a:uFillTx/>
                <a:latin typeface="Helvetica Neue" panose="020B0604020202020204" charset="0"/>
                <a:ea typeface="+mn-ea"/>
                <a:cs typeface="+mn-cs"/>
              </a:rPr>
              <a:t>workflows</a:t>
            </a:r>
            <a:r>
              <a:rPr kumimoji="0" lang="es-ES" sz="1100" b="0" i="1" u="none" strike="noStrike" kern="1200" cap="none" spc="0" normalizeH="0" baseline="0" noProof="0">
                <a:ln>
                  <a:noFill/>
                </a:ln>
                <a:solidFill>
                  <a:srgbClr val="000000"/>
                </a:solidFill>
                <a:effectLst/>
                <a:uLnTx/>
                <a:uFillTx/>
                <a:latin typeface="Helvetica Neue" panose="020B0604020202020204" charset="0"/>
                <a:ea typeface="+mn-ea"/>
                <a:cs typeface="+mn-cs"/>
              </a:rPr>
              <a:t> </a:t>
            </a:r>
            <a:r>
              <a:rPr kumimoji="0" lang="es-ES" sz="800" b="0" i="1" u="none" strike="noStrike" kern="1200" cap="none" spc="0" normalizeH="0" baseline="0" noProof="0">
                <a:ln>
                  <a:noFill/>
                </a:ln>
                <a:solidFill>
                  <a:srgbClr val="000000"/>
                </a:solidFill>
                <a:effectLst/>
                <a:uLnTx/>
                <a:uFillTx/>
                <a:latin typeface="Helvetica Neue" panose="020B0604020202020204" charset="0"/>
                <a:ea typeface="+mn-ea"/>
                <a:cs typeface="+mn-cs"/>
              </a:rPr>
              <a:t>(</a:t>
            </a:r>
            <a:r>
              <a:rPr kumimoji="0" lang="es-ES" sz="800" b="0" i="1" u="none" strike="noStrike" kern="1200" cap="none" spc="0" normalizeH="0" baseline="0" noProof="0">
                <a:ln>
                  <a:noFill/>
                </a:ln>
                <a:solidFill>
                  <a:srgbClr val="000000"/>
                </a:solidFill>
                <a:effectLst/>
                <a:uLnTx/>
                <a:uFillTx/>
                <a:latin typeface="Helvetica Neue" panose="020B0604020202020204" charset="0"/>
                <a:ea typeface="+mn-ea"/>
                <a:cs typeface="+mn-cs"/>
                <a:hlinkClick r:id="rId3"/>
              </a:rPr>
              <a:t>McKinsey – The </a:t>
            </a:r>
            <a:r>
              <a:rPr kumimoji="0" lang="es-ES" sz="800" b="0" i="1" u="none" strike="noStrike" kern="1200" cap="none" spc="0" normalizeH="0" baseline="0" noProof="0" err="1">
                <a:ln>
                  <a:noFill/>
                </a:ln>
                <a:solidFill>
                  <a:srgbClr val="000000"/>
                </a:solidFill>
                <a:effectLst/>
                <a:uLnTx/>
                <a:uFillTx/>
                <a:latin typeface="Helvetica Neue" panose="020B0604020202020204" charset="0"/>
                <a:ea typeface="+mn-ea"/>
                <a:cs typeface="+mn-cs"/>
                <a:hlinkClick r:id="rId3"/>
              </a:rPr>
              <a:t>State</a:t>
            </a:r>
            <a:r>
              <a:rPr kumimoji="0" lang="es-ES" sz="800" b="0" i="1" u="none" strike="noStrike" kern="1200" cap="none" spc="0" normalizeH="0" baseline="0" noProof="0">
                <a:ln>
                  <a:noFill/>
                </a:ln>
                <a:solidFill>
                  <a:srgbClr val="000000"/>
                </a:solidFill>
                <a:effectLst/>
                <a:uLnTx/>
                <a:uFillTx/>
                <a:latin typeface="Helvetica Neue" panose="020B0604020202020204" charset="0"/>
                <a:ea typeface="+mn-ea"/>
                <a:cs typeface="+mn-cs"/>
                <a:hlinkClick r:id="rId3"/>
              </a:rPr>
              <a:t> </a:t>
            </a:r>
            <a:r>
              <a:rPr kumimoji="0" lang="es-ES" sz="800" b="0" i="1" u="none" strike="noStrike" kern="1200" cap="none" spc="0" normalizeH="0" baseline="0" noProof="0" err="1">
                <a:ln>
                  <a:noFill/>
                </a:ln>
                <a:solidFill>
                  <a:srgbClr val="000000"/>
                </a:solidFill>
                <a:effectLst/>
                <a:uLnTx/>
                <a:uFillTx/>
                <a:latin typeface="Helvetica Neue" panose="020B0604020202020204" charset="0"/>
                <a:ea typeface="+mn-ea"/>
                <a:cs typeface="+mn-cs"/>
                <a:hlinkClick r:id="rId3"/>
              </a:rPr>
              <a:t>of</a:t>
            </a:r>
            <a:r>
              <a:rPr kumimoji="0" lang="es-ES" sz="800" b="0" i="1" u="none" strike="noStrike" kern="1200" cap="none" spc="0" normalizeH="0" baseline="0" noProof="0">
                <a:ln>
                  <a:noFill/>
                </a:ln>
                <a:solidFill>
                  <a:srgbClr val="000000"/>
                </a:solidFill>
                <a:effectLst/>
                <a:uLnTx/>
                <a:uFillTx/>
                <a:latin typeface="Helvetica Neue" panose="020B0604020202020204" charset="0"/>
                <a:ea typeface="+mn-ea"/>
                <a:cs typeface="+mn-cs"/>
                <a:hlinkClick r:id="rId3"/>
              </a:rPr>
              <a:t> AI in 2025</a:t>
            </a:r>
            <a:r>
              <a:rPr kumimoji="0" lang="es-ES" sz="800" b="0" i="1" u="none" strike="noStrike" kern="1200" cap="none" spc="0" normalizeH="0" baseline="0" noProof="0">
                <a:ln>
                  <a:noFill/>
                </a:ln>
                <a:solidFill>
                  <a:srgbClr val="000000"/>
                </a:solidFill>
                <a:effectLst/>
                <a:uLnTx/>
                <a:uFillTx/>
                <a:latin typeface="Helvetica Neue" panose="020B0604020202020204" charset="0"/>
                <a:ea typeface="+mn-ea"/>
                <a:cs typeface="+mn-cs"/>
              </a:rPr>
              <a:t>, Nov 2025) </a:t>
            </a:r>
          </a:p>
        </p:txBody>
      </p:sp>
      <p:sp>
        <p:nvSpPr>
          <p:cNvPr id="6" name="CuadroTexto 5">
            <a:extLst>
              <a:ext uri="{FF2B5EF4-FFF2-40B4-BE49-F238E27FC236}">
                <a16:creationId xmlns:a16="http://schemas.microsoft.com/office/drawing/2014/main" id="{D060880B-1010-AA87-8BA2-8C3AB16F78EE}"/>
              </a:ext>
            </a:extLst>
          </p:cNvPr>
          <p:cNvSpPr txBox="1"/>
          <p:nvPr/>
        </p:nvSpPr>
        <p:spPr>
          <a:xfrm>
            <a:off x="5914065" y="4318092"/>
            <a:ext cx="5766658"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1" u="none" strike="noStrike" kern="1200" cap="none" spc="0" normalizeH="0" baseline="0" noProof="0">
                <a:ln>
                  <a:noFill/>
                </a:ln>
                <a:solidFill>
                  <a:srgbClr val="000000"/>
                </a:solidFill>
                <a:effectLst/>
                <a:uLnTx/>
                <a:uFillTx/>
                <a:latin typeface="Helvetica Neue" panose="020B0604020202020204" charset="0"/>
                <a:ea typeface="+mn-ea"/>
                <a:cs typeface="+mn-cs"/>
              </a:rPr>
              <a:t>70% del esfuerzo de transformación debe ir a personas y procesos, el 20% a tecnología, y 10% a los algoritmos </a:t>
            </a:r>
            <a:r>
              <a:rPr kumimoji="0" lang="es-ES" sz="800" b="0" i="1" u="none" strike="noStrike" kern="1200" cap="none" spc="0" normalizeH="0" baseline="0" noProof="0">
                <a:ln>
                  <a:noFill/>
                </a:ln>
                <a:solidFill>
                  <a:srgbClr val="000000"/>
                </a:solidFill>
                <a:effectLst/>
                <a:uLnTx/>
                <a:uFillTx/>
                <a:latin typeface="Helvetica Neue" panose="020B0604020202020204" charset="0"/>
                <a:ea typeface="+mn-ea"/>
                <a:cs typeface="+mn-cs"/>
              </a:rPr>
              <a:t>(</a:t>
            </a:r>
            <a:r>
              <a:rPr kumimoji="0" lang="es-ES" sz="800" b="0" i="1" u="none" strike="noStrike" kern="1200" cap="none" spc="0" normalizeH="0" baseline="0" noProof="0">
                <a:ln>
                  <a:noFill/>
                </a:ln>
                <a:solidFill>
                  <a:srgbClr val="000000"/>
                </a:solidFill>
                <a:effectLst/>
                <a:uLnTx/>
                <a:uFillTx/>
                <a:latin typeface="Helvetica Neue" panose="020B0604020202020204" charset="0"/>
                <a:ea typeface="+mn-ea"/>
                <a:cs typeface="+mn-cs"/>
                <a:hlinkClick r:id="rId4"/>
              </a:rPr>
              <a:t>BCG - AI </a:t>
            </a:r>
            <a:r>
              <a:rPr kumimoji="0" lang="es-ES" sz="800" b="0" i="1" u="none" strike="noStrike" kern="1200" cap="none" spc="0" normalizeH="0" baseline="0" noProof="0" err="1">
                <a:ln>
                  <a:noFill/>
                </a:ln>
                <a:solidFill>
                  <a:srgbClr val="000000"/>
                </a:solidFill>
                <a:effectLst/>
                <a:uLnTx/>
                <a:uFillTx/>
                <a:latin typeface="Helvetica Neue" panose="020B0604020202020204" charset="0"/>
                <a:ea typeface="+mn-ea"/>
                <a:cs typeface="+mn-cs"/>
                <a:hlinkClick r:id="rId4"/>
              </a:rPr>
              <a:t>Transformation</a:t>
            </a:r>
            <a:r>
              <a:rPr kumimoji="0" lang="es-ES" sz="800" b="0" i="1" u="none" strike="noStrike" kern="1200" cap="none" spc="0" normalizeH="0" baseline="0" noProof="0">
                <a:ln>
                  <a:noFill/>
                </a:ln>
                <a:solidFill>
                  <a:srgbClr val="000000"/>
                </a:solidFill>
                <a:effectLst/>
                <a:uLnTx/>
                <a:uFillTx/>
                <a:latin typeface="Helvetica Neue" panose="020B0604020202020204" charset="0"/>
                <a:ea typeface="+mn-ea"/>
                <a:cs typeface="+mn-cs"/>
                <a:hlinkClick r:id="rId4"/>
              </a:rPr>
              <a:t> </a:t>
            </a:r>
            <a:r>
              <a:rPr kumimoji="0" lang="es-ES" sz="800" b="0" i="1" u="none" strike="noStrike" kern="1200" cap="none" spc="0" normalizeH="0" baseline="0" noProof="0" err="1">
                <a:ln>
                  <a:noFill/>
                </a:ln>
                <a:solidFill>
                  <a:srgbClr val="000000"/>
                </a:solidFill>
                <a:effectLst/>
                <a:uLnTx/>
                <a:uFillTx/>
                <a:latin typeface="Helvetica Neue" panose="020B0604020202020204" charset="0"/>
                <a:ea typeface="+mn-ea"/>
                <a:cs typeface="+mn-cs"/>
                <a:hlinkClick r:id="rId4"/>
              </a:rPr>
              <a:t>is</a:t>
            </a:r>
            <a:r>
              <a:rPr kumimoji="0" lang="es-ES" sz="800" b="0" i="1" u="none" strike="noStrike" kern="1200" cap="none" spc="0" normalizeH="0" baseline="0" noProof="0">
                <a:ln>
                  <a:noFill/>
                </a:ln>
                <a:solidFill>
                  <a:srgbClr val="000000"/>
                </a:solidFill>
                <a:effectLst/>
                <a:uLnTx/>
                <a:uFillTx/>
                <a:latin typeface="Helvetica Neue" panose="020B0604020202020204" charset="0"/>
                <a:ea typeface="+mn-ea"/>
                <a:cs typeface="+mn-cs"/>
                <a:hlinkClick r:id="rId4"/>
              </a:rPr>
              <a:t> a </a:t>
            </a:r>
            <a:r>
              <a:rPr kumimoji="0" lang="es-ES" sz="800" b="0" i="1" u="none" strike="noStrike" kern="1200" cap="none" spc="0" normalizeH="0" baseline="0" noProof="0" err="1">
                <a:ln>
                  <a:noFill/>
                </a:ln>
                <a:solidFill>
                  <a:srgbClr val="000000"/>
                </a:solidFill>
                <a:effectLst/>
                <a:uLnTx/>
                <a:uFillTx/>
                <a:latin typeface="Helvetica Neue" panose="020B0604020202020204" charset="0"/>
                <a:ea typeface="+mn-ea"/>
                <a:cs typeface="+mn-cs"/>
                <a:hlinkClick r:id="rId4"/>
              </a:rPr>
              <a:t>Workforce</a:t>
            </a:r>
            <a:r>
              <a:rPr kumimoji="0" lang="es-ES" sz="800" b="0" i="1" u="none" strike="noStrike" kern="1200" cap="none" spc="0" normalizeH="0" baseline="0" noProof="0">
                <a:ln>
                  <a:noFill/>
                </a:ln>
                <a:solidFill>
                  <a:srgbClr val="000000"/>
                </a:solidFill>
                <a:effectLst/>
                <a:uLnTx/>
                <a:uFillTx/>
                <a:latin typeface="Helvetica Neue" panose="020B0604020202020204" charset="0"/>
                <a:ea typeface="+mn-ea"/>
                <a:cs typeface="+mn-cs"/>
                <a:hlinkClick r:id="rId4"/>
              </a:rPr>
              <a:t> </a:t>
            </a:r>
            <a:r>
              <a:rPr kumimoji="0" lang="es-ES" sz="800" b="0" i="1" u="none" strike="noStrike" kern="1200" cap="none" spc="0" normalizeH="0" baseline="0" noProof="0" err="1">
                <a:ln>
                  <a:noFill/>
                </a:ln>
                <a:solidFill>
                  <a:srgbClr val="000000"/>
                </a:solidFill>
                <a:effectLst/>
                <a:uLnTx/>
                <a:uFillTx/>
                <a:latin typeface="Helvetica Neue" panose="020B0604020202020204" charset="0"/>
                <a:ea typeface="+mn-ea"/>
                <a:cs typeface="+mn-cs"/>
                <a:hlinkClick r:id="rId4"/>
              </a:rPr>
              <a:t>Transformation</a:t>
            </a:r>
            <a:r>
              <a:rPr kumimoji="0" lang="es-ES" sz="800" b="0" i="1" u="none" strike="noStrike" kern="1200" cap="none" spc="0" normalizeH="0" baseline="0" noProof="0">
                <a:ln>
                  <a:noFill/>
                </a:ln>
                <a:solidFill>
                  <a:srgbClr val="000000"/>
                </a:solidFill>
                <a:effectLst/>
                <a:uLnTx/>
                <a:uFillTx/>
                <a:latin typeface="Helvetica Neue" panose="020B0604020202020204" charset="0"/>
                <a:ea typeface="+mn-ea"/>
                <a:cs typeface="+mn-cs"/>
              </a:rPr>
              <a:t>, Feb 2026)</a:t>
            </a:r>
            <a:endParaRPr kumimoji="0" lang="es-ES" sz="1100" b="0" i="1" u="none" strike="noStrike" kern="1200" cap="none" spc="0" normalizeH="0" baseline="0" noProof="0">
              <a:ln>
                <a:noFill/>
              </a:ln>
              <a:solidFill>
                <a:srgbClr val="000000"/>
              </a:solidFill>
              <a:effectLst/>
              <a:uLnTx/>
              <a:uFillTx/>
              <a:latin typeface="Helvetica Neue" panose="020B0604020202020204" charset="0"/>
              <a:ea typeface="+mn-ea"/>
              <a:cs typeface="+mn-cs"/>
            </a:endParaRPr>
          </a:p>
        </p:txBody>
      </p:sp>
      <p:sp>
        <p:nvSpPr>
          <p:cNvPr id="7" name="CuadroTexto 6">
            <a:extLst>
              <a:ext uri="{FF2B5EF4-FFF2-40B4-BE49-F238E27FC236}">
                <a16:creationId xmlns:a16="http://schemas.microsoft.com/office/drawing/2014/main" id="{5B684386-BE2F-C216-893F-BEDA5A28DB78}"/>
              </a:ext>
            </a:extLst>
          </p:cNvPr>
          <p:cNvSpPr txBox="1"/>
          <p:nvPr/>
        </p:nvSpPr>
        <p:spPr>
          <a:xfrm>
            <a:off x="613399" y="1837535"/>
            <a:ext cx="1406660"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50" b="1" i="0" u="none" strike="noStrike" kern="1200" cap="none" spc="0" normalizeH="0" baseline="0" noProof="0">
                <a:ln>
                  <a:noFill/>
                </a:ln>
                <a:solidFill>
                  <a:srgbClr val="FFFFFF"/>
                </a:solidFill>
                <a:effectLst/>
                <a:uLnTx/>
                <a:uFillTx/>
                <a:latin typeface="Helvetica Neue" panose="020B0604020202020204" charset="0"/>
                <a:ea typeface="+mn-ea"/>
                <a:cs typeface="+mn-cs"/>
              </a:rPr>
              <a:t>RETOS ORGANIZATIVOS</a:t>
            </a:r>
            <a:endParaRPr kumimoji="0" lang="es-ES" sz="1050" b="0" i="0" u="none" strike="noStrike" kern="1200" cap="none" spc="0" normalizeH="0" baseline="0" noProof="0">
              <a:ln>
                <a:noFill/>
              </a:ln>
              <a:solidFill>
                <a:srgbClr val="FFFFFF"/>
              </a:solidFill>
              <a:effectLst/>
              <a:uLnTx/>
              <a:uFillTx/>
              <a:latin typeface="Helvetica Neue" panose="020B0604020202020204" charset="0"/>
              <a:ea typeface="+mn-ea"/>
              <a:cs typeface="+mn-cs"/>
            </a:endParaRPr>
          </a:p>
        </p:txBody>
      </p:sp>
      <p:sp>
        <p:nvSpPr>
          <p:cNvPr id="8" name="Rectángulo 7">
            <a:extLst>
              <a:ext uri="{FF2B5EF4-FFF2-40B4-BE49-F238E27FC236}">
                <a16:creationId xmlns:a16="http://schemas.microsoft.com/office/drawing/2014/main" id="{EF44DF9A-222B-98F5-5A2D-D7B2F4CA984D}"/>
              </a:ext>
            </a:extLst>
          </p:cNvPr>
          <p:cNvSpPr/>
          <p:nvPr/>
        </p:nvSpPr>
        <p:spPr>
          <a:xfrm>
            <a:off x="613396" y="3129273"/>
            <a:ext cx="8725570" cy="390912"/>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srgbClr val="FFFFFF"/>
              </a:solidFill>
              <a:effectLst/>
              <a:uLnTx/>
              <a:uFillTx/>
              <a:latin typeface="Helvetica Neue" panose="020B0604020202020204" charset="0"/>
              <a:ea typeface="+mn-ea"/>
              <a:cs typeface="+mn-cs"/>
            </a:endParaRPr>
          </a:p>
        </p:txBody>
      </p:sp>
      <p:sp>
        <p:nvSpPr>
          <p:cNvPr id="9" name="CuadroTexto 8">
            <a:extLst>
              <a:ext uri="{FF2B5EF4-FFF2-40B4-BE49-F238E27FC236}">
                <a16:creationId xmlns:a16="http://schemas.microsoft.com/office/drawing/2014/main" id="{7DE84FD4-C3E6-CC80-9CDD-C4DCD89DCDA2}"/>
              </a:ext>
            </a:extLst>
          </p:cNvPr>
          <p:cNvSpPr txBox="1"/>
          <p:nvPr/>
        </p:nvSpPr>
        <p:spPr>
          <a:xfrm>
            <a:off x="651498" y="3107700"/>
            <a:ext cx="1260015"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50" b="1" i="0" u="none" strike="noStrike" kern="1200" cap="none" spc="0" normalizeH="0" baseline="0" noProof="0">
                <a:ln>
                  <a:noFill/>
                </a:ln>
                <a:solidFill>
                  <a:srgbClr val="FFFFFF"/>
                </a:solidFill>
                <a:effectLst/>
                <a:uLnTx/>
                <a:uFillTx/>
                <a:latin typeface="Helvetica Neue" panose="020B0604020202020204" charset="0"/>
                <a:ea typeface="+mn-ea"/>
                <a:cs typeface="+mn-cs"/>
              </a:rPr>
              <a:t>RETOS TÉCNICOS</a:t>
            </a:r>
            <a:endParaRPr kumimoji="0" lang="es-ES" sz="1050" b="0" i="0" u="none" strike="noStrike" kern="1200" cap="none" spc="0" normalizeH="0" baseline="0" noProof="0">
              <a:ln>
                <a:noFill/>
              </a:ln>
              <a:solidFill>
                <a:srgbClr val="FFFFFF"/>
              </a:solidFill>
              <a:effectLst/>
              <a:uLnTx/>
              <a:uFillTx/>
              <a:latin typeface="Helvetica Neue" panose="020B0604020202020204" charset="0"/>
              <a:ea typeface="+mn-ea"/>
              <a:cs typeface="+mn-cs"/>
            </a:endParaRPr>
          </a:p>
        </p:txBody>
      </p:sp>
      <p:sp>
        <p:nvSpPr>
          <p:cNvPr id="10" name="Rectángulo: esquinas redondeadas 9">
            <a:extLst>
              <a:ext uri="{FF2B5EF4-FFF2-40B4-BE49-F238E27FC236}">
                <a16:creationId xmlns:a16="http://schemas.microsoft.com/office/drawing/2014/main" id="{D389C165-3C0D-B793-7D37-E549691012F4}"/>
              </a:ext>
            </a:extLst>
          </p:cNvPr>
          <p:cNvSpPr/>
          <p:nvPr/>
        </p:nvSpPr>
        <p:spPr>
          <a:xfrm>
            <a:off x="2127107" y="1663044"/>
            <a:ext cx="2244421" cy="801350"/>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srgbClr val="000000"/>
              </a:solidFill>
              <a:effectLst/>
              <a:uLnTx/>
              <a:uFillTx/>
              <a:latin typeface="Helvetica Neue" panose="020B0604020202020204" charset="0"/>
              <a:ea typeface="+mn-ea"/>
              <a:cs typeface="+mn-cs"/>
            </a:endParaRPr>
          </a:p>
        </p:txBody>
      </p:sp>
      <p:sp>
        <p:nvSpPr>
          <p:cNvPr id="11" name="Rectángulo: esquinas redondeadas 10">
            <a:extLst>
              <a:ext uri="{FF2B5EF4-FFF2-40B4-BE49-F238E27FC236}">
                <a16:creationId xmlns:a16="http://schemas.microsoft.com/office/drawing/2014/main" id="{011D8CEC-6082-6FE4-70A8-3B69799758A5}"/>
              </a:ext>
            </a:extLst>
          </p:cNvPr>
          <p:cNvSpPr/>
          <p:nvPr/>
        </p:nvSpPr>
        <p:spPr>
          <a:xfrm>
            <a:off x="2978830" y="1561915"/>
            <a:ext cx="650845" cy="21408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srgbClr val="FFFFFF"/>
              </a:solidFill>
              <a:effectLst/>
              <a:uLnTx/>
              <a:uFillTx/>
              <a:latin typeface="Helvetica Neue" panose="020B0604020202020204" charset="0"/>
              <a:ea typeface="+mn-ea"/>
              <a:cs typeface="+mn-cs"/>
            </a:endParaRPr>
          </a:p>
        </p:txBody>
      </p:sp>
      <p:sp>
        <p:nvSpPr>
          <p:cNvPr id="12" name="CuadroTexto 11">
            <a:extLst>
              <a:ext uri="{FF2B5EF4-FFF2-40B4-BE49-F238E27FC236}">
                <a16:creationId xmlns:a16="http://schemas.microsoft.com/office/drawing/2014/main" id="{AA7AC0F9-28A4-A929-32A4-0C4F60CFA4A5}"/>
              </a:ext>
            </a:extLst>
          </p:cNvPr>
          <p:cNvSpPr txBox="1"/>
          <p:nvPr/>
        </p:nvSpPr>
        <p:spPr>
          <a:xfrm>
            <a:off x="2819689" y="1507582"/>
            <a:ext cx="777800" cy="261610"/>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a:ln>
                  <a:noFill/>
                </a:ln>
                <a:solidFill>
                  <a:srgbClr val="000000"/>
                </a:solidFill>
                <a:effectLst/>
                <a:uLnTx/>
                <a:uFillTx/>
                <a:latin typeface="Helvetica Neue" panose="020B0604020202020204" charset="0"/>
                <a:ea typeface="+mn-ea"/>
                <a:cs typeface="+mn-cs"/>
              </a:rPr>
              <a:t>🗂️</a:t>
            </a:r>
            <a:r>
              <a:rPr kumimoji="0" lang="es-ES" sz="1100" b="1" i="0" u="none" strike="noStrike" kern="1200" cap="none" spc="0" normalizeH="0" baseline="0" noProof="0">
                <a:ln>
                  <a:noFill/>
                </a:ln>
                <a:solidFill>
                  <a:srgbClr val="000000"/>
                </a:solidFill>
                <a:effectLst/>
                <a:uLnTx/>
                <a:uFillTx/>
                <a:latin typeface="Helvetica Neue" panose="020B0604020202020204" charset="0"/>
                <a:ea typeface="+mn-ea"/>
                <a:cs typeface="+mn-cs"/>
              </a:rPr>
              <a:t> ROI</a:t>
            </a:r>
          </a:p>
        </p:txBody>
      </p:sp>
      <p:sp>
        <p:nvSpPr>
          <p:cNvPr id="13" name="CuadroTexto 12">
            <a:extLst>
              <a:ext uri="{FF2B5EF4-FFF2-40B4-BE49-F238E27FC236}">
                <a16:creationId xmlns:a16="http://schemas.microsoft.com/office/drawing/2014/main" id="{A15A38E2-C175-7ADD-F0BB-38117DE389A5}"/>
              </a:ext>
            </a:extLst>
          </p:cNvPr>
          <p:cNvSpPr txBox="1"/>
          <p:nvPr/>
        </p:nvSpPr>
        <p:spPr>
          <a:xfrm>
            <a:off x="2134923" y="1788178"/>
            <a:ext cx="2244421" cy="57708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50" b="0" i="0" u="none" strike="noStrike" kern="1200" cap="none" spc="0" normalizeH="0" baseline="0" noProof="0">
                <a:ln>
                  <a:noFill/>
                </a:ln>
                <a:solidFill>
                  <a:srgbClr val="000000"/>
                </a:solidFill>
                <a:effectLst/>
                <a:uLnTx/>
                <a:uFillTx/>
                <a:latin typeface="Helvetica Neue" panose="020B0604020202020204" charset="0"/>
                <a:ea typeface="+mn-ea"/>
                <a:cs typeface="+mn-cs"/>
              </a:rPr>
              <a:t>Sin visibilidad de qué genera valor y qué no, el presupuesto se dispersa sin impacto medible</a:t>
            </a:r>
          </a:p>
        </p:txBody>
      </p:sp>
      <p:sp>
        <p:nvSpPr>
          <p:cNvPr id="14" name="Rectángulo: esquinas redondeadas 13">
            <a:extLst>
              <a:ext uri="{FF2B5EF4-FFF2-40B4-BE49-F238E27FC236}">
                <a16:creationId xmlns:a16="http://schemas.microsoft.com/office/drawing/2014/main" id="{6DCA464F-DE3C-2C46-7E06-4DE97531E49B}"/>
              </a:ext>
            </a:extLst>
          </p:cNvPr>
          <p:cNvSpPr/>
          <p:nvPr/>
        </p:nvSpPr>
        <p:spPr>
          <a:xfrm>
            <a:off x="4522788" y="1663044"/>
            <a:ext cx="2244421" cy="801350"/>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srgbClr val="000000"/>
              </a:solidFill>
              <a:effectLst/>
              <a:uLnTx/>
              <a:uFillTx/>
              <a:latin typeface="Helvetica Neue" panose="020B0604020202020204" charset="0"/>
              <a:ea typeface="+mn-ea"/>
              <a:cs typeface="+mn-cs"/>
            </a:endParaRPr>
          </a:p>
        </p:txBody>
      </p:sp>
      <p:sp>
        <p:nvSpPr>
          <p:cNvPr id="15" name="Rectángulo: esquinas redondeadas 14">
            <a:extLst>
              <a:ext uri="{FF2B5EF4-FFF2-40B4-BE49-F238E27FC236}">
                <a16:creationId xmlns:a16="http://schemas.microsoft.com/office/drawing/2014/main" id="{A663715F-D9FA-2688-8438-E274AFE8E67E}"/>
              </a:ext>
            </a:extLst>
          </p:cNvPr>
          <p:cNvSpPr/>
          <p:nvPr/>
        </p:nvSpPr>
        <p:spPr>
          <a:xfrm>
            <a:off x="4984303" y="1561915"/>
            <a:ext cx="1246587" cy="22266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srgbClr val="FFFFFF"/>
              </a:solidFill>
              <a:effectLst/>
              <a:uLnTx/>
              <a:uFillTx/>
              <a:latin typeface="Helvetica Neue" panose="020B0604020202020204" charset="0"/>
              <a:ea typeface="+mn-ea"/>
              <a:cs typeface="+mn-cs"/>
            </a:endParaRPr>
          </a:p>
        </p:txBody>
      </p:sp>
      <p:sp>
        <p:nvSpPr>
          <p:cNvPr id="16" name="CuadroTexto 15">
            <a:extLst>
              <a:ext uri="{FF2B5EF4-FFF2-40B4-BE49-F238E27FC236}">
                <a16:creationId xmlns:a16="http://schemas.microsoft.com/office/drawing/2014/main" id="{27D89D25-8FA2-79F4-C6A6-FFD0A49F7341}"/>
              </a:ext>
            </a:extLst>
          </p:cNvPr>
          <p:cNvSpPr txBox="1"/>
          <p:nvPr/>
        </p:nvSpPr>
        <p:spPr>
          <a:xfrm>
            <a:off x="4950198" y="1460893"/>
            <a:ext cx="1444671" cy="430887"/>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a:ln>
                  <a:noFill/>
                </a:ln>
                <a:solidFill>
                  <a:srgbClr val="000000"/>
                </a:solidFill>
                <a:effectLst/>
                <a:uLnTx/>
                <a:uFillTx/>
                <a:latin typeface="Helvetica Neue" panose="020B0604020202020204" charset="0"/>
                <a:ea typeface="+mn-ea"/>
                <a:cs typeface="+mn-cs"/>
              </a:rPr>
              <a:t>📈 Adopción y escalado</a:t>
            </a:r>
          </a:p>
        </p:txBody>
      </p:sp>
      <p:sp>
        <p:nvSpPr>
          <p:cNvPr id="17" name="Rectángulo: esquinas redondeadas 16">
            <a:extLst>
              <a:ext uri="{FF2B5EF4-FFF2-40B4-BE49-F238E27FC236}">
                <a16:creationId xmlns:a16="http://schemas.microsoft.com/office/drawing/2014/main" id="{465DA861-479B-469F-9337-E78CCB2F9FB4}"/>
              </a:ext>
            </a:extLst>
          </p:cNvPr>
          <p:cNvSpPr/>
          <p:nvPr/>
        </p:nvSpPr>
        <p:spPr>
          <a:xfrm>
            <a:off x="7190633" y="1519373"/>
            <a:ext cx="1700132" cy="25495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srgbClr val="FFFFFF"/>
              </a:solidFill>
              <a:effectLst/>
              <a:uLnTx/>
              <a:uFillTx/>
              <a:latin typeface="Helvetica Neue" panose="020B0604020202020204" charset="0"/>
              <a:ea typeface="+mn-ea"/>
              <a:cs typeface="+mn-cs"/>
            </a:endParaRPr>
          </a:p>
        </p:txBody>
      </p:sp>
      <p:sp>
        <p:nvSpPr>
          <p:cNvPr id="18" name="Rectángulo: esquinas redondeadas 17">
            <a:extLst>
              <a:ext uri="{FF2B5EF4-FFF2-40B4-BE49-F238E27FC236}">
                <a16:creationId xmlns:a16="http://schemas.microsoft.com/office/drawing/2014/main" id="{482BF698-E95A-A343-A5BA-36C6A0D6D2C0}"/>
              </a:ext>
            </a:extLst>
          </p:cNvPr>
          <p:cNvSpPr/>
          <p:nvPr/>
        </p:nvSpPr>
        <p:spPr>
          <a:xfrm>
            <a:off x="6919034" y="1660061"/>
            <a:ext cx="2244421" cy="803023"/>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srgbClr val="000000"/>
              </a:solidFill>
              <a:effectLst/>
              <a:uLnTx/>
              <a:uFillTx/>
              <a:latin typeface="Helvetica Neue" panose="020B0604020202020204" charset="0"/>
              <a:ea typeface="+mn-ea"/>
              <a:cs typeface="+mn-cs"/>
            </a:endParaRPr>
          </a:p>
        </p:txBody>
      </p:sp>
      <p:sp>
        <p:nvSpPr>
          <p:cNvPr id="19" name="Rectángulo: esquinas redondeadas 18">
            <a:extLst>
              <a:ext uri="{FF2B5EF4-FFF2-40B4-BE49-F238E27FC236}">
                <a16:creationId xmlns:a16="http://schemas.microsoft.com/office/drawing/2014/main" id="{467444F5-1475-FED2-6DD1-82B98CB773AA}"/>
              </a:ext>
            </a:extLst>
          </p:cNvPr>
          <p:cNvSpPr/>
          <p:nvPr/>
        </p:nvSpPr>
        <p:spPr>
          <a:xfrm>
            <a:off x="7317063" y="1549407"/>
            <a:ext cx="1442164" cy="23305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srgbClr val="FFFFFF"/>
              </a:solidFill>
              <a:effectLst/>
              <a:uLnTx/>
              <a:uFillTx/>
              <a:latin typeface="Helvetica Neue" panose="020B0604020202020204" charset="0"/>
              <a:ea typeface="+mn-ea"/>
              <a:cs typeface="+mn-cs"/>
            </a:endParaRPr>
          </a:p>
        </p:txBody>
      </p:sp>
      <p:sp>
        <p:nvSpPr>
          <p:cNvPr id="20" name="CuadroTexto 19">
            <a:extLst>
              <a:ext uri="{FF2B5EF4-FFF2-40B4-BE49-F238E27FC236}">
                <a16:creationId xmlns:a16="http://schemas.microsoft.com/office/drawing/2014/main" id="{B6727AF7-62FC-CFDA-A54A-1DB7A97196BB}"/>
              </a:ext>
            </a:extLst>
          </p:cNvPr>
          <p:cNvSpPr txBox="1"/>
          <p:nvPr/>
        </p:nvSpPr>
        <p:spPr>
          <a:xfrm>
            <a:off x="7276886" y="1382140"/>
            <a:ext cx="1594900" cy="430887"/>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a:ln>
                  <a:noFill/>
                </a:ln>
                <a:solidFill>
                  <a:srgbClr val="000000"/>
                </a:solidFill>
                <a:effectLst/>
                <a:uLnTx/>
                <a:uFillTx/>
                <a:latin typeface="Helvetica Neue" panose="020B0604020202020204" charset="0"/>
                <a:ea typeface="+mn-ea"/>
                <a:cs typeface="+mn-cs"/>
              </a:rPr>
              <a:t>🏛️ </a:t>
            </a:r>
            <a:r>
              <a:rPr kumimoji="0" lang="es-ES" sz="1100" b="1" i="0" u="none" strike="noStrike" kern="1200" cap="none" spc="0" normalizeH="0" baseline="0" noProof="0">
                <a:ln>
                  <a:noFill/>
                </a:ln>
                <a:solidFill>
                  <a:srgbClr val="000000"/>
                </a:solidFill>
                <a:effectLst/>
                <a:uLnTx/>
                <a:uFillTx/>
                <a:latin typeface="Helvetica Neue" panose="020B0604020202020204" charset="0"/>
                <a:ea typeface="+mn-ea"/>
                <a:cs typeface="+mn-cs"/>
              </a:rPr>
              <a:t>Transformación organizativa</a:t>
            </a:r>
          </a:p>
        </p:txBody>
      </p:sp>
      <p:sp>
        <p:nvSpPr>
          <p:cNvPr id="21" name="CuadroTexto 20">
            <a:extLst>
              <a:ext uri="{FF2B5EF4-FFF2-40B4-BE49-F238E27FC236}">
                <a16:creationId xmlns:a16="http://schemas.microsoft.com/office/drawing/2014/main" id="{64EA3F88-9442-AD44-B291-56945980798E}"/>
              </a:ext>
            </a:extLst>
          </p:cNvPr>
          <p:cNvSpPr txBox="1"/>
          <p:nvPr/>
        </p:nvSpPr>
        <p:spPr>
          <a:xfrm>
            <a:off x="6873125" y="1809421"/>
            <a:ext cx="2319623" cy="57708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50" b="0" i="0" u="none" strike="noStrike" kern="1200" cap="none" spc="0" normalizeH="0" baseline="0" noProof="0">
                <a:ln>
                  <a:noFill/>
                </a:ln>
                <a:solidFill>
                  <a:srgbClr val="000000"/>
                </a:solidFill>
                <a:effectLst/>
                <a:uLnTx/>
                <a:uFillTx/>
                <a:latin typeface="Helvetica Neue" panose="020B0604020202020204" charset="0"/>
                <a:ea typeface="+mn-ea"/>
                <a:cs typeface="+mn-cs"/>
              </a:rPr>
              <a:t>Una compañía IA requiere rediseñar roles, procesos y modelo organizativo y de crecimiento </a:t>
            </a:r>
          </a:p>
        </p:txBody>
      </p:sp>
      <p:sp>
        <p:nvSpPr>
          <p:cNvPr id="22" name="CuadroTexto 21">
            <a:extLst>
              <a:ext uri="{FF2B5EF4-FFF2-40B4-BE49-F238E27FC236}">
                <a16:creationId xmlns:a16="http://schemas.microsoft.com/office/drawing/2014/main" id="{44DE5354-4EA9-B273-5D87-D0B7A1857B1A}"/>
              </a:ext>
            </a:extLst>
          </p:cNvPr>
          <p:cNvSpPr txBox="1"/>
          <p:nvPr/>
        </p:nvSpPr>
        <p:spPr>
          <a:xfrm>
            <a:off x="4542986" y="1854853"/>
            <a:ext cx="2224223" cy="57708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50" b="0" i="0" u="none" strike="noStrike" kern="1200" cap="none" spc="0" normalizeH="0" baseline="0" noProof="0">
                <a:ln>
                  <a:noFill/>
                </a:ln>
                <a:solidFill>
                  <a:srgbClr val="000000"/>
                </a:solidFill>
                <a:effectLst/>
                <a:uLnTx/>
                <a:uFillTx/>
                <a:latin typeface="Helvetica Neue" panose="020B0604020202020204" charset="0"/>
                <a:ea typeface="+mn-ea"/>
                <a:cs typeface="+mn-cs"/>
              </a:rPr>
              <a:t>Sin un modelo faseado, los pilotos exitosos no llegan a producción o escalan sin claridad</a:t>
            </a:r>
          </a:p>
        </p:txBody>
      </p:sp>
      <p:sp>
        <p:nvSpPr>
          <p:cNvPr id="23" name="Rectángulo: esquinas redondeadas 22">
            <a:extLst>
              <a:ext uri="{FF2B5EF4-FFF2-40B4-BE49-F238E27FC236}">
                <a16:creationId xmlns:a16="http://schemas.microsoft.com/office/drawing/2014/main" id="{2ABE5642-7D50-3332-BE66-32F3316907A6}"/>
              </a:ext>
            </a:extLst>
          </p:cNvPr>
          <p:cNvSpPr/>
          <p:nvPr/>
        </p:nvSpPr>
        <p:spPr>
          <a:xfrm>
            <a:off x="9319916" y="1643843"/>
            <a:ext cx="2244421" cy="822777"/>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srgbClr val="000000"/>
              </a:solidFill>
              <a:effectLst/>
              <a:uLnTx/>
              <a:uFillTx/>
              <a:latin typeface="Helvetica Neue" panose="020B0604020202020204" charset="0"/>
              <a:ea typeface="+mn-ea"/>
              <a:cs typeface="+mn-cs"/>
            </a:endParaRPr>
          </a:p>
        </p:txBody>
      </p:sp>
      <p:sp>
        <p:nvSpPr>
          <p:cNvPr id="24" name="Rectángulo: esquinas redondeadas 23">
            <a:extLst>
              <a:ext uri="{FF2B5EF4-FFF2-40B4-BE49-F238E27FC236}">
                <a16:creationId xmlns:a16="http://schemas.microsoft.com/office/drawing/2014/main" id="{D832152C-7C8C-C225-E888-5BE1AC28D6F5}"/>
              </a:ext>
            </a:extLst>
          </p:cNvPr>
          <p:cNvSpPr/>
          <p:nvPr/>
        </p:nvSpPr>
        <p:spPr>
          <a:xfrm>
            <a:off x="10009698" y="1523664"/>
            <a:ext cx="1080977" cy="21408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srgbClr val="FFFFFF"/>
              </a:solidFill>
              <a:effectLst/>
              <a:uLnTx/>
              <a:uFillTx/>
              <a:latin typeface="Helvetica Neue" panose="020B0604020202020204" charset="0"/>
              <a:ea typeface="+mn-ea"/>
              <a:cs typeface="+mn-cs"/>
            </a:endParaRPr>
          </a:p>
        </p:txBody>
      </p:sp>
      <p:sp>
        <p:nvSpPr>
          <p:cNvPr id="25" name="CuadroTexto 24">
            <a:extLst>
              <a:ext uri="{FF2B5EF4-FFF2-40B4-BE49-F238E27FC236}">
                <a16:creationId xmlns:a16="http://schemas.microsoft.com/office/drawing/2014/main" id="{FF3F7864-F478-92CD-1BEA-B830D794E020}"/>
              </a:ext>
            </a:extLst>
          </p:cNvPr>
          <p:cNvSpPr txBox="1"/>
          <p:nvPr/>
        </p:nvSpPr>
        <p:spPr>
          <a:xfrm>
            <a:off x="9789991" y="1432717"/>
            <a:ext cx="1369799" cy="430887"/>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a:ln>
                  <a:noFill/>
                </a:ln>
                <a:solidFill>
                  <a:srgbClr val="000000"/>
                </a:solidFill>
                <a:effectLst/>
                <a:uLnTx/>
                <a:uFillTx/>
                <a:latin typeface="Helvetica Neue" panose="020B0604020202020204" charset="0"/>
                <a:ea typeface="+mn-ea"/>
                <a:cs typeface="+mn-cs"/>
              </a:rPr>
              <a:t>👥</a:t>
            </a:r>
            <a:r>
              <a:rPr kumimoji="0" lang="es-ES" sz="1100" b="1" i="0" u="none" strike="noStrike" kern="1200" cap="none" spc="0" normalizeH="0" baseline="0" noProof="0">
                <a:ln>
                  <a:noFill/>
                </a:ln>
                <a:solidFill>
                  <a:srgbClr val="000000"/>
                </a:solidFill>
                <a:effectLst/>
                <a:uLnTx/>
                <a:uFillTx/>
                <a:latin typeface="Helvetica Neue" panose="020B0604020202020204" charset="0"/>
                <a:ea typeface="+mn-ea"/>
                <a:cs typeface="+mn-cs"/>
              </a:rPr>
              <a:t> Habilidades e incentivos</a:t>
            </a:r>
          </a:p>
        </p:txBody>
      </p:sp>
      <p:sp>
        <p:nvSpPr>
          <p:cNvPr id="26" name="CuadroTexto 25">
            <a:extLst>
              <a:ext uri="{FF2B5EF4-FFF2-40B4-BE49-F238E27FC236}">
                <a16:creationId xmlns:a16="http://schemas.microsoft.com/office/drawing/2014/main" id="{D9E55DF7-091F-82E4-1636-15131FE49BC2}"/>
              </a:ext>
            </a:extLst>
          </p:cNvPr>
          <p:cNvSpPr txBox="1"/>
          <p:nvPr/>
        </p:nvSpPr>
        <p:spPr>
          <a:xfrm>
            <a:off x="9340457" y="1800121"/>
            <a:ext cx="2244421" cy="57708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50" b="0" i="0" u="none" strike="noStrike" kern="1200" cap="none" spc="0" normalizeH="0" baseline="0" noProof="0">
                <a:ln>
                  <a:noFill/>
                </a:ln>
                <a:solidFill>
                  <a:srgbClr val="000000"/>
                </a:solidFill>
                <a:effectLst/>
                <a:uLnTx/>
                <a:uFillTx/>
                <a:latin typeface="Helvetica Neue" panose="020B0604020202020204" charset="0"/>
                <a:ea typeface="+mn-ea"/>
                <a:cs typeface="+mn-cs"/>
              </a:rPr>
              <a:t>La formación es clave, aunque es importante que la IA esté en los objetivos del grupo</a:t>
            </a:r>
          </a:p>
        </p:txBody>
      </p:sp>
      <p:sp>
        <p:nvSpPr>
          <p:cNvPr id="27" name="Rectángulo: esquinas redondeadas 26">
            <a:extLst>
              <a:ext uri="{FF2B5EF4-FFF2-40B4-BE49-F238E27FC236}">
                <a16:creationId xmlns:a16="http://schemas.microsoft.com/office/drawing/2014/main" id="{CF37D10D-7785-8F97-9EF0-2350FA4E1AE8}"/>
              </a:ext>
            </a:extLst>
          </p:cNvPr>
          <p:cNvSpPr/>
          <p:nvPr/>
        </p:nvSpPr>
        <p:spPr>
          <a:xfrm>
            <a:off x="602050" y="4193131"/>
            <a:ext cx="11029513" cy="704150"/>
          </a:xfrm>
          <a:prstGeom prst="roundRect">
            <a:avLst/>
          </a:prstGeom>
          <a:noFill/>
          <a:ln w="12700">
            <a:solidFill>
              <a:schemeClr val="bg1">
                <a:lumMod val="8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srgbClr val="FFFFFF"/>
              </a:solidFill>
              <a:effectLst/>
              <a:uLnTx/>
              <a:uFillTx/>
              <a:latin typeface="Helvetica Neue" panose="020B0604020202020204" charset="0"/>
              <a:ea typeface="+mn-ea"/>
              <a:cs typeface="+mn-cs"/>
            </a:endParaRPr>
          </a:p>
        </p:txBody>
      </p:sp>
      <p:sp>
        <p:nvSpPr>
          <p:cNvPr id="28" name="CuadroTexto 27">
            <a:extLst>
              <a:ext uri="{FF2B5EF4-FFF2-40B4-BE49-F238E27FC236}">
                <a16:creationId xmlns:a16="http://schemas.microsoft.com/office/drawing/2014/main" id="{9F1C00BD-B9BF-3E9F-3CF5-C8498966EEE9}"/>
              </a:ext>
            </a:extLst>
          </p:cNvPr>
          <p:cNvSpPr txBox="1"/>
          <p:nvPr/>
        </p:nvSpPr>
        <p:spPr>
          <a:xfrm>
            <a:off x="767184" y="4043351"/>
            <a:ext cx="786205" cy="26161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err="1">
                <a:ln>
                  <a:noFill/>
                </a:ln>
                <a:solidFill>
                  <a:srgbClr val="000000"/>
                </a:solidFill>
                <a:effectLst/>
                <a:uLnTx/>
                <a:uFillTx/>
                <a:latin typeface="Helvetica Neue" panose="020B0604020202020204" charset="0"/>
                <a:ea typeface="+mn-ea"/>
                <a:cs typeface="+mn-cs"/>
              </a:rPr>
              <a:t>Insights</a:t>
            </a:r>
            <a:endParaRPr kumimoji="0" lang="es-ES" sz="1400" b="1" i="0" u="none" strike="noStrike" kern="1200" cap="none" spc="0" normalizeH="0" baseline="0" noProof="0">
              <a:ln>
                <a:noFill/>
              </a:ln>
              <a:solidFill>
                <a:srgbClr val="000000"/>
              </a:solidFill>
              <a:effectLst/>
              <a:uLnTx/>
              <a:uFillTx/>
              <a:latin typeface="Helvetica Neue" panose="020B0604020202020204" charset="0"/>
              <a:ea typeface="+mn-ea"/>
              <a:cs typeface="+mn-cs"/>
            </a:endParaRPr>
          </a:p>
        </p:txBody>
      </p:sp>
      <p:sp>
        <p:nvSpPr>
          <p:cNvPr id="29" name="Rectángulo: esquinas redondeadas 28">
            <a:extLst>
              <a:ext uri="{FF2B5EF4-FFF2-40B4-BE49-F238E27FC236}">
                <a16:creationId xmlns:a16="http://schemas.microsoft.com/office/drawing/2014/main" id="{628C9AA7-498A-8A87-50B6-B4D26C0728C8}"/>
              </a:ext>
            </a:extLst>
          </p:cNvPr>
          <p:cNvSpPr/>
          <p:nvPr/>
        </p:nvSpPr>
        <p:spPr>
          <a:xfrm>
            <a:off x="2121860" y="2925080"/>
            <a:ext cx="2193212" cy="822776"/>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srgbClr val="000000"/>
              </a:solidFill>
              <a:effectLst/>
              <a:uLnTx/>
              <a:uFillTx/>
              <a:latin typeface="Helvetica Neue" panose="020B0604020202020204" charset="0"/>
              <a:ea typeface="+mn-ea"/>
              <a:cs typeface="+mn-cs"/>
            </a:endParaRPr>
          </a:p>
        </p:txBody>
      </p:sp>
      <p:sp>
        <p:nvSpPr>
          <p:cNvPr id="30" name="Rectángulo: esquinas redondeadas 29">
            <a:extLst>
              <a:ext uri="{FF2B5EF4-FFF2-40B4-BE49-F238E27FC236}">
                <a16:creationId xmlns:a16="http://schemas.microsoft.com/office/drawing/2014/main" id="{4EB8AD98-77C7-7A5D-7EDF-63F0A81FA33E}"/>
              </a:ext>
            </a:extLst>
          </p:cNvPr>
          <p:cNvSpPr/>
          <p:nvPr/>
        </p:nvSpPr>
        <p:spPr>
          <a:xfrm>
            <a:off x="2577290" y="2823950"/>
            <a:ext cx="1155518" cy="25430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srgbClr val="FFFFFF"/>
              </a:solidFill>
              <a:effectLst/>
              <a:uLnTx/>
              <a:uFillTx/>
              <a:latin typeface="Helvetica Neue" panose="020B0604020202020204" charset="0"/>
              <a:ea typeface="+mn-ea"/>
              <a:cs typeface="+mn-cs"/>
            </a:endParaRPr>
          </a:p>
        </p:txBody>
      </p:sp>
      <p:sp>
        <p:nvSpPr>
          <p:cNvPr id="31" name="CuadroTexto 30">
            <a:extLst>
              <a:ext uri="{FF2B5EF4-FFF2-40B4-BE49-F238E27FC236}">
                <a16:creationId xmlns:a16="http://schemas.microsoft.com/office/drawing/2014/main" id="{8DC4AA86-3D1A-848A-389D-EC320F11368A}"/>
              </a:ext>
            </a:extLst>
          </p:cNvPr>
          <p:cNvSpPr txBox="1"/>
          <p:nvPr/>
        </p:nvSpPr>
        <p:spPr>
          <a:xfrm>
            <a:off x="2549878" y="2685258"/>
            <a:ext cx="1310849" cy="430887"/>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a:ln>
                  <a:noFill/>
                </a:ln>
                <a:solidFill>
                  <a:srgbClr val="000000"/>
                </a:solidFill>
                <a:effectLst/>
                <a:uLnTx/>
                <a:uFillTx/>
                <a:latin typeface="Helvetica Neue" panose="020B0604020202020204" charset="0"/>
                <a:ea typeface="+mn-ea"/>
                <a:cs typeface="+mn-cs"/>
              </a:rPr>
              <a:t>🧩 </a:t>
            </a:r>
            <a:r>
              <a:rPr kumimoji="0" lang="es-ES" sz="1100" b="1" i="0" u="none" strike="noStrike" kern="1200" cap="none" spc="0" normalizeH="0" baseline="0" noProof="0">
                <a:ln>
                  <a:noFill/>
                </a:ln>
                <a:solidFill>
                  <a:srgbClr val="000000"/>
                </a:solidFill>
                <a:effectLst/>
                <a:uLnTx/>
                <a:uFillTx/>
                <a:latin typeface="Helvetica Neue" panose="020B0604020202020204" charset="0"/>
                <a:ea typeface="+mn-ea"/>
                <a:cs typeface="+mn-cs"/>
              </a:rPr>
              <a:t>Datos y conocimiento</a:t>
            </a:r>
          </a:p>
        </p:txBody>
      </p:sp>
      <p:sp>
        <p:nvSpPr>
          <p:cNvPr id="32" name="CuadroTexto 31">
            <a:extLst>
              <a:ext uri="{FF2B5EF4-FFF2-40B4-BE49-F238E27FC236}">
                <a16:creationId xmlns:a16="http://schemas.microsoft.com/office/drawing/2014/main" id="{938259F7-6E62-3857-AABF-B78EDE027BE3}"/>
              </a:ext>
            </a:extLst>
          </p:cNvPr>
          <p:cNvSpPr txBox="1"/>
          <p:nvPr/>
        </p:nvSpPr>
        <p:spPr>
          <a:xfrm>
            <a:off x="2187679" y="3082474"/>
            <a:ext cx="2075984" cy="57708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50" b="0" i="0" u="none" strike="noStrike" kern="1200" cap="none" spc="0" normalizeH="0" baseline="0" noProof="0">
                <a:ln>
                  <a:noFill/>
                </a:ln>
                <a:solidFill>
                  <a:srgbClr val="000000"/>
                </a:solidFill>
                <a:effectLst/>
                <a:uLnTx/>
                <a:uFillTx/>
                <a:latin typeface="Helvetica Neue" panose="020B0604020202020204" charset="0"/>
                <a:ea typeface="+mn-ea"/>
                <a:cs typeface="+mn-cs"/>
              </a:rPr>
              <a:t>Datos dispersos en silos impiden que la IA responda con fiabilidad y calidad</a:t>
            </a:r>
          </a:p>
        </p:txBody>
      </p:sp>
      <p:sp>
        <p:nvSpPr>
          <p:cNvPr id="33" name="Rectángulo: esquinas redondeadas 32">
            <a:extLst>
              <a:ext uri="{FF2B5EF4-FFF2-40B4-BE49-F238E27FC236}">
                <a16:creationId xmlns:a16="http://schemas.microsoft.com/office/drawing/2014/main" id="{2B54FFB5-F264-42A1-C6B2-23AE12647EA3}"/>
              </a:ext>
            </a:extLst>
          </p:cNvPr>
          <p:cNvSpPr/>
          <p:nvPr/>
        </p:nvSpPr>
        <p:spPr>
          <a:xfrm>
            <a:off x="4454149" y="2921281"/>
            <a:ext cx="2319623" cy="822777"/>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srgbClr val="000000"/>
              </a:solidFill>
              <a:effectLst/>
              <a:uLnTx/>
              <a:uFillTx/>
              <a:latin typeface="Helvetica Neue" panose="020B0604020202020204" charset="0"/>
              <a:ea typeface="+mn-ea"/>
              <a:cs typeface="+mn-cs"/>
            </a:endParaRPr>
          </a:p>
        </p:txBody>
      </p:sp>
      <p:sp>
        <p:nvSpPr>
          <p:cNvPr id="34" name="CuadroTexto 33">
            <a:extLst>
              <a:ext uri="{FF2B5EF4-FFF2-40B4-BE49-F238E27FC236}">
                <a16:creationId xmlns:a16="http://schemas.microsoft.com/office/drawing/2014/main" id="{EB72021B-0DA5-F911-EF63-FBECCDD46BF8}"/>
              </a:ext>
            </a:extLst>
          </p:cNvPr>
          <p:cNvSpPr txBox="1"/>
          <p:nvPr/>
        </p:nvSpPr>
        <p:spPr>
          <a:xfrm>
            <a:off x="4864611" y="2718476"/>
            <a:ext cx="1533934" cy="430887"/>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a:ln>
                  <a:noFill/>
                </a:ln>
                <a:solidFill>
                  <a:srgbClr val="000000"/>
                </a:solidFill>
                <a:effectLst/>
                <a:uLnTx/>
                <a:uFillTx/>
                <a:latin typeface="Helvetica Neue" panose="020B0604020202020204" charset="0"/>
                <a:ea typeface="+mn-ea"/>
                <a:cs typeface="+mn-cs"/>
              </a:rPr>
              <a:t>🔗</a:t>
            </a:r>
            <a:r>
              <a:rPr kumimoji="0" lang="es-ES" sz="1100" b="1" i="0" u="none" strike="noStrike" kern="1200" cap="none" spc="0" normalizeH="0" baseline="0" noProof="0">
                <a:ln>
                  <a:noFill/>
                </a:ln>
                <a:solidFill>
                  <a:srgbClr val="000000"/>
                </a:solidFill>
                <a:effectLst/>
                <a:uLnTx/>
                <a:uFillTx/>
                <a:latin typeface="Helvetica Neue" panose="020B0604020202020204" charset="0"/>
                <a:ea typeface="+mn-ea"/>
                <a:cs typeface="+mn-cs"/>
              </a:rPr>
              <a:t> Infraestructura e Integraciones</a:t>
            </a:r>
          </a:p>
        </p:txBody>
      </p:sp>
      <p:sp>
        <p:nvSpPr>
          <p:cNvPr id="35" name="CuadroTexto 34">
            <a:extLst>
              <a:ext uri="{FF2B5EF4-FFF2-40B4-BE49-F238E27FC236}">
                <a16:creationId xmlns:a16="http://schemas.microsoft.com/office/drawing/2014/main" id="{56C73B9C-D5E7-95FB-005A-17F8F15681F2}"/>
              </a:ext>
            </a:extLst>
          </p:cNvPr>
          <p:cNvSpPr txBox="1"/>
          <p:nvPr/>
        </p:nvSpPr>
        <p:spPr>
          <a:xfrm>
            <a:off x="4476251" y="3098193"/>
            <a:ext cx="2357844" cy="57708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50" b="0" i="0" u="none" strike="noStrike" kern="1200" cap="none" spc="0" normalizeH="0" baseline="0" noProof="0">
                <a:ln>
                  <a:noFill/>
                </a:ln>
                <a:solidFill>
                  <a:srgbClr val="000000"/>
                </a:solidFill>
                <a:effectLst/>
                <a:uLnTx/>
                <a:uFillTx/>
                <a:latin typeface="Helvetica Neue" panose="020B0604020202020204" charset="0"/>
                <a:ea typeface="+mn-ea"/>
                <a:cs typeface="+mn-cs"/>
              </a:rPr>
              <a:t>Conexión a los sistemas donde vive el negocio, se limita la generación de valor</a:t>
            </a:r>
          </a:p>
        </p:txBody>
      </p:sp>
      <p:sp>
        <p:nvSpPr>
          <p:cNvPr id="36" name="Rectángulo: esquinas redondeadas 35">
            <a:extLst>
              <a:ext uri="{FF2B5EF4-FFF2-40B4-BE49-F238E27FC236}">
                <a16:creationId xmlns:a16="http://schemas.microsoft.com/office/drawing/2014/main" id="{CE36C257-B2DE-D70C-1430-F1F417CB79F1}"/>
              </a:ext>
            </a:extLst>
          </p:cNvPr>
          <p:cNvSpPr/>
          <p:nvPr/>
        </p:nvSpPr>
        <p:spPr>
          <a:xfrm>
            <a:off x="6899885" y="2921281"/>
            <a:ext cx="2319623" cy="822777"/>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srgbClr val="000000"/>
              </a:solidFill>
              <a:effectLst/>
              <a:uLnTx/>
              <a:uFillTx/>
              <a:latin typeface="Helvetica Neue" panose="020B0604020202020204" charset="0"/>
              <a:ea typeface="+mn-ea"/>
              <a:cs typeface="+mn-cs"/>
            </a:endParaRPr>
          </a:p>
        </p:txBody>
      </p:sp>
      <p:sp>
        <p:nvSpPr>
          <p:cNvPr id="37" name="CuadroTexto 36">
            <a:extLst>
              <a:ext uri="{FF2B5EF4-FFF2-40B4-BE49-F238E27FC236}">
                <a16:creationId xmlns:a16="http://schemas.microsoft.com/office/drawing/2014/main" id="{215A92B2-9424-31AD-6EA3-ED69535C553C}"/>
              </a:ext>
            </a:extLst>
          </p:cNvPr>
          <p:cNvSpPr txBox="1"/>
          <p:nvPr/>
        </p:nvSpPr>
        <p:spPr>
          <a:xfrm>
            <a:off x="7164030" y="2718476"/>
            <a:ext cx="1794984" cy="430887"/>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a:ln>
                  <a:noFill/>
                </a:ln>
                <a:solidFill>
                  <a:srgbClr val="000000"/>
                </a:solidFill>
                <a:effectLst/>
                <a:uLnTx/>
                <a:uFillTx/>
                <a:latin typeface="Helvetica Neue" panose="020B0604020202020204" charset="0"/>
                <a:ea typeface="+mn-ea"/>
                <a:cs typeface="+mn-cs"/>
              </a:rPr>
              <a:t>🔐 Trazabilidad y seguridad</a:t>
            </a:r>
          </a:p>
        </p:txBody>
      </p:sp>
      <p:sp>
        <p:nvSpPr>
          <p:cNvPr id="38" name="CuadroTexto 37">
            <a:extLst>
              <a:ext uri="{FF2B5EF4-FFF2-40B4-BE49-F238E27FC236}">
                <a16:creationId xmlns:a16="http://schemas.microsoft.com/office/drawing/2014/main" id="{C6F32A1A-2172-F9A8-445E-22BCBC3E6A45}"/>
              </a:ext>
            </a:extLst>
          </p:cNvPr>
          <p:cNvSpPr txBox="1"/>
          <p:nvPr/>
        </p:nvSpPr>
        <p:spPr>
          <a:xfrm>
            <a:off x="6963121" y="3091465"/>
            <a:ext cx="2191162" cy="57708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50" b="0" i="0" u="none" strike="noStrike" kern="1200" cap="none" spc="0" normalizeH="0" baseline="0" noProof="0">
                <a:ln>
                  <a:noFill/>
                </a:ln>
                <a:solidFill>
                  <a:srgbClr val="000000"/>
                </a:solidFill>
                <a:effectLst/>
                <a:uLnTx/>
                <a:uFillTx/>
                <a:latin typeface="Helvetica Neue" panose="020B0604020202020204" charset="0"/>
                <a:ea typeface="+mn-ea"/>
                <a:cs typeface="+mn-cs"/>
              </a:rPr>
              <a:t>Sin trazabilidad ni control de accesos, el escalado expone a riesgos legales y de reputación</a:t>
            </a:r>
          </a:p>
        </p:txBody>
      </p:sp>
    </p:spTree>
    <p:extLst>
      <p:ext uri="{BB962C8B-B14F-4D97-AF65-F5344CB8AC3E}">
        <p14:creationId xmlns:p14="http://schemas.microsoft.com/office/powerpoint/2010/main" val="204967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500"/>
                                        <p:tgtEl>
                                          <p:spTgt spid="2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500"/>
                                        <p:tgtEl>
                                          <p:spTgt spid="2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fade">
                                      <p:cBhvr>
                                        <p:cTn id="66" dur="500"/>
                                        <p:tgtEl>
                                          <p:spTgt spid="8"/>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9"/>
                                        </p:tgtEl>
                                        <p:attrNameLst>
                                          <p:attrName>style.visibility</p:attrName>
                                        </p:attrNameLst>
                                      </p:cBhvr>
                                      <p:to>
                                        <p:strVal val="visible"/>
                                      </p:to>
                                    </p:set>
                                    <p:animEffect transition="in" filter="fade">
                                      <p:cBhvr>
                                        <p:cTn id="69" dur="500"/>
                                        <p:tgtEl>
                                          <p:spTgt spid="9"/>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fade">
                                      <p:cBhvr>
                                        <p:cTn id="72" dur="500"/>
                                        <p:tgtEl>
                                          <p:spTgt spid="29"/>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0"/>
                                        </p:tgtEl>
                                        <p:attrNameLst>
                                          <p:attrName>style.visibility</p:attrName>
                                        </p:attrNameLst>
                                      </p:cBhvr>
                                      <p:to>
                                        <p:strVal val="visible"/>
                                      </p:to>
                                    </p:set>
                                    <p:animEffect transition="in" filter="fade">
                                      <p:cBhvr>
                                        <p:cTn id="75" dur="500"/>
                                        <p:tgtEl>
                                          <p:spTgt spid="30"/>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31"/>
                                        </p:tgtEl>
                                        <p:attrNameLst>
                                          <p:attrName>style.visibility</p:attrName>
                                        </p:attrNameLst>
                                      </p:cBhvr>
                                      <p:to>
                                        <p:strVal val="visible"/>
                                      </p:to>
                                    </p:set>
                                    <p:animEffect transition="in" filter="fade">
                                      <p:cBhvr>
                                        <p:cTn id="78" dur="500"/>
                                        <p:tgtEl>
                                          <p:spTgt spid="31"/>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500"/>
                                        <p:tgtEl>
                                          <p:spTgt spid="32"/>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fade">
                                      <p:cBhvr>
                                        <p:cTn id="84" dur="500"/>
                                        <p:tgtEl>
                                          <p:spTgt spid="33"/>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34"/>
                                        </p:tgtEl>
                                        <p:attrNameLst>
                                          <p:attrName>style.visibility</p:attrName>
                                        </p:attrNameLst>
                                      </p:cBhvr>
                                      <p:to>
                                        <p:strVal val="visible"/>
                                      </p:to>
                                    </p:set>
                                    <p:animEffect transition="in" filter="fade">
                                      <p:cBhvr>
                                        <p:cTn id="87" dur="500"/>
                                        <p:tgtEl>
                                          <p:spTgt spid="34"/>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35"/>
                                        </p:tgtEl>
                                        <p:attrNameLst>
                                          <p:attrName>style.visibility</p:attrName>
                                        </p:attrNameLst>
                                      </p:cBhvr>
                                      <p:to>
                                        <p:strVal val="visible"/>
                                      </p:to>
                                    </p:set>
                                    <p:animEffect transition="in" filter="fade">
                                      <p:cBhvr>
                                        <p:cTn id="90" dur="500"/>
                                        <p:tgtEl>
                                          <p:spTgt spid="35"/>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36"/>
                                        </p:tgtEl>
                                        <p:attrNameLst>
                                          <p:attrName>style.visibility</p:attrName>
                                        </p:attrNameLst>
                                      </p:cBhvr>
                                      <p:to>
                                        <p:strVal val="visible"/>
                                      </p:to>
                                    </p:set>
                                    <p:animEffect transition="in" filter="fade">
                                      <p:cBhvr>
                                        <p:cTn id="93" dur="500"/>
                                        <p:tgtEl>
                                          <p:spTgt spid="36"/>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37"/>
                                        </p:tgtEl>
                                        <p:attrNameLst>
                                          <p:attrName>style.visibility</p:attrName>
                                        </p:attrNameLst>
                                      </p:cBhvr>
                                      <p:to>
                                        <p:strVal val="visible"/>
                                      </p:to>
                                    </p:set>
                                    <p:animEffect transition="in" filter="fade">
                                      <p:cBhvr>
                                        <p:cTn id="96" dur="500"/>
                                        <p:tgtEl>
                                          <p:spTgt spid="37"/>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38"/>
                                        </p:tgtEl>
                                        <p:attrNameLst>
                                          <p:attrName>style.visibility</p:attrName>
                                        </p:attrNameLst>
                                      </p:cBhvr>
                                      <p:to>
                                        <p:strVal val="visible"/>
                                      </p:to>
                                    </p:set>
                                    <p:animEffect transition="in" filter="fade">
                                      <p:cBhvr>
                                        <p:cTn id="99" dur="500"/>
                                        <p:tgtEl>
                                          <p:spTgt spid="38"/>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grpId="0" nodeType="clickEffect">
                                  <p:stCondLst>
                                    <p:cond delay="0"/>
                                  </p:stCondLst>
                                  <p:childTnLst>
                                    <p:set>
                                      <p:cBhvr>
                                        <p:cTn id="103" dur="1" fill="hold">
                                          <p:stCondLst>
                                            <p:cond delay="0"/>
                                          </p:stCondLst>
                                        </p:cTn>
                                        <p:tgtEl>
                                          <p:spTgt spid="4"/>
                                        </p:tgtEl>
                                        <p:attrNameLst>
                                          <p:attrName>style.visibility</p:attrName>
                                        </p:attrNameLst>
                                      </p:cBhvr>
                                      <p:to>
                                        <p:strVal val="visible"/>
                                      </p:to>
                                    </p:set>
                                    <p:animEffect transition="in" filter="fade">
                                      <p:cBhvr>
                                        <p:cTn id="104" dur="500"/>
                                        <p:tgtEl>
                                          <p:spTgt spid="4"/>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27"/>
                                        </p:tgtEl>
                                        <p:attrNameLst>
                                          <p:attrName>style.visibility</p:attrName>
                                        </p:attrNameLst>
                                      </p:cBhvr>
                                      <p:to>
                                        <p:strVal val="visible"/>
                                      </p:to>
                                    </p:set>
                                    <p:animEffect transition="in" filter="fade">
                                      <p:cBhvr>
                                        <p:cTn id="107" dur="500"/>
                                        <p:tgtEl>
                                          <p:spTgt spid="27"/>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28"/>
                                        </p:tgtEl>
                                        <p:attrNameLst>
                                          <p:attrName>style.visibility</p:attrName>
                                        </p:attrNameLst>
                                      </p:cBhvr>
                                      <p:to>
                                        <p:strVal val="visible"/>
                                      </p:to>
                                    </p:set>
                                    <p:animEffect transition="in" filter="fade">
                                      <p:cBhvr>
                                        <p:cTn id="110" dur="500"/>
                                        <p:tgtEl>
                                          <p:spTgt spid="28"/>
                                        </p:tgtEl>
                                      </p:cBhvr>
                                    </p:animEffect>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grpId="0" nodeType="clickEffect">
                                  <p:stCondLst>
                                    <p:cond delay="0"/>
                                  </p:stCondLst>
                                  <p:childTnLst>
                                    <p:set>
                                      <p:cBhvr>
                                        <p:cTn id="114" dur="1" fill="hold">
                                          <p:stCondLst>
                                            <p:cond delay="0"/>
                                          </p:stCondLst>
                                        </p:cTn>
                                        <p:tgtEl>
                                          <p:spTgt spid="6"/>
                                        </p:tgtEl>
                                        <p:attrNameLst>
                                          <p:attrName>style.visibility</p:attrName>
                                        </p:attrNameLst>
                                      </p:cBhvr>
                                      <p:to>
                                        <p:strVal val="visible"/>
                                      </p:to>
                                    </p:set>
                                    <p:animEffect transition="in" filter="fade">
                                      <p:cBhvr>
                                        <p:cTn id="1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animBg="1"/>
      <p:bldP spid="9" grpId="0"/>
      <p:bldP spid="10" grpId="0" animBg="1"/>
      <p:bldP spid="11" grpId="0" animBg="1"/>
      <p:bldP spid="12" grpId="0" animBg="1"/>
      <p:bldP spid="13" grpId="0"/>
      <p:bldP spid="14" grpId="0" animBg="1"/>
      <p:bldP spid="15" grpId="0" animBg="1"/>
      <p:bldP spid="16" grpId="0" animBg="1"/>
      <p:bldP spid="17" grpId="0" animBg="1"/>
      <p:bldP spid="18" grpId="0" animBg="1"/>
      <p:bldP spid="19" grpId="0" animBg="1"/>
      <p:bldP spid="20" grpId="0" animBg="1"/>
      <p:bldP spid="21" grpId="0"/>
      <p:bldP spid="22" grpId="0"/>
      <p:bldP spid="23" grpId="0" animBg="1"/>
      <p:bldP spid="24" grpId="0" animBg="1"/>
      <p:bldP spid="25" grpId="0" animBg="1"/>
      <p:bldP spid="26" grpId="0"/>
      <p:bldP spid="27" grpId="0" animBg="1"/>
      <p:bldP spid="28" grpId="0" animBg="1"/>
      <p:bldP spid="29" grpId="0" animBg="1"/>
      <p:bldP spid="30" grpId="0" animBg="1"/>
      <p:bldP spid="31" grpId="0" animBg="1"/>
      <p:bldP spid="32" grpId="0"/>
      <p:bldP spid="33" grpId="0" animBg="1"/>
      <p:bldP spid="34" grpId="0" animBg="1"/>
      <p:bldP spid="35" grpId="0"/>
      <p:bldP spid="36" grpId="0" animBg="1"/>
      <p:bldP spid="37" grpId="0" animBg="1"/>
      <p:bldP spid="3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0">
          <a:extLst>
            <a:ext uri="{FF2B5EF4-FFF2-40B4-BE49-F238E27FC236}">
              <a16:creationId xmlns:a16="http://schemas.microsoft.com/office/drawing/2014/main" id="{C5BB6341-7ADB-B7FF-BB0D-ED3F0710A2F3}"/>
            </a:ext>
          </a:extLst>
        </p:cNvPr>
        <p:cNvGrpSpPr/>
        <p:nvPr/>
      </p:nvGrpSpPr>
      <p:grpSpPr>
        <a:xfrm>
          <a:off x="0" y="0"/>
          <a:ext cx="0" cy="0"/>
          <a:chOff x="0" y="0"/>
          <a:chExt cx="0" cy="0"/>
        </a:xfrm>
      </p:grpSpPr>
      <p:cxnSp>
        <p:nvCxnSpPr>
          <p:cNvPr id="7191" name="Google Shape;697;p50">
            <a:extLst>
              <a:ext uri="{FF2B5EF4-FFF2-40B4-BE49-F238E27FC236}">
                <a16:creationId xmlns:a16="http://schemas.microsoft.com/office/drawing/2014/main" id="{72C7E06D-4A42-18A4-5E23-851C55CAD0D5}"/>
              </a:ext>
            </a:extLst>
          </p:cNvPr>
          <p:cNvCxnSpPr/>
          <p:nvPr/>
        </p:nvCxnSpPr>
        <p:spPr>
          <a:xfrm>
            <a:off x="3229092" y="5376921"/>
            <a:ext cx="5569945" cy="0"/>
          </a:xfrm>
          <a:prstGeom prst="straightConnector1">
            <a:avLst/>
          </a:prstGeom>
          <a:noFill/>
          <a:ln w="9525" cap="flat" cmpd="sng">
            <a:solidFill>
              <a:schemeClr val="accent3"/>
            </a:solidFill>
            <a:prstDash val="solid"/>
            <a:round/>
            <a:headEnd type="none" w="med" len="med"/>
            <a:tailEnd type="triangle" w="med" len="med"/>
          </a:ln>
        </p:spPr>
      </p:cxnSp>
      <p:cxnSp>
        <p:nvCxnSpPr>
          <p:cNvPr id="7195" name="Google Shape;704;p50">
            <a:extLst>
              <a:ext uri="{FF2B5EF4-FFF2-40B4-BE49-F238E27FC236}">
                <a16:creationId xmlns:a16="http://schemas.microsoft.com/office/drawing/2014/main" id="{5A745375-18DE-6A43-34A5-51ABE74949FF}"/>
              </a:ext>
            </a:extLst>
          </p:cNvPr>
          <p:cNvCxnSpPr/>
          <p:nvPr/>
        </p:nvCxnSpPr>
        <p:spPr>
          <a:xfrm>
            <a:off x="3271741" y="3691535"/>
            <a:ext cx="5569945" cy="0"/>
          </a:xfrm>
          <a:prstGeom prst="straightConnector1">
            <a:avLst/>
          </a:prstGeom>
          <a:noFill/>
          <a:ln w="9525" cap="flat" cmpd="sng">
            <a:solidFill>
              <a:schemeClr val="accent3"/>
            </a:solidFill>
            <a:prstDash val="solid"/>
            <a:round/>
            <a:headEnd type="none" w="med" len="med"/>
            <a:tailEnd type="triangle" w="med" len="med"/>
          </a:ln>
        </p:spPr>
      </p:cxnSp>
      <p:cxnSp>
        <p:nvCxnSpPr>
          <p:cNvPr id="7201" name="Google Shape;710;p50">
            <a:extLst>
              <a:ext uri="{FF2B5EF4-FFF2-40B4-BE49-F238E27FC236}">
                <a16:creationId xmlns:a16="http://schemas.microsoft.com/office/drawing/2014/main" id="{F9172020-B265-5880-000D-BDAC85C2D23E}"/>
              </a:ext>
            </a:extLst>
          </p:cNvPr>
          <p:cNvCxnSpPr/>
          <p:nvPr/>
        </p:nvCxnSpPr>
        <p:spPr>
          <a:xfrm>
            <a:off x="3271741" y="4253846"/>
            <a:ext cx="5569945" cy="0"/>
          </a:xfrm>
          <a:prstGeom prst="straightConnector1">
            <a:avLst/>
          </a:prstGeom>
          <a:noFill/>
          <a:ln w="9525" cap="flat" cmpd="sng">
            <a:solidFill>
              <a:schemeClr val="accent3"/>
            </a:solidFill>
            <a:prstDash val="solid"/>
            <a:round/>
            <a:headEnd type="none" w="med" len="med"/>
            <a:tailEnd type="triangle" w="med" len="med"/>
          </a:ln>
        </p:spPr>
      </p:cxnSp>
      <p:cxnSp>
        <p:nvCxnSpPr>
          <p:cNvPr id="7203" name="Google Shape;712;p50">
            <a:extLst>
              <a:ext uri="{FF2B5EF4-FFF2-40B4-BE49-F238E27FC236}">
                <a16:creationId xmlns:a16="http://schemas.microsoft.com/office/drawing/2014/main" id="{80FD236B-C17C-4324-FC76-4D9E76A27868}"/>
              </a:ext>
            </a:extLst>
          </p:cNvPr>
          <p:cNvCxnSpPr/>
          <p:nvPr/>
        </p:nvCxnSpPr>
        <p:spPr>
          <a:xfrm>
            <a:off x="3271741" y="4833047"/>
            <a:ext cx="5569945" cy="0"/>
          </a:xfrm>
          <a:prstGeom prst="straightConnector1">
            <a:avLst/>
          </a:prstGeom>
          <a:noFill/>
          <a:ln w="9525" cap="flat" cmpd="sng">
            <a:solidFill>
              <a:schemeClr val="accent3"/>
            </a:solidFill>
            <a:prstDash val="solid"/>
            <a:round/>
            <a:headEnd type="none" w="med" len="med"/>
            <a:tailEnd type="triangle" w="med" len="med"/>
          </a:ln>
        </p:spPr>
      </p:cxnSp>
      <p:cxnSp>
        <p:nvCxnSpPr>
          <p:cNvPr id="7219" name="Google Shape;697;p50">
            <a:extLst>
              <a:ext uri="{FF2B5EF4-FFF2-40B4-BE49-F238E27FC236}">
                <a16:creationId xmlns:a16="http://schemas.microsoft.com/office/drawing/2014/main" id="{3EFE2FE8-E01C-7FF4-8FCE-DC7453D1DA2B}"/>
              </a:ext>
            </a:extLst>
          </p:cNvPr>
          <p:cNvCxnSpPr/>
          <p:nvPr/>
        </p:nvCxnSpPr>
        <p:spPr>
          <a:xfrm>
            <a:off x="3250066" y="5917896"/>
            <a:ext cx="5569945" cy="0"/>
          </a:xfrm>
          <a:prstGeom prst="straightConnector1">
            <a:avLst/>
          </a:prstGeom>
          <a:noFill/>
          <a:ln w="9525" cap="flat" cmpd="sng">
            <a:solidFill>
              <a:schemeClr val="accent3"/>
            </a:solidFill>
            <a:prstDash val="solid"/>
            <a:round/>
            <a:headEnd type="none" w="med" len="med"/>
            <a:tailEnd type="triangle" w="med" len="med"/>
          </a:ln>
        </p:spPr>
      </p:cxnSp>
      <p:cxnSp>
        <p:nvCxnSpPr>
          <p:cNvPr id="7223" name="Google Shape;697;p50">
            <a:extLst>
              <a:ext uri="{FF2B5EF4-FFF2-40B4-BE49-F238E27FC236}">
                <a16:creationId xmlns:a16="http://schemas.microsoft.com/office/drawing/2014/main" id="{CC1D732B-38D0-4B19-0A32-3E7E124DE94E}"/>
              </a:ext>
            </a:extLst>
          </p:cNvPr>
          <p:cNvCxnSpPr/>
          <p:nvPr/>
        </p:nvCxnSpPr>
        <p:spPr>
          <a:xfrm>
            <a:off x="3253069" y="3110057"/>
            <a:ext cx="5569945" cy="0"/>
          </a:xfrm>
          <a:prstGeom prst="straightConnector1">
            <a:avLst/>
          </a:prstGeom>
          <a:noFill/>
          <a:ln w="9525" cap="flat" cmpd="sng">
            <a:solidFill>
              <a:schemeClr val="accent3"/>
            </a:solidFill>
            <a:prstDash val="solid"/>
            <a:round/>
            <a:headEnd type="none" w="med" len="med"/>
            <a:tailEnd type="triangle" w="med" len="med"/>
          </a:ln>
        </p:spPr>
      </p:cxnSp>
      <p:sp>
        <p:nvSpPr>
          <p:cNvPr id="3" name="Google Shape;81;p3">
            <a:extLst>
              <a:ext uri="{FF2B5EF4-FFF2-40B4-BE49-F238E27FC236}">
                <a16:creationId xmlns:a16="http://schemas.microsoft.com/office/drawing/2014/main" id="{D35EBA25-4A87-BB78-6A6E-C411D157E785}"/>
              </a:ext>
            </a:extLst>
          </p:cNvPr>
          <p:cNvSpPr/>
          <p:nvPr/>
        </p:nvSpPr>
        <p:spPr>
          <a:xfrm>
            <a:off x="574769" y="305802"/>
            <a:ext cx="11515631" cy="709010"/>
          </a:xfrm>
          <a:prstGeom prst="rect">
            <a:avLst/>
          </a:prstGeom>
          <a:noFill/>
          <a:ln>
            <a:noFill/>
          </a:ln>
        </p:spPr>
        <p:txBody>
          <a:bodyPr spcFirstLastPara="1" wrap="square" lIns="61525" tIns="30750" rIns="61525" bIns="30750" anchor="t" anchorCtr="0">
            <a:noAutofit/>
          </a:bodyPr>
          <a:lstStyle/>
          <a:p>
            <a:pPr marL="0" marR="0" lvl="0" indent="0" algn="l" defTabSz="914400" rtl="0" eaLnBrk="1" fontAlgn="auto" latinLnBrk="0" hangingPunct="1">
              <a:lnSpc>
                <a:spcPct val="93750"/>
              </a:lnSpc>
              <a:spcBef>
                <a:spcPts val="0"/>
              </a:spcBef>
              <a:spcAft>
                <a:spcPts val="0"/>
              </a:spcAft>
              <a:buClr>
                <a:srgbClr val="000000"/>
              </a:buClr>
              <a:buSzPts val="4000"/>
              <a:buFontTx/>
              <a:buNone/>
              <a:tabLst/>
              <a:defRPr/>
            </a:pPr>
            <a:r>
              <a:rPr kumimoji="0" lang="es-ES" sz="2000" b="1" i="0" u="none" strike="noStrike" kern="0" cap="none" spc="0" normalizeH="0" baseline="0" noProof="0">
                <a:ln>
                  <a:noFill/>
                </a:ln>
                <a:solidFill>
                  <a:srgbClr val="000000"/>
                </a:solidFill>
                <a:effectLst/>
                <a:uLnTx/>
                <a:uFillTx/>
                <a:latin typeface="Helvetica Neue" panose="020B0604020202020204" charset="0"/>
                <a:ea typeface="Calibri"/>
                <a:cs typeface="Calibri"/>
                <a:sym typeface="Calibri"/>
              </a:rPr>
              <a:t>Gobernanza: pasando de experimentos aislados a una estrategia conectada.</a:t>
            </a:r>
          </a:p>
        </p:txBody>
      </p:sp>
      <p:cxnSp>
        <p:nvCxnSpPr>
          <p:cNvPr id="7192" name="Google Shape;698;p50">
            <a:extLst>
              <a:ext uri="{FF2B5EF4-FFF2-40B4-BE49-F238E27FC236}">
                <a16:creationId xmlns:a16="http://schemas.microsoft.com/office/drawing/2014/main" id="{B4EBD6E5-778B-5A9B-3A1A-F5DA877302D1}"/>
              </a:ext>
            </a:extLst>
          </p:cNvPr>
          <p:cNvCxnSpPr>
            <a:stCxn id="7218" idx="7"/>
            <a:endCxn id="7202" idx="1"/>
          </p:cNvCxnSpPr>
          <p:nvPr/>
        </p:nvCxnSpPr>
        <p:spPr>
          <a:xfrm flipV="1">
            <a:off x="2732107" y="1704931"/>
            <a:ext cx="2301306" cy="190943"/>
          </a:xfrm>
          <a:prstGeom prst="straightConnector1">
            <a:avLst/>
          </a:prstGeom>
          <a:noFill/>
          <a:ln w="9525" cap="flat" cmpd="sng">
            <a:solidFill>
              <a:srgbClr val="999999"/>
            </a:solidFill>
            <a:prstDash val="dot"/>
            <a:round/>
            <a:headEnd type="none" w="med" len="med"/>
            <a:tailEnd type="none" w="med" len="med"/>
          </a:ln>
        </p:spPr>
      </p:cxnSp>
      <p:cxnSp>
        <p:nvCxnSpPr>
          <p:cNvPr id="7193" name="Google Shape;701;p50">
            <a:extLst>
              <a:ext uri="{FF2B5EF4-FFF2-40B4-BE49-F238E27FC236}">
                <a16:creationId xmlns:a16="http://schemas.microsoft.com/office/drawing/2014/main" id="{34016523-4205-A972-7EF8-FE58EBEDF113}"/>
              </a:ext>
            </a:extLst>
          </p:cNvPr>
          <p:cNvCxnSpPr>
            <a:cxnSpLocks/>
            <a:endCxn id="7202" idx="3"/>
          </p:cNvCxnSpPr>
          <p:nvPr/>
        </p:nvCxnSpPr>
        <p:spPr>
          <a:xfrm rot="10800000">
            <a:off x="6835813" y="1704931"/>
            <a:ext cx="2518400" cy="343200"/>
          </a:xfrm>
          <a:prstGeom prst="straightConnector1">
            <a:avLst/>
          </a:prstGeom>
          <a:noFill/>
          <a:ln w="9525" cap="flat" cmpd="sng">
            <a:solidFill>
              <a:srgbClr val="999999"/>
            </a:solidFill>
            <a:prstDash val="dot"/>
            <a:round/>
            <a:headEnd type="none" w="med" len="med"/>
            <a:tailEnd type="none" w="med" len="med"/>
          </a:ln>
        </p:spPr>
      </p:cxnSp>
      <p:sp>
        <p:nvSpPr>
          <p:cNvPr id="7194" name="Google Shape;703;p50">
            <a:extLst>
              <a:ext uri="{FF2B5EF4-FFF2-40B4-BE49-F238E27FC236}">
                <a16:creationId xmlns:a16="http://schemas.microsoft.com/office/drawing/2014/main" id="{89F263B5-226E-1210-7C63-D835ACAFB064}"/>
              </a:ext>
            </a:extLst>
          </p:cNvPr>
          <p:cNvSpPr/>
          <p:nvPr/>
        </p:nvSpPr>
        <p:spPr>
          <a:xfrm>
            <a:off x="4933013" y="1441017"/>
            <a:ext cx="1965600" cy="506739"/>
          </a:xfrm>
          <a:prstGeom prst="rect">
            <a:avLst/>
          </a:prstGeom>
          <a:solidFill>
            <a:srgbClr val="FFFFFF"/>
          </a:solidFill>
          <a:ln>
            <a:noFill/>
          </a:ln>
          <a:effectLst>
            <a:outerShdw blurRad="200025" dist="19050" dir="5400000" algn="bl" rotWithShape="0">
              <a:srgbClr val="000000">
                <a:alpha val="2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elvetica Neue" panose="020B0604020202020204" charset="0"/>
              <a:ea typeface="+mn-ea"/>
              <a:cs typeface="+mn-cs"/>
            </a:endParaRPr>
          </a:p>
        </p:txBody>
      </p:sp>
      <p:sp>
        <p:nvSpPr>
          <p:cNvPr id="7202" name="Google Shape;700;p50">
            <a:extLst>
              <a:ext uri="{FF2B5EF4-FFF2-40B4-BE49-F238E27FC236}">
                <a16:creationId xmlns:a16="http://schemas.microsoft.com/office/drawing/2014/main" id="{E04C5E18-63A9-2DDD-F2C5-90EC8E9A296E}"/>
              </a:ext>
            </a:extLst>
          </p:cNvPr>
          <p:cNvSpPr/>
          <p:nvPr/>
        </p:nvSpPr>
        <p:spPr>
          <a:xfrm>
            <a:off x="5033413" y="1440131"/>
            <a:ext cx="1802400" cy="52960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a:ln>
                  <a:noFill/>
                </a:ln>
                <a:solidFill>
                  <a:prstClr val="black"/>
                </a:solidFill>
                <a:effectLst/>
                <a:uLnTx/>
                <a:uFillTx/>
                <a:latin typeface="Helvetica Neue" panose="020B0604020202020204" charset="0"/>
                <a:ea typeface="Mulish Medium"/>
                <a:cs typeface="Mulish Medium"/>
                <a:sym typeface="Mulish Medium"/>
              </a:rPr>
              <a:t>OFICINA IA</a:t>
            </a:r>
            <a:endParaRPr kumimoji="0" sz="1400" b="1" i="0" u="none" strike="noStrike" kern="1200" cap="none" spc="0" normalizeH="0" baseline="0" noProof="0">
              <a:ln>
                <a:noFill/>
              </a:ln>
              <a:solidFill>
                <a:prstClr val="black"/>
              </a:solidFill>
              <a:effectLst/>
              <a:uLnTx/>
              <a:uFillTx/>
              <a:latin typeface="Helvetica Neue" panose="020B0604020202020204" charset="0"/>
              <a:ea typeface="Mulish Medium"/>
              <a:cs typeface="Mulish Medium"/>
              <a:sym typeface="Mulish Medium"/>
            </a:endParaRPr>
          </a:p>
        </p:txBody>
      </p:sp>
      <p:sp>
        <p:nvSpPr>
          <p:cNvPr id="7204" name="Google Shape;713;p50">
            <a:extLst>
              <a:ext uri="{FF2B5EF4-FFF2-40B4-BE49-F238E27FC236}">
                <a16:creationId xmlns:a16="http://schemas.microsoft.com/office/drawing/2014/main" id="{3BE97F64-A2B9-7B52-DDAC-9B1B17ABCDCC}"/>
              </a:ext>
            </a:extLst>
          </p:cNvPr>
          <p:cNvSpPr/>
          <p:nvPr/>
        </p:nvSpPr>
        <p:spPr>
          <a:xfrm>
            <a:off x="3394280" y="4011961"/>
            <a:ext cx="1928400" cy="467600"/>
          </a:xfrm>
          <a:prstGeom prst="homePlate">
            <a:avLst>
              <a:gd name="adj" fmla="val 27823"/>
            </a:avLst>
          </a:prstGeom>
          <a:solidFill>
            <a:schemeClr val="lt1"/>
          </a:solidFill>
          <a:ln>
            <a:noFill/>
          </a:ln>
          <a:effectLst>
            <a:outerShdw blurRad="85725" dist="19050" dir="5400000" algn="bl" rotWithShape="0">
              <a:srgbClr val="000000">
                <a:alpha val="30000"/>
              </a:srgbClr>
            </a:outerShdw>
          </a:effectLst>
        </p:spPr>
        <p:txBody>
          <a:bodyPr spcFirstLastPara="1" wrap="square" lIns="121900" tIns="121900" rIns="121900" bIns="121900" anchor="ctr" anchorCtr="0">
            <a:noAutofit/>
          </a:bodyPr>
          <a:lstStyle/>
          <a:p>
            <a:pPr marL="426709" marR="0" lvl="0" indent="0" algn="l" defTabSz="1219170" rtl="0" eaLnBrk="1" fontAlgn="auto" latinLnBrk="0" hangingPunct="1">
              <a:lnSpc>
                <a:spcPct val="100000"/>
              </a:lnSpc>
              <a:spcBef>
                <a:spcPts val="0"/>
              </a:spcBef>
              <a:spcAft>
                <a:spcPts val="0"/>
              </a:spcAft>
              <a:buClrTx/>
              <a:buSzTx/>
              <a:buFontTx/>
              <a:buNone/>
              <a:tabLst/>
              <a:defRPr/>
            </a:pPr>
            <a:r>
              <a:rPr kumimoji="0" lang="en" sz="1050" b="1" i="0" u="none" strike="noStrike" kern="1200" cap="none" spc="0" normalizeH="0" baseline="0" noProof="0">
                <a:ln>
                  <a:noFill/>
                </a:ln>
                <a:solidFill>
                  <a:prstClr val="black"/>
                </a:solidFill>
                <a:effectLst/>
                <a:uLnTx/>
                <a:uFillTx/>
                <a:latin typeface="Helvetica Neue" panose="020B0604020202020204" charset="0"/>
                <a:ea typeface="Mulish"/>
                <a:cs typeface="Mulish"/>
                <a:sym typeface="Mulish"/>
              </a:rPr>
              <a:t>Org &amp; Governance</a:t>
            </a:r>
            <a:endParaRPr kumimoji="0" sz="1050" b="1" i="0" u="none" strike="noStrike" kern="1200" cap="none" spc="0" normalizeH="0" baseline="0" noProof="0">
              <a:ln>
                <a:noFill/>
              </a:ln>
              <a:solidFill>
                <a:prstClr val="black"/>
              </a:solidFill>
              <a:effectLst/>
              <a:uLnTx/>
              <a:uFillTx/>
              <a:latin typeface="Helvetica Neue" panose="020B0604020202020204" charset="0"/>
              <a:ea typeface="Mulish"/>
              <a:cs typeface="Mulish"/>
              <a:sym typeface="Mulish"/>
            </a:endParaRPr>
          </a:p>
        </p:txBody>
      </p:sp>
      <p:sp>
        <p:nvSpPr>
          <p:cNvPr id="7205" name="Google Shape;714;p50">
            <a:extLst>
              <a:ext uri="{FF2B5EF4-FFF2-40B4-BE49-F238E27FC236}">
                <a16:creationId xmlns:a16="http://schemas.microsoft.com/office/drawing/2014/main" id="{4C92BBE3-FACA-2842-A792-79A7B1C778FD}"/>
              </a:ext>
            </a:extLst>
          </p:cNvPr>
          <p:cNvSpPr/>
          <p:nvPr/>
        </p:nvSpPr>
        <p:spPr>
          <a:xfrm>
            <a:off x="5244347" y="3472763"/>
            <a:ext cx="3400062" cy="467600"/>
          </a:xfrm>
          <a:prstGeom prst="chevron">
            <a:avLst>
              <a:gd name="adj" fmla="val 28564"/>
            </a:avLst>
          </a:prstGeom>
          <a:solidFill>
            <a:schemeClr val="lt1"/>
          </a:solidFill>
          <a:ln>
            <a:noFill/>
          </a:ln>
          <a:effectLst>
            <a:outerShdw blurRad="85725" dist="19050" dir="5400000" algn="bl" rotWithShape="0">
              <a:srgbClr val="000000">
                <a:alpha val="3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s-ES" sz="900" b="1" i="0" u="none" strike="noStrike" kern="1200" cap="none" spc="0" normalizeH="0" baseline="0" noProof="0">
                <a:ln>
                  <a:noFill/>
                </a:ln>
                <a:solidFill>
                  <a:prstClr val="black"/>
                </a:solidFill>
                <a:effectLst/>
                <a:uLnTx/>
                <a:uFillTx/>
                <a:latin typeface="Helvetica Neue" panose="020B0604020202020204" charset="0"/>
                <a:ea typeface="Mulish"/>
                <a:cs typeface="Mulish"/>
                <a:sym typeface="Mulish"/>
              </a:rPr>
              <a:t>Generar un modelo de adopción con formación y </a:t>
            </a:r>
            <a:r>
              <a:rPr kumimoji="0" lang="es-ES" sz="900" b="1" i="0" u="none" strike="noStrike" kern="1200" cap="none" spc="0" normalizeH="0" baseline="0" noProof="0" err="1">
                <a:ln>
                  <a:noFill/>
                </a:ln>
                <a:solidFill>
                  <a:prstClr val="black"/>
                </a:solidFill>
                <a:effectLst/>
                <a:uLnTx/>
                <a:uFillTx/>
                <a:latin typeface="Helvetica Neue" panose="020B0604020202020204" charset="0"/>
                <a:ea typeface="Mulish"/>
                <a:cs typeface="Mulish"/>
                <a:sym typeface="Mulish"/>
              </a:rPr>
              <a:t>business</a:t>
            </a:r>
            <a:r>
              <a:rPr kumimoji="0" lang="es-ES" sz="900" b="1" i="0" u="none" strike="noStrike" kern="1200" cap="none" spc="0" normalizeH="0" baseline="0" noProof="0">
                <a:ln>
                  <a:noFill/>
                </a:ln>
                <a:solidFill>
                  <a:prstClr val="black"/>
                </a:solidFill>
                <a:effectLst/>
                <a:uLnTx/>
                <a:uFillTx/>
                <a:latin typeface="Helvetica Neue" panose="020B0604020202020204" charset="0"/>
                <a:ea typeface="Mulish"/>
                <a:cs typeface="Mulish"/>
                <a:sym typeface="Mulish"/>
              </a:rPr>
              <a:t> </a:t>
            </a:r>
            <a:r>
              <a:rPr kumimoji="0" lang="es-ES" sz="900" b="1" i="0" u="none" strike="noStrike" kern="1200" cap="none" spc="0" normalizeH="0" baseline="0" noProof="0" err="1">
                <a:ln>
                  <a:noFill/>
                </a:ln>
                <a:solidFill>
                  <a:prstClr val="black"/>
                </a:solidFill>
                <a:effectLst/>
                <a:uLnTx/>
                <a:uFillTx/>
                <a:latin typeface="Helvetica Neue" panose="020B0604020202020204" charset="0"/>
                <a:ea typeface="Mulish"/>
                <a:cs typeface="Mulish"/>
                <a:sym typeface="Mulish"/>
              </a:rPr>
              <a:t>partners</a:t>
            </a:r>
            <a:r>
              <a:rPr kumimoji="0" lang="es-ES" sz="900" b="1" i="0" u="none" strike="noStrike" kern="1200" cap="none" spc="0" normalizeH="0" baseline="0" noProof="0">
                <a:ln>
                  <a:noFill/>
                </a:ln>
                <a:solidFill>
                  <a:prstClr val="black"/>
                </a:solidFill>
                <a:effectLst/>
                <a:uLnTx/>
                <a:uFillTx/>
                <a:latin typeface="Helvetica Neue" panose="020B0604020202020204" charset="0"/>
                <a:ea typeface="Mulish"/>
                <a:cs typeface="Mulish"/>
                <a:sym typeface="Mulish"/>
              </a:rPr>
              <a:t> (</a:t>
            </a:r>
            <a:r>
              <a:rPr kumimoji="0" lang="es-ES" sz="900" b="1" i="0" u="none" strike="noStrike" kern="1200" cap="none" spc="0" normalizeH="0" baseline="0" noProof="0" err="1">
                <a:ln>
                  <a:noFill/>
                </a:ln>
                <a:solidFill>
                  <a:prstClr val="black"/>
                </a:solidFill>
                <a:effectLst/>
                <a:uLnTx/>
                <a:uFillTx/>
                <a:latin typeface="Helvetica Neue" panose="020B0604020202020204" charset="0"/>
                <a:ea typeface="Mulish"/>
                <a:cs typeface="Mulish"/>
                <a:sym typeface="Mulish"/>
              </a:rPr>
              <a:t>ESTREIAs</a:t>
            </a:r>
            <a:r>
              <a:rPr kumimoji="0" lang="es-ES" sz="900" b="1" i="0" u="none" strike="noStrike" kern="1200" cap="none" spc="0" normalizeH="0" baseline="0" noProof="0">
                <a:ln>
                  <a:noFill/>
                </a:ln>
                <a:solidFill>
                  <a:prstClr val="black"/>
                </a:solidFill>
                <a:effectLst/>
                <a:uLnTx/>
                <a:uFillTx/>
                <a:latin typeface="Helvetica Neue" panose="020B0604020202020204" charset="0"/>
                <a:ea typeface="Mulish"/>
                <a:cs typeface="Mulish"/>
                <a:sym typeface="Mulish"/>
              </a:rPr>
              <a:t>)</a:t>
            </a:r>
          </a:p>
        </p:txBody>
      </p:sp>
      <p:sp>
        <p:nvSpPr>
          <p:cNvPr id="7206" name="Google Shape;715;p50">
            <a:extLst>
              <a:ext uri="{FF2B5EF4-FFF2-40B4-BE49-F238E27FC236}">
                <a16:creationId xmlns:a16="http://schemas.microsoft.com/office/drawing/2014/main" id="{6966196A-4391-0193-73D3-A6E7F6460EDE}"/>
              </a:ext>
            </a:extLst>
          </p:cNvPr>
          <p:cNvSpPr/>
          <p:nvPr/>
        </p:nvSpPr>
        <p:spPr>
          <a:xfrm>
            <a:off x="3394280" y="3467963"/>
            <a:ext cx="1928400" cy="467600"/>
          </a:xfrm>
          <a:prstGeom prst="homePlate">
            <a:avLst>
              <a:gd name="adj" fmla="val 27823"/>
            </a:avLst>
          </a:prstGeom>
          <a:solidFill>
            <a:schemeClr val="lt1"/>
          </a:solidFill>
          <a:ln>
            <a:noFill/>
          </a:ln>
          <a:effectLst>
            <a:outerShdw blurRad="85725" dist="19050" dir="5400000" algn="bl" rotWithShape="0">
              <a:srgbClr val="000000">
                <a:alpha val="30000"/>
              </a:srgbClr>
            </a:outerShdw>
          </a:effectLst>
        </p:spPr>
        <p:txBody>
          <a:bodyPr spcFirstLastPara="1" wrap="square" lIns="121900" tIns="121900" rIns="121900" bIns="121900" anchor="ctr" anchorCtr="0">
            <a:noAutofit/>
          </a:bodyPr>
          <a:lstStyle/>
          <a:p>
            <a:pPr marL="426709" marR="0" lvl="0" indent="0" algn="l" defTabSz="1219170" rtl="0" eaLnBrk="1" fontAlgn="auto" latinLnBrk="0" hangingPunct="1">
              <a:lnSpc>
                <a:spcPct val="100000"/>
              </a:lnSpc>
              <a:spcBef>
                <a:spcPts val="0"/>
              </a:spcBef>
              <a:spcAft>
                <a:spcPts val="0"/>
              </a:spcAft>
              <a:buClrTx/>
              <a:buSzTx/>
              <a:buFontTx/>
              <a:buNone/>
              <a:tabLst/>
              <a:defRPr/>
            </a:pPr>
            <a:r>
              <a:rPr kumimoji="0" lang="en" sz="1050" b="1" i="0" u="none" strike="noStrike" kern="1200" cap="none" spc="0" normalizeH="0" baseline="0" noProof="0">
                <a:ln>
                  <a:noFill/>
                </a:ln>
                <a:solidFill>
                  <a:prstClr val="black"/>
                </a:solidFill>
                <a:effectLst/>
                <a:uLnTx/>
                <a:uFillTx/>
                <a:latin typeface="Helvetica Neue" panose="020B0604020202020204" charset="0"/>
                <a:ea typeface="Mulish"/>
                <a:cs typeface="Mulish"/>
                <a:sym typeface="Mulish"/>
              </a:rPr>
              <a:t>Adopción</a:t>
            </a:r>
            <a:endParaRPr kumimoji="0" sz="1050" b="1" i="0" u="none" strike="noStrike" kern="1200" cap="none" spc="0" normalizeH="0" baseline="0" noProof="0">
              <a:ln>
                <a:noFill/>
              </a:ln>
              <a:solidFill>
                <a:prstClr val="black"/>
              </a:solidFill>
              <a:effectLst/>
              <a:uLnTx/>
              <a:uFillTx/>
              <a:latin typeface="Helvetica Neue" panose="020B0604020202020204" charset="0"/>
              <a:ea typeface="Mulish"/>
              <a:cs typeface="Mulish"/>
              <a:sym typeface="Mulish"/>
            </a:endParaRPr>
          </a:p>
        </p:txBody>
      </p:sp>
      <p:pic>
        <p:nvPicPr>
          <p:cNvPr id="7207" name="Google Shape;716;p50">
            <a:extLst>
              <a:ext uri="{FF2B5EF4-FFF2-40B4-BE49-F238E27FC236}">
                <a16:creationId xmlns:a16="http://schemas.microsoft.com/office/drawing/2014/main" id="{54C35F08-4DA0-9DAC-1186-1BDF5BB01B3D}"/>
              </a:ext>
            </a:extLst>
          </p:cNvPr>
          <p:cNvPicPr preferRelativeResize="0"/>
          <p:nvPr/>
        </p:nvPicPr>
        <p:blipFill>
          <a:blip r:embed="rId3">
            <a:alphaModFix amt="70000"/>
          </a:blip>
          <a:stretch>
            <a:fillRect/>
          </a:stretch>
        </p:blipFill>
        <p:spPr>
          <a:xfrm>
            <a:off x="3510452" y="3579043"/>
            <a:ext cx="260096" cy="260096"/>
          </a:xfrm>
          <a:prstGeom prst="rect">
            <a:avLst/>
          </a:prstGeom>
          <a:noFill/>
          <a:ln>
            <a:noFill/>
          </a:ln>
        </p:spPr>
      </p:pic>
      <p:sp>
        <p:nvSpPr>
          <p:cNvPr id="7209" name="Google Shape;718;p50">
            <a:extLst>
              <a:ext uri="{FF2B5EF4-FFF2-40B4-BE49-F238E27FC236}">
                <a16:creationId xmlns:a16="http://schemas.microsoft.com/office/drawing/2014/main" id="{463DC85C-97A8-A08A-AA2D-DB5FB0914749}"/>
              </a:ext>
            </a:extLst>
          </p:cNvPr>
          <p:cNvSpPr txBox="1"/>
          <p:nvPr/>
        </p:nvSpPr>
        <p:spPr>
          <a:xfrm>
            <a:off x="546741" y="3324261"/>
            <a:ext cx="2494306" cy="1913271"/>
          </a:xfrm>
          <a:prstGeom prst="rect">
            <a:avLst/>
          </a:prstGeom>
          <a:noFill/>
          <a:ln>
            <a:noFill/>
          </a:ln>
        </p:spPr>
        <p:txBody>
          <a:bodyPr spcFirstLastPara="1" wrap="square" lIns="121900" tIns="121900" rIns="121900" bIns="121900" anchor="t" anchorCtr="0">
            <a:noAutofit/>
          </a:bodyPr>
          <a:lstStyle/>
          <a:p>
            <a:pPr marL="0" marR="0" lvl="0" indent="0" algn="r" defTabSz="1219170" rtl="0" eaLnBrk="1" fontAlgn="auto" latinLnBrk="0" hangingPunct="1">
              <a:lnSpc>
                <a:spcPct val="115000"/>
              </a:lnSpc>
              <a:spcBef>
                <a:spcPts val="0"/>
              </a:spcBef>
              <a:spcAft>
                <a:spcPts val="0"/>
              </a:spcAft>
              <a:buClrTx/>
              <a:buSzTx/>
              <a:buFontTx/>
              <a:buNone/>
              <a:tabLst/>
              <a:defRPr/>
            </a:pPr>
            <a:r>
              <a:rPr kumimoji="0" lang="es-ES" sz="1200" b="0" i="0" u="none" strike="noStrike" kern="1200" cap="none" spc="0" normalizeH="0" baseline="0" noProof="0">
                <a:ln>
                  <a:noFill/>
                </a:ln>
                <a:solidFill>
                  <a:srgbClr val="444444"/>
                </a:solidFill>
                <a:effectLst/>
                <a:uLnTx/>
                <a:uFillTx/>
                <a:latin typeface="Helvetica Neue" panose="020B0604020202020204" charset="0"/>
                <a:ea typeface="Mulish Light"/>
                <a:cs typeface="Mulish Light"/>
                <a:sym typeface="Mulish Light"/>
              </a:rPr>
              <a:t>Desde un modelo que explora nuevas capacidades tecnológicas, pero sin la capacidad de generar soluciones a escala e integrarlas al BAU. </a:t>
            </a:r>
          </a:p>
        </p:txBody>
      </p:sp>
      <p:sp>
        <p:nvSpPr>
          <p:cNvPr id="7210" name="Google Shape;719;p50">
            <a:extLst>
              <a:ext uri="{FF2B5EF4-FFF2-40B4-BE49-F238E27FC236}">
                <a16:creationId xmlns:a16="http://schemas.microsoft.com/office/drawing/2014/main" id="{625532DE-2686-86D1-C979-1883D77A6025}"/>
              </a:ext>
            </a:extLst>
          </p:cNvPr>
          <p:cNvSpPr txBox="1"/>
          <p:nvPr/>
        </p:nvSpPr>
        <p:spPr>
          <a:xfrm>
            <a:off x="9051208" y="3339282"/>
            <a:ext cx="2540026" cy="2037633"/>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15000"/>
              </a:lnSpc>
              <a:spcBef>
                <a:spcPts val="0"/>
              </a:spcBef>
              <a:spcAft>
                <a:spcPts val="0"/>
              </a:spcAft>
              <a:buClrTx/>
              <a:buSzTx/>
              <a:buFontTx/>
              <a:buNone/>
              <a:tabLst/>
              <a:defRPr/>
            </a:pPr>
            <a:r>
              <a:rPr kumimoji="0" lang="es-ES" sz="1200" b="0" i="0" u="none" strike="noStrike" kern="1200" cap="none" spc="0" normalizeH="0" baseline="0" noProof="0">
                <a:ln>
                  <a:noFill/>
                </a:ln>
                <a:solidFill>
                  <a:prstClr val="black"/>
                </a:solidFill>
                <a:effectLst/>
                <a:uLnTx/>
                <a:uFillTx/>
                <a:latin typeface="Helvetica Neue" panose="020B0604020202020204" charset="0"/>
                <a:ea typeface="Mulish Light"/>
                <a:cs typeface="Mulish Light"/>
                <a:sym typeface="Mulish Light"/>
              </a:rPr>
              <a:t>… A un modelo que integre la innovación de negocio, los productos, la tecnología y la agilidad organizacional para acelerar la transformación impulsada por la IA. </a:t>
            </a:r>
          </a:p>
        </p:txBody>
      </p:sp>
      <p:sp>
        <p:nvSpPr>
          <p:cNvPr id="7211" name="Google Shape;722;p50">
            <a:extLst>
              <a:ext uri="{FF2B5EF4-FFF2-40B4-BE49-F238E27FC236}">
                <a16:creationId xmlns:a16="http://schemas.microsoft.com/office/drawing/2014/main" id="{2888818B-9A30-E7BC-299D-56222A78B5BC}"/>
              </a:ext>
            </a:extLst>
          </p:cNvPr>
          <p:cNvSpPr/>
          <p:nvPr/>
        </p:nvSpPr>
        <p:spPr>
          <a:xfrm>
            <a:off x="3388831" y="5127559"/>
            <a:ext cx="1928400" cy="467600"/>
          </a:xfrm>
          <a:prstGeom prst="homePlate">
            <a:avLst>
              <a:gd name="adj" fmla="val 27823"/>
            </a:avLst>
          </a:prstGeom>
          <a:solidFill>
            <a:schemeClr val="bg1">
              <a:lumMod val="75000"/>
            </a:schemeClr>
          </a:solidFill>
          <a:ln>
            <a:noFill/>
          </a:ln>
          <a:effectLst>
            <a:outerShdw blurRad="85725" dist="19050" dir="5400000" algn="bl" rotWithShape="0">
              <a:srgbClr val="000000">
                <a:alpha val="30000"/>
              </a:srgbClr>
            </a:outerShdw>
          </a:effectLst>
        </p:spPr>
        <p:txBody>
          <a:bodyPr spcFirstLastPara="1" wrap="square" lIns="121900" tIns="121900" rIns="121900" bIns="121900" anchor="ctr" anchorCtr="0">
            <a:noAutofit/>
          </a:bodyPr>
          <a:lstStyle/>
          <a:p>
            <a:pPr marL="426709" marR="0" lvl="0" indent="0" algn="l" defTabSz="1219170" rtl="0" eaLnBrk="1" fontAlgn="auto" latinLnBrk="0" hangingPunct="1">
              <a:lnSpc>
                <a:spcPct val="100000"/>
              </a:lnSpc>
              <a:spcBef>
                <a:spcPts val="0"/>
              </a:spcBef>
              <a:spcAft>
                <a:spcPts val="0"/>
              </a:spcAft>
              <a:buClrTx/>
              <a:buSzPts val="1100"/>
              <a:buFontTx/>
              <a:buNone/>
              <a:tabLst/>
              <a:defRPr/>
            </a:pPr>
            <a:r>
              <a:rPr kumimoji="0" lang="en" sz="1050" b="1" i="0" u="none" strike="noStrike" kern="1200" cap="none" spc="0" normalizeH="0" baseline="0" noProof="0">
                <a:ln>
                  <a:noFill/>
                </a:ln>
                <a:solidFill>
                  <a:prstClr val="black"/>
                </a:solidFill>
                <a:effectLst/>
                <a:uLnTx/>
                <a:uFillTx/>
                <a:latin typeface="Helvetica Neue" panose="020B0604020202020204" charset="0"/>
                <a:ea typeface="Mulish"/>
                <a:cs typeface="Mulish"/>
                <a:sym typeface="Mulish"/>
              </a:rPr>
              <a:t>AI Solutions &amp; Technology</a:t>
            </a:r>
            <a:endParaRPr kumimoji="0" sz="1050" b="1" i="0" u="none" strike="noStrike" kern="1200" cap="none" spc="0" normalizeH="0" baseline="0" noProof="0">
              <a:ln>
                <a:noFill/>
              </a:ln>
              <a:solidFill>
                <a:prstClr val="black"/>
              </a:solidFill>
              <a:effectLst/>
              <a:uLnTx/>
              <a:uFillTx/>
              <a:latin typeface="Helvetica Neue" panose="020B0604020202020204" charset="0"/>
              <a:ea typeface="Mulish"/>
              <a:cs typeface="Mulish"/>
              <a:sym typeface="Mulish"/>
            </a:endParaRPr>
          </a:p>
        </p:txBody>
      </p:sp>
      <p:pic>
        <p:nvPicPr>
          <p:cNvPr id="7212" name="Google Shape;723;p50">
            <a:extLst>
              <a:ext uri="{FF2B5EF4-FFF2-40B4-BE49-F238E27FC236}">
                <a16:creationId xmlns:a16="http://schemas.microsoft.com/office/drawing/2014/main" id="{62503D95-0B47-FB72-F79B-79AC86FD9D1B}"/>
              </a:ext>
            </a:extLst>
          </p:cNvPr>
          <p:cNvPicPr preferRelativeResize="0"/>
          <p:nvPr/>
        </p:nvPicPr>
        <p:blipFill>
          <a:blip r:embed="rId4">
            <a:alphaModFix amt="70000"/>
          </a:blip>
          <a:stretch>
            <a:fillRect/>
          </a:stretch>
        </p:blipFill>
        <p:spPr>
          <a:xfrm>
            <a:off x="3553307" y="5237546"/>
            <a:ext cx="260096" cy="260096"/>
          </a:xfrm>
          <a:prstGeom prst="rect">
            <a:avLst/>
          </a:prstGeom>
          <a:noFill/>
          <a:ln>
            <a:noFill/>
          </a:ln>
        </p:spPr>
      </p:pic>
      <p:sp>
        <p:nvSpPr>
          <p:cNvPr id="7213" name="Google Shape;724;p50">
            <a:extLst>
              <a:ext uri="{FF2B5EF4-FFF2-40B4-BE49-F238E27FC236}">
                <a16:creationId xmlns:a16="http://schemas.microsoft.com/office/drawing/2014/main" id="{E5A04974-51AD-3E94-02CB-35BAB0DD3924}"/>
              </a:ext>
            </a:extLst>
          </p:cNvPr>
          <p:cNvSpPr/>
          <p:nvPr/>
        </p:nvSpPr>
        <p:spPr>
          <a:xfrm>
            <a:off x="9069613" y="1716474"/>
            <a:ext cx="1378800" cy="1378800"/>
          </a:xfrm>
          <a:prstGeom prst="ellipse">
            <a:avLst/>
          </a:prstGeom>
          <a:solidFill>
            <a:srgbClr val="C00000"/>
          </a:solidFill>
          <a:ln w="38100" cap="flat" cmpd="sng">
            <a:solidFill>
              <a:schemeClr val="lt1"/>
            </a:solidFill>
            <a:prstDash val="solid"/>
            <a:round/>
            <a:headEnd type="none" w="sm" len="sm"/>
            <a:tailEnd type="none" w="sm" len="sm"/>
          </a:ln>
        </p:spPr>
        <p:txBody>
          <a:bodyPr spcFirstLastPara="1" wrap="square" lIns="0" tIns="0" rIns="0" bIns="0" anchor="ctr" anchorCtr="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1400" b="1" i="0" u="none" strike="noStrike" kern="1200" cap="none" spc="0" normalizeH="0" baseline="0" noProof="0">
              <a:ln>
                <a:noFill/>
              </a:ln>
              <a:solidFill>
                <a:srgbClr val="434343"/>
              </a:solidFill>
              <a:effectLst/>
              <a:uLnTx/>
              <a:uFillTx/>
              <a:latin typeface="Helvetica Neue" panose="020B0604020202020204" charset="0"/>
              <a:ea typeface="Heebo"/>
              <a:cs typeface="Heebo"/>
              <a:sym typeface="Heebo"/>
            </a:endParaRPr>
          </a:p>
        </p:txBody>
      </p:sp>
      <p:sp>
        <p:nvSpPr>
          <p:cNvPr id="7214" name="Google Shape;726;p50">
            <a:extLst>
              <a:ext uri="{FF2B5EF4-FFF2-40B4-BE49-F238E27FC236}">
                <a16:creationId xmlns:a16="http://schemas.microsoft.com/office/drawing/2014/main" id="{F921332B-35E4-0BC6-A337-5B64EDCC1CA0}"/>
              </a:ext>
            </a:extLst>
          </p:cNvPr>
          <p:cNvSpPr txBox="1"/>
          <p:nvPr/>
        </p:nvSpPr>
        <p:spPr>
          <a:xfrm>
            <a:off x="9049213" y="2105235"/>
            <a:ext cx="1419600" cy="584735"/>
          </a:xfrm>
          <a:prstGeom prst="rect">
            <a:avLst/>
          </a:prstGeom>
          <a:noFill/>
          <a:ln>
            <a:noFill/>
          </a:ln>
        </p:spPr>
        <p:txBody>
          <a:bodyPr spcFirstLastPara="1" wrap="square" lIns="0" tIns="121900" rIns="0" bIns="121900" anchor="t" anchorCtr="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a:ln>
                  <a:noFill/>
                </a:ln>
                <a:solidFill>
                  <a:srgbClr val="FFFFFF"/>
                </a:solidFill>
                <a:effectLst/>
                <a:uLnTx/>
                <a:uFillTx/>
                <a:latin typeface="Helvetica Neue" panose="020B0604020202020204" charset="0"/>
                <a:ea typeface="Mulish"/>
                <a:cs typeface="Mulish"/>
                <a:sym typeface="Mulish"/>
              </a:rPr>
              <a:t>ESTRATEGIA COEXIONADA</a:t>
            </a:r>
            <a:endParaRPr kumimoji="0" sz="1100" b="1" i="0" u="none" strike="noStrike" kern="1200" cap="none" spc="0" normalizeH="0" baseline="0" noProof="0">
              <a:ln>
                <a:noFill/>
              </a:ln>
              <a:solidFill>
                <a:srgbClr val="FFFFFF"/>
              </a:solidFill>
              <a:effectLst/>
              <a:uLnTx/>
              <a:uFillTx/>
              <a:latin typeface="Helvetica Neue" panose="020B0604020202020204" charset="0"/>
              <a:ea typeface="Mulish"/>
              <a:cs typeface="Mulish"/>
              <a:sym typeface="Mulish"/>
            </a:endParaRPr>
          </a:p>
        </p:txBody>
      </p:sp>
      <p:sp>
        <p:nvSpPr>
          <p:cNvPr id="7215" name="Google Shape;727;p50">
            <a:extLst>
              <a:ext uri="{FF2B5EF4-FFF2-40B4-BE49-F238E27FC236}">
                <a16:creationId xmlns:a16="http://schemas.microsoft.com/office/drawing/2014/main" id="{AA52E917-7961-E14D-2016-99821E823871}"/>
              </a:ext>
            </a:extLst>
          </p:cNvPr>
          <p:cNvSpPr/>
          <p:nvPr/>
        </p:nvSpPr>
        <p:spPr>
          <a:xfrm>
            <a:off x="5277398" y="5132359"/>
            <a:ext cx="3400062" cy="467600"/>
          </a:xfrm>
          <a:prstGeom prst="chevron">
            <a:avLst>
              <a:gd name="adj" fmla="val 28564"/>
            </a:avLst>
          </a:prstGeom>
          <a:solidFill>
            <a:schemeClr val="bg1">
              <a:lumMod val="75000"/>
            </a:schemeClr>
          </a:solidFill>
          <a:ln>
            <a:noFill/>
          </a:ln>
          <a:effectLst>
            <a:outerShdw blurRad="85725" dist="19050" dir="5400000" algn="bl" rotWithShape="0">
              <a:srgbClr val="000000">
                <a:alpha val="3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s-ES" sz="900" b="1" i="0" u="none" strike="noStrike" kern="1200" cap="none" spc="0" normalizeH="0" baseline="0" noProof="0">
                <a:ln>
                  <a:noFill/>
                </a:ln>
                <a:solidFill>
                  <a:prstClr val="black"/>
                </a:solidFill>
                <a:effectLst/>
                <a:uLnTx/>
                <a:uFillTx/>
                <a:latin typeface="Helvetica Neue" panose="020B0604020202020204" charset="0"/>
                <a:ea typeface="Mulish"/>
                <a:cs typeface="Mulish"/>
                <a:sym typeface="Mulish"/>
              </a:rPr>
              <a:t>Establecer los </a:t>
            </a:r>
            <a:r>
              <a:rPr kumimoji="0" lang="es-ES" sz="900" b="1" i="1" u="none" strike="noStrike" kern="1200" cap="none" spc="0" normalizeH="0" baseline="0" noProof="0" err="1">
                <a:ln>
                  <a:noFill/>
                </a:ln>
                <a:solidFill>
                  <a:prstClr val="black"/>
                </a:solidFill>
                <a:effectLst/>
                <a:uLnTx/>
                <a:uFillTx/>
                <a:latin typeface="Helvetica Neue" panose="020B0604020202020204" charset="0"/>
                <a:ea typeface="Mulish"/>
                <a:cs typeface="Mulish"/>
                <a:sym typeface="Mulish"/>
              </a:rPr>
              <a:t>partners</a:t>
            </a:r>
            <a:r>
              <a:rPr kumimoji="0" lang="es-ES" sz="900" b="1" i="1" u="none" strike="noStrike" kern="1200" cap="none" spc="0" normalizeH="0" baseline="0" noProof="0">
                <a:ln>
                  <a:noFill/>
                </a:ln>
                <a:solidFill>
                  <a:prstClr val="black"/>
                </a:solidFill>
                <a:effectLst/>
                <a:uLnTx/>
                <a:uFillTx/>
                <a:latin typeface="Helvetica Neue" panose="020B0604020202020204" charset="0"/>
                <a:ea typeface="Mulish"/>
                <a:cs typeface="Mulish"/>
                <a:sym typeface="Mulish"/>
              </a:rPr>
              <a:t> </a:t>
            </a:r>
            <a:r>
              <a:rPr kumimoji="0" lang="es-ES" sz="900" b="1" i="1" u="none" strike="noStrike" kern="1200" cap="none" spc="0" normalizeH="0" baseline="0" noProof="0" err="1">
                <a:ln>
                  <a:noFill/>
                </a:ln>
                <a:solidFill>
                  <a:prstClr val="black"/>
                </a:solidFill>
                <a:effectLst/>
                <a:uLnTx/>
                <a:uFillTx/>
                <a:latin typeface="Helvetica Neue" panose="020B0604020202020204" charset="0"/>
                <a:ea typeface="Mulish"/>
                <a:cs typeface="Mulish"/>
                <a:sym typeface="Mulish"/>
              </a:rPr>
              <a:t>tech</a:t>
            </a:r>
            <a:r>
              <a:rPr kumimoji="0" lang="es-ES" sz="900" b="1" i="1" u="none" strike="noStrike" kern="1200" cap="none" spc="0" normalizeH="0" baseline="0" noProof="0">
                <a:ln>
                  <a:noFill/>
                </a:ln>
                <a:solidFill>
                  <a:prstClr val="black"/>
                </a:solidFill>
                <a:effectLst/>
                <a:uLnTx/>
                <a:uFillTx/>
                <a:latin typeface="Helvetica Neue" panose="020B0604020202020204" charset="0"/>
                <a:ea typeface="Mulish"/>
                <a:cs typeface="Mulish"/>
                <a:sym typeface="Mulish"/>
              </a:rPr>
              <a:t>, </a:t>
            </a:r>
            <a:r>
              <a:rPr kumimoji="0" lang="es-ES" sz="900" b="1" i="0" u="none" strike="noStrike" kern="1200" cap="none" spc="0" normalizeH="0" baseline="0" noProof="0">
                <a:ln>
                  <a:noFill/>
                </a:ln>
                <a:solidFill>
                  <a:prstClr val="black"/>
                </a:solidFill>
                <a:effectLst/>
                <a:uLnTx/>
                <a:uFillTx/>
                <a:latin typeface="Helvetica Neue" panose="020B0604020202020204" charset="0"/>
                <a:ea typeface="Mulish"/>
                <a:cs typeface="Mulish"/>
                <a:sym typeface="Mulish"/>
              </a:rPr>
              <a:t>infraestructura y componentes necesarios para mejorar la productividad y generar nuevas propuestas de valor</a:t>
            </a:r>
          </a:p>
        </p:txBody>
      </p:sp>
      <p:sp>
        <p:nvSpPr>
          <p:cNvPr id="7216" name="Google Shape;728;p50">
            <a:extLst>
              <a:ext uri="{FF2B5EF4-FFF2-40B4-BE49-F238E27FC236}">
                <a16:creationId xmlns:a16="http://schemas.microsoft.com/office/drawing/2014/main" id="{2CCD1072-75AD-60C5-FA40-7EE030A205B6}"/>
              </a:ext>
            </a:extLst>
          </p:cNvPr>
          <p:cNvSpPr/>
          <p:nvPr/>
        </p:nvSpPr>
        <p:spPr>
          <a:xfrm>
            <a:off x="5244347" y="4016761"/>
            <a:ext cx="3400062" cy="467600"/>
          </a:xfrm>
          <a:prstGeom prst="chevron">
            <a:avLst>
              <a:gd name="adj" fmla="val 28564"/>
            </a:avLst>
          </a:prstGeom>
          <a:solidFill>
            <a:schemeClr val="lt1"/>
          </a:solidFill>
          <a:ln>
            <a:noFill/>
          </a:ln>
          <a:effectLst>
            <a:outerShdw blurRad="85725" dist="19050" dir="5400000" algn="bl" rotWithShape="0">
              <a:srgbClr val="000000">
                <a:alpha val="3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s-ES" sz="900" b="1" i="0" u="none" strike="noStrike" kern="1200" cap="none" spc="0" normalizeH="0" baseline="0" noProof="0">
                <a:ln>
                  <a:noFill/>
                </a:ln>
                <a:solidFill>
                  <a:prstClr val="black"/>
                </a:solidFill>
                <a:effectLst/>
                <a:uLnTx/>
                <a:uFillTx/>
                <a:latin typeface="Helvetica Neue" panose="020B0604020202020204" charset="0"/>
                <a:ea typeface="Mulish"/>
                <a:cs typeface="Mulish"/>
                <a:sym typeface="Mulish"/>
              </a:rPr>
              <a:t>Generar un órgano de gobierno ágil que permita priorizar y escalar casos de uso</a:t>
            </a:r>
          </a:p>
        </p:txBody>
      </p:sp>
      <p:sp>
        <p:nvSpPr>
          <p:cNvPr id="7217" name="Google Shape;729;p50">
            <a:extLst>
              <a:ext uri="{FF2B5EF4-FFF2-40B4-BE49-F238E27FC236}">
                <a16:creationId xmlns:a16="http://schemas.microsoft.com/office/drawing/2014/main" id="{530DC5E0-DC3D-9D8D-CA74-3A477BDE1F26}"/>
              </a:ext>
            </a:extLst>
          </p:cNvPr>
          <p:cNvSpPr/>
          <p:nvPr/>
        </p:nvSpPr>
        <p:spPr>
          <a:xfrm>
            <a:off x="2637533" y="2120581"/>
            <a:ext cx="6572000" cy="585200"/>
          </a:xfrm>
          <a:prstGeom prst="homePlate">
            <a:avLst>
              <a:gd name="adj" fmla="val 30383"/>
            </a:avLst>
          </a:prstGeom>
          <a:solidFill>
            <a:schemeClr val="tx1">
              <a:lumMod val="65000"/>
              <a:lumOff val="35000"/>
            </a:schemeClr>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err="1">
                <a:ln>
                  <a:noFill/>
                </a:ln>
                <a:solidFill>
                  <a:srgbClr val="FFFFFF"/>
                </a:solidFill>
                <a:effectLst/>
                <a:uLnTx/>
                <a:uFillTx/>
                <a:latin typeface="Helvetica Neue" panose="020B0604020202020204" charset="0"/>
                <a:ea typeface="Mulish"/>
                <a:cs typeface="Mulish"/>
                <a:sym typeface="Mulish"/>
              </a:rPr>
              <a:t>Evolucion</a:t>
            </a:r>
            <a:r>
              <a:rPr kumimoji="0" lang="es-ES" sz="1600" b="1" i="0" u="none" strike="noStrike" kern="1200" cap="none" spc="0" normalizeH="0" baseline="0" noProof="0">
                <a:ln>
                  <a:noFill/>
                </a:ln>
                <a:solidFill>
                  <a:srgbClr val="FFFFFF"/>
                </a:solidFill>
                <a:effectLst/>
                <a:uLnTx/>
                <a:uFillTx/>
                <a:latin typeface="Helvetica Neue" panose="020B0604020202020204" charset="0"/>
                <a:ea typeface="Mulish"/>
                <a:cs typeface="Mulish"/>
                <a:sym typeface="Mulish"/>
              </a:rPr>
              <a:t> del Modelo</a:t>
            </a:r>
            <a:endParaRPr kumimoji="0" sz="1600" b="1" i="0" u="none" strike="noStrike" kern="1200" cap="none" spc="0" normalizeH="0" baseline="0" noProof="0">
              <a:ln>
                <a:noFill/>
              </a:ln>
              <a:solidFill>
                <a:srgbClr val="FFFFFF"/>
              </a:solidFill>
              <a:effectLst/>
              <a:uLnTx/>
              <a:uFillTx/>
              <a:latin typeface="Helvetica Neue" panose="020B0604020202020204" charset="0"/>
              <a:ea typeface="Mulish"/>
              <a:cs typeface="Mulish"/>
              <a:sym typeface="Mulish"/>
            </a:endParaRPr>
          </a:p>
        </p:txBody>
      </p:sp>
      <p:sp>
        <p:nvSpPr>
          <p:cNvPr id="7218" name="Google Shape;699;p50">
            <a:extLst>
              <a:ext uri="{FF2B5EF4-FFF2-40B4-BE49-F238E27FC236}">
                <a16:creationId xmlns:a16="http://schemas.microsoft.com/office/drawing/2014/main" id="{E8B3002A-978A-3B11-BB29-C07422FE4EE0}"/>
              </a:ext>
            </a:extLst>
          </p:cNvPr>
          <p:cNvSpPr/>
          <p:nvPr/>
        </p:nvSpPr>
        <p:spPr>
          <a:xfrm>
            <a:off x="1483188" y="1681593"/>
            <a:ext cx="1463200" cy="1463200"/>
          </a:xfrm>
          <a:prstGeom prst="ellipse">
            <a:avLst/>
          </a:prstGeom>
          <a:solidFill>
            <a:srgbClr val="FFFFFF"/>
          </a:solidFill>
          <a:ln w="9525" cap="flat" cmpd="sng">
            <a:solidFill>
              <a:schemeClr val="accent3"/>
            </a:solidFill>
            <a:prstDash val="solid"/>
            <a:round/>
            <a:headEnd type="none" w="sm" len="sm"/>
            <a:tailEnd type="none" w="sm" len="sm"/>
          </a:ln>
        </p:spPr>
        <p:txBody>
          <a:bodyPr spcFirstLastPara="1" wrap="square" lIns="60933" tIns="60933" rIns="60933" bIns="60933" anchor="ctr" anchorCtr="0">
            <a:noAutofit/>
          </a:bodyPr>
          <a:lstStyle/>
          <a:p>
            <a:pPr marL="0" marR="0" lvl="0" indent="0" algn="ctr" defTabSz="1219170" rtl="0" eaLnBrk="1" fontAlgn="auto" latinLnBrk="0" hangingPunct="1">
              <a:lnSpc>
                <a:spcPct val="115000"/>
              </a:lnSpc>
              <a:spcBef>
                <a:spcPts val="0"/>
              </a:spcBef>
              <a:spcAft>
                <a:spcPts val="0"/>
              </a:spcAft>
              <a:buClrTx/>
              <a:buSzTx/>
              <a:buFontTx/>
              <a:buNone/>
              <a:tabLst/>
              <a:defRPr/>
            </a:pPr>
            <a:r>
              <a:rPr kumimoji="0" lang="es-ES" sz="1050" b="1" i="0" u="none" strike="noStrike" kern="1200" cap="none" spc="0" normalizeH="0" baseline="0" noProof="0">
                <a:ln>
                  <a:noFill/>
                </a:ln>
                <a:solidFill>
                  <a:srgbClr val="898989"/>
                </a:solidFill>
                <a:effectLst/>
                <a:uLnTx/>
                <a:uFillTx/>
                <a:latin typeface="Helvetica Neue" panose="020B0604020202020204" charset="0"/>
                <a:ea typeface="Mulish"/>
                <a:cs typeface="Mulish"/>
                <a:sym typeface="Mulish"/>
              </a:rPr>
              <a:t>INICIATIVAS INCONEXAS</a:t>
            </a:r>
            <a:endParaRPr kumimoji="0" sz="1050" b="1" i="0" u="none" strike="noStrike" kern="1200" cap="none" spc="0" normalizeH="0" baseline="0" noProof="0">
              <a:ln>
                <a:noFill/>
              </a:ln>
              <a:solidFill>
                <a:srgbClr val="898989"/>
              </a:solidFill>
              <a:effectLst/>
              <a:uLnTx/>
              <a:uFillTx/>
              <a:latin typeface="Helvetica Neue" panose="020B0604020202020204" charset="0"/>
              <a:ea typeface="Mulish"/>
              <a:cs typeface="Mulish"/>
              <a:sym typeface="Mulish"/>
            </a:endParaRPr>
          </a:p>
        </p:txBody>
      </p:sp>
      <p:sp>
        <p:nvSpPr>
          <p:cNvPr id="7220" name="Google Shape;730;p50">
            <a:extLst>
              <a:ext uri="{FF2B5EF4-FFF2-40B4-BE49-F238E27FC236}">
                <a16:creationId xmlns:a16="http://schemas.microsoft.com/office/drawing/2014/main" id="{D7E3EC27-9878-6457-C167-25249CE01F8F}"/>
              </a:ext>
            </a:extLst>
          </p:cNvPr>
          <p:cNvSpPr/>
          <p:nvPr/>
        </p:nvSpPr>
        <p:spPr>
          <a:xfrm>
            <a:off x="3394280" y="5699910"/>
            <a:ext cx="1928400" cy="467600"/>
          </a:xfrm>
          <a:prstGeom prst="homePlate">
            <a:avLst>
              <a:gd name="adj" fmla="val 27823"/>
            </a:avLst>
          </a:prstGeom>
          <a:solidFill>
            <a:schemeClr val="bg1">
              <a:lumMod val="75000"/>
            </a:schemeClr>
          </a:solidFill>
          <a:ln>
            <a:noFill/>
          </a:ln>
          <a:effectLst>
            <a:outerShdw blurRad="85725" dist="19050" dir="5400000" algn="bl" rotWithShape="0">
              <a:srgbClr val="000000">
                <a:alpha val="30000"/>
              </a:srgbClr>
            </a:outerShdw>
          </a:effectLst>
        </p:spPr>
        <p:txBody>
          <a:bodyPr spcFirstLastPara="1" wrap="square" lIns="121900" tIns="121900" rIns="121900" bIns="121900" anchor="ctr" anchorCtr="0">
            <a:noAutofit/>
          </a:bodyPr>
          <a:lstStyle/>
          <a:p>
            <a:pPr marL="426709" marR="0" lvl="0" indent="0" algn="l" defTabSz="1219170" rtl="0" eaLnBrk="1" fontAlgn="auto" latinLnBrk="0" hangingPunct="1">
              <a:lnSpc>
                <a:spcPct val="100000"/>
              </a:lnSpc>
              <a:spcBef>
                <a:spcPts val="0"/>
              </a:spcBef>
              <a:spcAft>
                <a:spcPts val="0"/>
              </a:spcAft>
              <a:buClrTx/>
              <a:buSzPts val="1100"/>
              <a:buFontTx/>
              <a:buNone/>
              <a:tabLst/>
              <a:defRPr/>
            </a:pPr>
            <a:r>
              <a:rPr kumimoji="0" lang="en" sz="1050" b="1" i="0" u="none" strike="noStrike" kern="1200" cap="none" spc="0" normalizeH="0" baseline="0" noProof="0">
                <a:ln>
                  <a:noFill/>
                </a:ln>
                <a:solidFill>
                  <a:prstClr val="black"/>
                </a:solidFill>
                <a:effectLst/>
                <a:uLnTx/>
                <a:uFillTx/>
                <a:latin typeface="Helvetica Neue" panose="020B0604020202020204" charset="0"/>
                <a:ea typeface="Mulish"/>
                <a:cs typeface="Mulish"/>
                <a:sym typeface="Mulish"/>
              </a:rPr>
              <a:t>Prototyping</a:t>
            </a:r>
            <a:endParaRPr kumimoji="0" sz="1050" b="1" i="0" u="none" strike="noStrike" kern="1200" cap="none" spc="0" normalizeH="0" baseline="0" noProof="0">
              <a:ln>
                <a:noFill/>
              </a:ln>
              <a:solidFill>
                <a:prstClr val="black"/>
              </a:solidFill>
              <a:effectLst/>
              <a:uLnTx/>
              <a:uFillTx/>
              <a:latin typeface="Helvetica Neue" panose="020B0604020202020204" charset="0"/>
              <a:ea typeface="Mulish"/>
              <a:cs typeface="Mulish"/>
              <a:sym typeface="Mulish"/>
            </a:endParaRPr>
          </a:p>
        </p:txBody>
      </p:sp>
      <p:sp>
        <p:nvSpPr>
          <p:cNvPr id="7221" name="Google Shape;731;p50">
            <a:extLst>
              <a:ext uri="{FF2B5EF4-FFF2-40B4-BE49-F238E27FC236}">
                <a16:creationId xmlns:a16="http://schemas.microsoft.com/office/drawing/2014/main" id="{DF146E15-608E-F01F-65E9-C68A1A600FFF}"/>
              </a:ext>
            </a:extLst>
          </p:cNvPr>
          <p:cNvSpPr/>
          <p:nvPr/>
        </p:nvSpPr>
        <p:spPr>
          <a:xfrm>
            <a:off x="5244347" y="5691877"/>
            <a:ext cx="3400062" cy="467600"/>
          </a:xfrm>
          <a:prstGeom prst="chevron">
            <a:avLst>
              <a:gd name="adj" fmla="val 28564"/>
            </a:avLst>
          </a:prstGeom>
          <a:solidFill>
            <a:schemeClr val="bg1">
              <a:lumMod val="75000"/>
            </a:schemeClr>
          </a:solidFill>
          <a:ln>
            <a:noFill/>
          </a:ln>
          <a:effectLst>
            <a:outerShdw blurRad="85725" dist="19050" dir="5400000" algn="bl" rotWithShape="0">
              <a:srgbClr val="000000">
                <a:alpha val="3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s-ES" sz="900" b="1" i="0" u="none" strike="noStrike" kern="1200" cap="none" spc="0" normalizeH="0" baseline="0" noProof="0" err="1">
                <a:ln>
                  <a:noFill/>
                </a:ln>
                <a:solidFill>
                  <a:prstClr val="black"/>
                </a:solidFill>
                <a:effectLst/>
                <a:uLnTx/>
                <a:uFillTx/>
                <a:latin typeface="Helvetica Neue" panose="020B0604020202020204" charset="0"/>
                <a:ea typeface="Mulish"/>
                <a:cs typeface="Mulish"/>
                <a:sym typeface="Mulish"/>
              </a:rPr>
              <a:t>Lab</a:t>
            </a:r>
            <a:r>
              <a:rPr kumimoji="0" lang="es-ES" sz="900" b="1" i="0" u="none" strike="noStrike" kern="1200" cap="none" spc="0" normalizeH="0" baseline="0" noProof="0">
                <a:ln>
                  <a:noFill/>
                </a:ln>
                <a:solidFill>
                  <a:prstClr val="black"/>
                </a:solidFill>
                <a:effectLst/>
                <a:uLnTx/>
                <a:uFillTx/>
                <a:latin typeface="Helvetica Neue" panose="020B0604020202020204" charset="0"/>
                <a:ea typeface="Mulish"/>
                <a:cs typeface="Mulish"/>
                <a:sym typeface="Mulish"/>
              </a:rPr>
              <a:t> de prototipado y validación de soluciones de manera ágil para acelerar el desarrollo y escalado de las soluciones</a:t>
            </a:r>
            <a:endParaRPr kumimoji="0" sz="900" b="0" i="0" u="none" strike="noStrike" kern="1200" cap="none" spc="0" normalizeH="0" baseline="0" noProof="0">
              <a:ln>
                <a:noFill/>
              </a:ln>
              <a:solidFill>
                <a:prstClr val="black"/>
              </a:solidFill>
              <a:effectLst/>
              <a:uLnTx/>
              <a:uFillTx/>
              <a:latin typeface="Helvetica Neue" panose="020B0604020202020204" charset="0"/>
              <a:ea typeface="Mulish Light"/>
              <a:cs typeface="Mulish Light"/>
              <a:sym typeface="Mulish Light"/>
            </a:endParaRPr>
          </a:p>
        </p:txBody>
      </p:sp>
      <p:pic>
        <p:nvPicPr>
          <p:cNvPr id="7222" name="Google Shape;717;p50">
            <a:extLst>
              <a:ext uri="{FF2B5EF4-FFF2-40B4-BE49-F238E27FC236}">
                <a16:creationId xmlns:a16="http://schemas.microsoft.com/office/drawing/2014/main" id="{CA7BC4F2-5429-D1C7-858C-206A041E616F}"/>
              </a:ext>
            </a:extLst>
          </p:cNvPr>
          <p:cNvPicPr preferRelativeResize="0"/>
          <p:nvPr/>
        </p:nvPicPr>
        <p:blipFill>
          <a:blip r:embed="rId5">
            <a:alphaModFix amt="70000"/>
          </a:blip>
          <a:stretch>
            <a:fillRect/>
          </a:stretch>
        </p:blipFill>
        <p:spPr>
          <a:xfrm>
            <a:off x="3531172" y="5819450"/>
            <a:ext cx="260096" cy="260096"/>
          </a:xfrm>
          <a:prstGeom prst="rect">
            <a:avLst/>
          </a:prstGeom>
          <a:noFill/>
          <a:ln>
            <a:noFill/>
          </a:ln>
        </p:spPr>
      </p:pic>
      <p:sp>
        <p:nvSpPr>
          <p:cNvPr id="7224" name="Google Shape;730;p50">
            <a:extLst>
              <a:ext uri="{FF2B5EF4-FFF2-40B4-BE49-F238E27FC236}">
                <a16:creationId xmlns:a16="http://schemas.microsoft.com/office/drawing/2014/main" id="{B0A08285-860B-7039-CD5D-6634F7964685}"/>
              </a:ext>
            </a:extLst>
          </p:cNvPr>
          <p:cNvSpPr/>
          <p:nvPr/>
        </p:nvSpPr>
        <p:spPr>
          <a:xfrm>
            <a:off x="3397189" y="2865557"/>
            <a:ext cx="1928400" cy="467600"/>
          </a:xfrm>
          <a:prstGeom prst="homePlate">
            <a:avLst>
              <a:gd name="adj" fmla="val 27823"/>
            </a:avLst>
          </a:prstGeom>
          <a:solidFill>
            <a:schemeClr val="bg1">
              <a:lumMod val="95000"/>
            </a:schemeClr>
          </a:solidFill>
          <a:ln>
            <a:noFill/>
          </a:ln>
          <a:effectLst>
            <a:outerShdw blurRad="85725" dist="19050" dir="5400000" algn="bl" rotWithShape="0">
              <a:srgbClr val="000000">
                <a:alpha val="30000"/>
              </a:srgbClr>
            </a:outerShdw>
          </a:effectLst>
        </p:spPr>
        <p:txBody>
          <a:bodyPr spcFirstLastPara="1" wrap="square" lIns="121900" tIns="121900" rIns="121900" bIns="121900" anchor="ctr" anchorCtr="0">
            <a:noAutofit/>
          </a:bodyPr>
          <a:lstStyle/>
          <a:p>
            <a:pPr marL="426709" marR="0" lvl="0" indent="0" algn="l" defTabSz="1219170" rtl="0" eaLnBrk="1" fontAlgn="auto" latinLnBrk="0" hangingPunct="1">
              <a:lnSpc>
                <a:spcPct val="100000"/>
              </a:lnSpc>
              <a:spcBef>
                <a:spcPts val="0"/>
              </a:spcBef>
              <a:spcAft>
                <a:spcPts val="0"/>
              </a:spcAft>
              <a:buClrTx/>
              <a:buSzPts val="1100"/>
              <a:buFontTx/>
              <a:buNone/>
              <a:tabLst/>
              <a:defRPr/>
            </a:pPr>
            <a:r>
              <a:rPr kumimoji="0" lang="es-ES" sz="1050" b="1" i="0" u="none" strike="noStrike" kern="1200" cap="none" spc="0" normalizeH="0" baseline="0" noProof="0">
                <a:ln>
                  <a:noFill/>
                </a:ln>
                <a:solidFill>
                  <a:prstClr val="black"/>
                </a:solidFill>
                <a:effectLst/>
                <a:uLnTx/>
                <a:uFillTx/>
                <a:latin typeface="Helvetica Neue" panose="020B0604020202020204" charset="0"/>
                <a:ea typeface="Mulish"/>
                <a:cs typeface="Mulish"/>
                <a:sym typeface="Mulish"/>
              </a:rPr>
              <a:t>Marca Innovadora</a:t>
            </a:r>
            <a:endParaRPr kumimoji="0" sz="1050" b="1" i="0" u="none" strike="noStrike" kern="1200" cap="none" spc="0" normalizeH="0" baseline="0" noProof="0">
              <a:ln>
                <a:noFill/>
              </a:ln>
              <a:solidFill>
                <a:prstClr val="black"/>
              </a:solidFill>
              <a:effectLst/>
              <a:uLnTx/>
              <a:uFillTx/>
              <a:latin typeface="Helvetica Neue" panose="020B0604020202020204" charset="0"/>
              <a:ea typeface="Mulish"/>
              <a:cs typeface="Mulish"/>
              <a:sym typeface="Mulish"/>
            </a:endParaRPr>
          </a:p>
        </p:txBody>
      </p:sp>
      <p:sp>
        <p:nvSpPr>
          <p:cNvPr id="7225" name="Google Shape;731;p50">
            <a:extLst>
              <a:ext uri="{FF2B5EF4-FFF2-40B4-BE49-F238E27FC236}">
                <a16:creationId xmlns:a16="http://schemas.microsoft.com/office/drawing/2014/main" id="{F61944B5-3CB7-54BD-22EF-27EFC55F544D}"/>
              </a:ext>
            </a:extLst>
          </p:cNvPr>
          <p:cNvSpPr/>
          <p:nvPr/>
        </p:nvSpPr>
        <p:spPr>
          <a:xfrm>
            <a:off x="5247256" y="2870357"/>
            <a:ext cx="3400062" cy="467600"/>
          </a:xfrm>
          <a:prstGeom prst="chevron">
            <a:avLst>
              <a:gd name="adj" fmla="val 28564"/>
            </a:avLst>
          </a:prstGeom>
          <a:solidFill>
            <a:schemeClr val="bg1">
              <a:lumMod val="95000"/>
            </a:schemeClr>
          </a:solidFill>
          <a:ln>
            <a:noFill/>
          </a:ln>
          <a:effectLst>
            <a:outerShdw blurRad="85725" dist="19050" dir="5400000" algn="bl" rotWithShape="0">
              <a:srgbClr val="000000">
                <a:alpha val="30000"/>
              </a:srgbClr>
            </a:outerShdw>
          </a:effectLst>
        </p:spPr>
        <p:txBody>
          <a:bodyPr spcFirstLastPara="1" wrap="square" lIns="121900" tIns="121900" rIns="121900" bIns="121900" anchor="ctr" anchorCtr="0">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altLang="es-ES" sz="900" b="1" i="0" u="none" strike="noStrike" kern="1200" cap="none" spc="0" normalizeH="0" baseline="0" noProof="0">
                <a:ln>
                  <a:noFill/>
                </a:ln>
                <a:solidFill>
                  <a:prstClr val="black"/>
                </a:solidFill>
                <a:effectLst/>
                <a:uLnTx/>
                <a:uFillTx/>
                <a:latin typeface="Helvetica Neue" panose="020B0604020202020204" charset="0"/>
                <a:ea typeface="+mn-ea"/>
                <a:cs typeface="+mn-cs"/>
              </a:rPr>
              <a:t>Definir una narrativa que desarrolle nuestra marca innovadora siendo coherente con la forma de hacer y comunicar del Grupo HR</a:t>
            </a:r>
          </a:p>
        </p:txBody>
      </p:sp>
      <p:sp>
        <p:nvSpPr>
          <p:cNvPr id="7227" name="Google Shape;722;p50">
            <a:extLst>
              <a:ext uri="{FF2B5EF4-FFF2-40B4-BE49-F238E27FC236}">
                <a16:creationId xmlns:a16="http://schemas.microsoft.com/office/drawing/2014/main" id="{C58443F1-58AD-F749-27C6-71429E3D9B84}"/>
              </a:ext>
            </a:extLst>
          </p:cNvPr>
          <p:cNvSpPr/>
          <p:nvPr/>
        </p:nvSpPr>
        <p:spPr>
          <a:xfrm>
            <a:off x="3412423" y="4555763"/>
            <a:ext cx="1928400" cy="467600"/>
          </a:xfrm>
          <a:prstGeom prst="homePlate">
            <a:avLst>
              <a:gd name="adj" fmla="val 27823"/>
            </a:avLst>
          </a:prstGeom>
          <a:solidFill>
            <a:schemeClr val="bg1">
              <a:lumMod val="95000"/>
            </a:schemeClr>
          </a:solidFill>
          <a:ln>
            <a:noFill/>
          </a:ln>
          <a:effectLst>
            <a:outerShdw blurRad="85725" dist="19050" dir="5400000" algn="bl" rotWithShape="0">
              <a:srgbClr val="000000">
                <a:alpha val="30000"/>
              </a:srgbClr>
            </a:outerShdw>
          </a:effectLst>
        </p:spPr>
        <p:txBody>
          <a:bodyPr spcFirstLastPara="1" wrap="square" lIns="121900" tIns="121900" rIns="121900" bIns="121900" anchor="ctr" anchorCtr="0">
            <a:noAutofit/>
          </a:bodyPr>
          <a:lstStyle/>
          <a:p>
            <a:pPr marL="426709" marR="0" lvl="0" indent="0" algn="l" defTabSz="1219170" rtl="0" eaLnBrk="1" fontAlgn="auto" latinLnBrk="0" hangingPunct="1">
              <a:lnSpc>
                <a:spcPct val="100000"/>
              </a:lnSpc>
              <a:spcBef>
                <a:spcPts val="0"/>
              </a:spcBef>
              <a:spcAft>
                <a:spcPts val="0"/>
              </a:spcAft>
              <a:buClrTx/>
              <a:buSzPts val="1100"/>
              <a:buFontTx/>
              <a:buNone/>
              <a:tabLst/>
              <a:defRPr/>
            </a:pPr>
            <a:r>
              <a:rPr kumimoji="0" lang="en" sz="1050" b="1" i="0" u="none" strike="noStrike" kern="1200" cap="none" spc="0" normalizeH="0" baseline="0" noProof="0">
                <a:ln>
                  <a:noFill/>
                </a:ln>
                <a:solidFill>
                  <a:prstClr val="black"/>
                </a:solidFill>
                <a:effectLst/>
                <a:uLnTx/>
                <a:uFillTx/>
                <a:latin typeface="Helvetica Neue" panose="020B0604020202020204" charset="0"/>
                <a:ea typeface="Mulish"/>
                <a:cs typeface="Mulish"/>
                <a:sym typeface="Mulish"/>
              </a:rPr>
              <a:t>User cases</a:t>
            </a:r>
            <a:endParaRPr kumimoji="0" sz="1050" b="1" i="0" u="none" strike="noStrike" kern="1200" cap="none" spc="0" normalizeH="0" baseline="0" noProof="0">
              <a:ln>
                <a:noFill/>
              </a:ln>
              <a:solidFill>
                <a:prstClr val="black"/>
              </a:solidFill>
              <a:effectLst/>
              <a:uLnTx/>
              <a:uFillTx/>
              <a:latin typeface="Helvetica Neue" panose="020B0604020202020204" charset="0"/>
              <a:ea typeface="Mulish"/>
              <a:cs typeface="Mulish"/>
              <a:sym typeface="Mulish"/>
            </a:endParaRPr>
          </a:p>
        </p:txBody>
      </p:sp>
      <p:pic>
        <p:nvPicPr>
          <p:cNvPr id="7228" name="Google Shape;723;p50">
            <a:extLst>
              <a:ext uri="{FF2B5EF4-FFF2-40B4-BE49-F238E27FC236}">
                <a16:creationId xmlns:a16="http://schemas.microsoft.com/office/drawing/2014/main" id="{90AFB361-BCBF-4074-DBD6-6DFBEEED461C}"/>
              </a:ext>
            </a:extLst>
          </p:cNvPr>
          <p:cNvPicPr preferRelativeResize="0"/>
          <p:nvPr/>
        </p:nvPicPr>
        <p:blipFill>
          <a:blip r:embed="rId4">
            <a:alphaModFix amt="70000"/>
          </a:blip>
          <a:stretch>
            <a:fillRect/>
          </a:stretch>
        </p:blipFill>
        <p:spPr>
          <a:xfrm>
            <a:off x="3538399" y="4678583"/>
            <a:ext cx="260096" cy="260096"/>
          </a:xfrm>
          <a:prstGeom prst="rect">
            <a:avLst/>
          </a:prstGeom>
          <a:noFill/>
          <a:ln>
            <a:noFill/>
          </a:ln>
        </p:spPr>
      </p:pic>
      <p:sp>
        <p:nvSpPr>
          <p:cNvPr id="7229" name="Google Shape;727;p50">
            <a:extLst>
              <a:ext uri="{FF2B5EF4-FFF2-40B4-BE49-F238E27FC236}">
                <a16:creationId xmlns:a16="http://schemas.microsoft.com/office/drawing/2014/main" id="{E8B9957A-26EE-DA3B-A833-850847217EEA}"/>
              </a:ext>
            </a:extLst>
          </p:cNvPr>
          <p:cNvSpPr/>
          <p:nvPr/>
        </p:nvSpPr>
        <p:spPr>
          <a:xfrm>
            <a:off x="5262489" y="4560563"/>
            <a:ext cx="3400062" cy="467600"/>
          </a:xfrm>
          <a:prstGeom prst="chevron">
            <a:avLst>
              <a:gd name="adj" fmla="val 28564"/>
            </a:avLst>
          </a:prstGeom>
          <a:solidFill>
            <a:schemeClr val="bg1">
              <a:lumMod val="95000"/>
            </a:schemeClr>
          </a:solidFill>
          <a:ln>
            <a:noFill/>
          </a:ln>
          <a:effectLst>
            <a:outerShdw blurRad="85725" dist="19050" dir="5400000" algn="bl" rotWithShape="0">
              <a:srgbClr val="000000">
                <a:alpha val="3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s-ES" sz="900" b="1" i="0" u="none" strike="noStrike" kern="1200" cap="none" spc="0" normalizeH="0" baseline="0" noProof="0">
                <a:ln>
                  <a:noFill/>
                </a:ln>
                <a:solidFill>
                  <a:prstClr val="black"/>
                </a:solidFill>
                <a:effectLst/>
                <a:uLnTx/>
                <a:uFillTx/>
                <a:latin typeface="Helvetica Neue" panose="020B0604020202020204" charset="0"/>
                <a:ea typeface="Mulish"/>
                <a:cs typeface="Mulish"/>
                <a:sym typeface="Mulish"/>
              </a:rPr>
              <a:t>Identificar y desarrollar casos de uso en base a necesidades y oportunidades en el Grupo HR</a:t>
            </a:r>
          </a:p>
        </p:txBody>
      </p:sp>
      <p:pic>
        <p:nvPicPr>
          <p:cNvPr id="4" name="Google Shape;732;p50">
            <a:extLst>
              <a:ext uri="{FF2B5EF4-FFF2-40B4-BE49-F238E27FC236}">
                <a16:creationId xmlns:a16="http://schemas.microsoft.com/office/drawing/2014/main" id="{87580A08-600B-68F9-6C6C-5E8D15A4CDF7}"/>
              </a:ext>
            </a:extLst>
          </p:cNvPr>
          <p:cNvPicPr preferRelativeResize="0"/>
          <p:nvPr/>
        </p:nvPicPr>
        <p:blipFill rotWithShape="1">
          <a:blip r:embed="rId6">
            <a:alphaModFix/>
          </a:blip>
          <a:srcRect b="14653"/>
          <a:stretch/>
        </p:blipFill>
        <p:spPr>
          <a:xfrm>
            <a:off x="3487592" y="4084937"/>
            <a:ext cx="360699" cy="330979"/>
          </a:xfrm>
          <a:prstGeom prst="rect">
            <a:avLst/>
          </a:prstGeom>
          <a:noFill/>
          <a:ln>
            <a:noFill/>
          </a:ln>
        </p:spPr>
      </p:pic>
      <p:pic>
        <p:nvPicPr>
          <p:cNvPr id="8194" name="Picture 2" descr="A small beverage bottle icon representing drinks, water, or refreshment  50859269 Vector Art at Vecteezy">
            <a:extLst>
              <a:ext uri="{FF2B5EF4-FFF2-40B4-BE49-F238E27FC236}">
                <a16:creationId xmlns:a16="http://schemas.microsoft.com/office/drawing/2014/main" id="{7C2FCC6E-36DB-B8AC-22E1-8A4AC080948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45000" y1="61429" x2="45000" y2="61429"/>
                      </a14:backgroundRemoval>
                    </a14:imgEffect>
                  </a14:imgLayer>
                </a14:imgProps>
              </a:ext>
              <a:ext uri="{28A0092B-C50C-407E-A947-70E740481C1C}">
                <a14:useLocalDpi xmlns:a14="http://schemas.microsoft.com/office/drawing/2010/main" val="0"/>
              </a:ext>
            </a:extLst>
          </a:blip>
          <a:srcRect/>
          <a:stretch>
            <a:fillRect/>
          </a:stretch>
        </p:blipFill>
        <p:spPr bwMode="auto">
          <a:xfrm>
            <a:off x="3495063" y="2956323"/>
            <a:ext cx="312024" cy="312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7298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209"/>
                                        </p:tgtEl>
                                        <p:attrNameLst>
                                          <p:attrName>style.visibility</p:attrName>
                                        </p:attrNameLst>
                                      </p:cBhvr>
                                      <p:to>
                                        <p:strVal val="visible"/>
                                      </p:to>
                                    </p:set>
                                    <p:animEffect transition="in" filter="fade">
                                      <p:cBhvr>
                                        <p:cTn id="7" dur="500"/>
                                        <p:tgtEl>
                                          <p:spTgt spid="720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218"/>
                                        </p:tgtEl>
                                        <p:attrNameLst>
                                          <p:attrName>style.visibility</p:attrName>
                                        </p:attrNameLst>
                                      </p:cBhvr>
                                      <p:to>
                                        <p:strVal val="visible"/>
                                      </p:to>
                                    </p:set>
                                    <p:animEffect transition="in" filter="fade">
                                      <p:cBhvr>
                                        <p:cTn id="10" dur="500"/>
                                        <p:tgtEl>
                                          <p:spTgt spid="72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210"/>
                                        </p:tgtEl>
                                        <p:attrNameLst>
                                          <p:attrName>style.visibility</p:attrName>
                                        </p:attrNameLst>
                                      </p:cBhvr>
                                      <p:to>
                                        <p:strVal val="visible"/>
                                      </p:to>
                                    </p:set>
                                    <p:animEffect transition="in" filter="fade">
                                      <p:cBhvr>
                                        <p:cTn id="15" dur="500"/>
                                        <p:tgtEl>
                                          <p:spTgt spid="72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213"/>
                                        </p:tgtEl>
                                        <p:attrNameLst>
                                          <p:attrName>style.visibility</p:attrName>
                                        </p:attrNameLst>
                                      </p:cBhvr>
                                      <p:to>
                                        <p:strVal val="visible"/>
                                      </p:to>
                                    </p:set>
                                    <p:animEffect transition="in" filter="fade">
                                      <p:cBhvr>
                                        <p:cTn id="18" dur="500"/>
                                        <p:tgtEl>
                                          <p:spTgt spid="721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214"/>
                                        </p:tgtEl>
                                        <p:attrNameLst>
                                          <p:attrName>style.visibility</p:attrName>
                                        </p:attrNameLst>
                                      </p:cBhvr>
                                      <p:to>
                                        <p:strVal val="visible"/>
                                      </p:to>
                                    </p:set>
                                    <p:animEffect transition="in" filter="fade">
                                      <p:cBhvr>
                                        <p:cTn id="21" dur="500"/>
                                        <p:tgtEl>
                                          <p:spTgt spid="721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217"/>
                                        </p:tgtEl>
                                        <p:attrNameLst>
                                          <p:attrName>style.visibility</p:attrName>
                                        </p:attrNameLst>
                                      </p:cBhvr>
                                      <p:to>
                                        <p:strVal val="visible"/>
                                      </p:to>
                                    </p:set>
                                    <p:animEffect transition="in" filter="fade">
                                      <p:cBhvr>
                                        <p:cTn id="24" dur="500"/>
                                        <p:tgtEl>
                                          <p:spTgt spid="72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192"/>
                                        </p:tgtEl>
                                        <p:attrNameLst>
                                          <p:attrName>style.visibility</p:attrName>
                                        </p:attrNameLst>
                                      </p:cBhvr>
                                      <p:to>
                                        <p:strVal val="visible"/>
                                      </p:to>
                                    </p:set>
                                    <p:animEffect transition="in" filter="fade">
                                      <p:cBhvr>
                                        <p:cTn id="29" dur="500"/>
                                        <p:tgtEl>
                                          <p:spTgt spid="7192"/>
                                        </p:tgtEl>
                                      </p:cBhvr>
                                    </p:animEffect>
                                  </p:childTnLst>
                                </p:cTn>
                              </p:par>
                              <p:par>
                                <p:cTn id="30" presetID="10" presetClass="entr" presetSubtype="0" fill="hold" nodeType="withEffect">
                                  <p:stCondLst>
                                    <p:cond delay="0"/>
                                  </p:stCondLst>
                                  <p:childTnLst>
                                    <p:set>
                                      <p:cBhvr>
                                        <p:cTn id="31" dur="1" fill="hold">
                                          <p:stCondLst>
                                            <p:cond delay="0"/>
                                          </p:stCondLst>
                                        </p:cTn>
                                        <p:tgtEl>
                                          <p:spTgt spid="7193"/>
                                        </p:tgtEl>
                                        <p:attrNameLst>
                                          <p:attrName>style.visibility</p:attrName>
                                        </p:attrNameLst>
                                      </p:cBhvr>
                                      <p:to>
                                        <p:strVal val="visible"/>
                                      </p:to>
                                    </p:set>
                                    <p:animEffect transition="in" filter="fade">
                                      <p:cBhvr>
                                        <p:cTn id="32" dur="500"/>
                                        <p:tgtEl>
                                          <p:spTgt spid="719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7194"/>
                                        </p:tgtEl>
                                        <p:attrNameLst>
                                          <p:attrName>style.visibility</p:attrName>
                                        </p:attrNameLst>
                                      </p:cBhvr>
                                      <p:to>
                                        <p:strVal val="visible"/>
                                      </p:to>
                                    </p:set>
                                    <p:animEffect transition="in" filter="fade">
                                      <p:cBhvr>
                                        <p:cTn id="35" dur="500"/>
                                        <p:tgtEl>
                                          <p:spTgt spid="719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7202"/>
                                        </p:tgtEl>
                                        <p:attrNameLst>
                                          <p:attrName>style.visibility</p:attrName>
                                        </p:attrNameLst>
                                      </p:cBhvr>
                                      <p:to>
                                        <p:strVal val="visible"/>
                                      </p:to>
                                    </p:set>
                                    <p:animEffect transition="in" filter="fade">
                                      <p:cBhvr>
                                        <p:cTn id="38" dur="500"/>
                                        <p:tgtEl>
                                          <p:spTgt spid="7202"/>
                                        </p:tgtEl>
                                      </p:cBhvr>
                                    </p:animEffect>
                                  </p:childTnLst>
                                </p:cTn>
                              </p:par>
                              <p:par>
                                <p:cTn id="39" presetID="10" presetClass="entr" presetSubtype="0" fill="hold" nodeType="withEffect">
                                  <p:stCondLst>
                                    <p:cond delay="0"/>
                                  </p:stCondLst>
                                  <p:childTnLst>
                                    <p:set>
                                      <p:cBhvr>
                                        <p:cTn id="40" dur="1" fill="hold">
                                          <p:stCondLst>
                                            <p:cond delay="0"/>
                                          </p:stCondLst>
                                        </p:cTn>
                                        <p:tgtEl>
                                          <p:spTgt spid="7223"/>
                                        </p:tgtEl>
                                        <p:attrNameLst>
                                          <p:attrName>style.visibility</p:attrName>
                                        </p:attrNameLst>
                                      </p:cBhvr>
                                      <p:to>
                                        <p:strVal val="visible"/>
                                      </p:to>
                                    </p:set>
                                    <p:animEffect transition="in" filter="fade">
                                      <p:cBhvr>
                                        <p:cTn id="41" dur="500"/>
                                        <p:tgtEl>
                                          <p:spTgt spid="722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7224"/>
                                        </p:tgtEl>
                                        <p:attrNameLst>
                                          <p:attrName>style.visibility</p:attrName>
                                        </p:attrNameLst>
                                      </p:cBhvr>
                                      <p:to>
                                        <p:strVal val="visible"/>
                                      </p:to>
                                    </p:set>
                                    <p:animEffect transition="in" filter="fade">
                                      <p:cBhvr>
                                        <p:cTn id="44" dur="500"/>
                                        <p:tgtEl>
                                          <p:spTgt spid="722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7225"/>
                                        </p:tgtEl>
                                        <p:attrNameLst>
                                          <p:attrName>style.visibility</p:attrName>
                                        </p:attrNameLst>
                                      </p:cBhvr>
                                      <p:to>
                                        <p:strVal val="visible"/>
                                      </p:to>
                                    </p:set>
                                    <p:animEffect transition="in" filter="fade">
                                      <p:cBhvr>
                                        <p:cTn id="47" dur="500"/>
                                        <p:tgtEl>
                                          <p:spTgt spid="7225"/>
                                        </p:tgtEl>
                                      </p:cBhvr>
                                    </p:animEffect>
                                  </p:childTnLst>
                                </p:cTn>
                              </p:par>
                              <p:par>
                                <p:cTn id="48" presetID="10" presetClass="entr" presetSubtype="0" fill="hold" nodeType="withEffect">
                                  <p:stCondLst>
                                    <p:cond delay="0"/>
                                  </p:stCondLst>
                                  <p:childTnLst>
                                    <p:set>
                                      <p:cBhvr>
                                        <p:cTn id="49" dur="1" fill="hold">
                                          <p:stCondLst>
                                            <p:cond delay="0"/>
                                          </p:stCondLst>
                                        </p:cTn>
                                        <p:tgtEl>
                                          <p:spTgt spid="8194"/>
                                        </p:tgtEl>
                                        <p:attrNameLst>
                                          <p:attrName>style.visibility</p:attrName>
                                        </p:attrNameLst>
                                      </p:cBhvr>
                                      <p:to>
                                        <p:strVal val="visible"/>
                                      </p:to>
                                    </p:set>
                                    <p:animEffect transition="in" filter="fade">
                                      <p:cBhvr>
                                        <p:cTn id="50" dur="500"/>
                                        <p:tgtEl>
                                          <p:spTgt spid="8194"/>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7195"/>
                                        </p:tgtEl>
                                        <p:attrNameLst>
                                          <p:attrName>style.visibility</p:attrName>
                                        </p:attrNameLst>
                                      </p:cBhvr>
                                      <p:to>
                                        <p:strVal val="visible"/>
                                      </p:to>
                                    </p:set>
                                    <p:animEffect transition="in" filter="fade">
                                      <p:cBhvr>
                                        <p:cTn id="55" dur="500"/>
                                        <p:tgtEl>
                                          <p:spTgt spid="7195"/>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7205"/>
                                        </p:tgtEl>
                                        <p:attrNameLst>
                                          <p:attrName>style.visibility</p:attrName>
                                        </p:attrNameLst>
                                      </p:cBhvr>
                                      <p:to>
                                        <p:strVal val="visible"/>
                                      </p:to>
                                    </p:set>
                                    <p:animEffect transition="in" filter="fade">
                                      <p:cBhvr>
                                        <p:cTn id="58" dur="500"/>
                                        <p:tgtEl>
                                          <p:spTgt spid="720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7206"/>
                                        </p:tgtEl>
                                        <p:attrNameLst>
                                          <p:attrName>style.visibility</p:attrName>
                                        </p:attrNameLst>
                                      </p:cBhvr>
                                      <p:to>
                                        <p:strVal val="visible"/>
                                      </p:to>
                                    </p:set>
                                    <p:animEffect transition="in" filter="fade">
                                      <p:cBhvr>
                                        <p:cTn id="61" dur="500"/>
                                        <p:tgtEl>
                                          <p:spTgt spid="7206"/>
                                        </p:tgtEl>
                                      </p:cBhvr>
                                    </p:animEffect>
                                  </p:childTnLst>
                                </p:cTn>
                              </p:par>
                              <p:par>
                                <p:cTn id="62" presetID="10" presetClass="entr" presetSubtype="0" fill="hold" nodeType="withEffect">
                                  <p:stCondLst>
                                    <p:cond delay="0"/>
                                  </p:stCondLst>
                                  <p:childTnLst>
                                    <p:set>
                                      <p:cBhvr>
                                        <p:cTn id="63" dur="1" fill="hold">
                                          <p:stCondLst>
                                            <p:cond delay="0"/>
                                          </p:stCondLst>
                                        </p:cTn>
                                        <p:tgtEl>
                                          <p:spTgt spid="7207"/>
                                        </p:tgtEl>
                                        <p:attrNameLst>
                                          <p:attrName>style.visibility</p:attrName>
                                        </p:attrNameLst>
                                      </p:cBhvr>
                                      <p:to>
                                        <p:strVal val="visible"/>
                                      </p:to>
                                    </p:set>
                                    <p:animEffect transition="in" filter="fade">
                                      <p:cBhvr>
                                        <p:cTn id="64" dur="500"/>
                                        <p:tgtEl>
                                          <p:spTgt spid="7207"/>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7201"/>
                                        </p:tgtEl>
                                        <p:attrNameLst>
                                          <p:attrName>style.visibility</p:attrName>
                                        </p:attrNameLst>
                                      </p:cBhvr>
                                      <p:to>
                                        <p:strVal val="visible"/>
                                      </p:to>
                                    </p:set>
                                    <p:animEffect transition="in" filter="fade">
                                      <p:cBhvr>
                                        <p:cTn id="69" dur="500"/>
                                        <p:tgtEl>
                                          <p:spTgt spid="7201"/>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7204"/>
                                        </p:tgtEl>
                                        <p:attrNameLst>
                                          <p:attrName>style.visibility</p:attrName>
                                        </p:attrNameLst>
                                      </p:cBhvr>
                                      <p:to>
                                        <p:strVal val="visible"/>
                                      </p:to>
                                    </p:set>
                                    <p:animEffect transition="in" filter="fade">
                                      <p:cBhvr>
                                        <p:cTn id="72" dur="500"/>
                                        <p:tgtEl>
                                          <p:spTgt spid="7204"/>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7216"/>
                                        </p:tgtEl>
                                        <p:attrNameLst>
                                          <p:attrName>style.visibility</p:attrName>
                                        </p:attrNameLst>
                                      </p:cBhvr>
                                      <p:to>
                                        <p:strVal val="visible"/>
                                      </p:to>
                                    </p:set>
                                    <p:animEffect transition="in" filter="fade">
                                      <p:cBhvr>
                                        <p:cTn id="75" dur="500"/>
                                        <p:tgtEl>
                                          <p:spTgt spid="7216"/>
                                        </p:tgtEl>
                                      </p:cBhvr>
                                    </p:animEffect>
                                  </p:childTnLst>
                                </p:cTn>
                              </p:par>
                              <p:par>
                                <p:cTn id="76" presetID="10" presetClass="entr" presetSubtype="0" fill="hold" nodeType="withEffect">
                                  <p:stCondLst>
                                    <p:cond delay="0"/>
                                  </p:stCondLst>
                                  <p:childTnLst>
                                    <p:set>
                                      <p:cBhvr>
                                        <p:cTn id="77" dur="1" fill="hold">
                                          <p:stCondLst>
                                            <p:cond delay="0"/>
                                          </p:stCondLst>
                                        </p:cTn>
                                        <p:tgtEl>
                                          <p:spTgt spid="4"/>
                                        </p:tgtEl>
                                        <p:attrNameLst>
                                          <p:attrName>style.visibility</p:attrName>
                                        </p:attrNameLst>
                                      </p:cBhvr>
                                      <p:to>
                                        <p:strVal val="visible"/>
                                      </p:to>
                                    </p:set>
                                    <p:animEffect transition="in" filter="fade">
                                      <p:cBhvr>
                                        <p:cTn id="78" dur="500"/>
                                        <p:tgtEl>
                                          <p:spTgt spid="4"/>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7203"/>
                                        </p:tgtEl>
                                        <p:attrNameLst>
                                          <p:attrName>style.visibility</p:attrName>
                                        </p:attrNameLst>
                                      </p:cBhvr>
                                      <p:to>
                                        <p:strVal val="visible"/>
                                      </p:to>
                                    </p:set>
                                    <p:animEffect transition="in" filter="fade">
                                      <p:cBhvr>
                                        <p:cTn id="83" dur="500"/>
                                        <p:tgtEl>
                                          <p:spTgt spid="7203"/>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7227"/>
                                        </p:tgtEl>
                                        <p:attrNameLst>
                                          <p:attrName>style.visibility</p:attrName>
                                        </p:attrNameLst>
                                      </p:cBhvr>
                                      <p:to>
                                        <p:strVal val="visible"/>
                                      </p:to>
                                    </p:set>
                                    <p:animEffect transition="in" filter="fade">
                                      <p:cBhvr>
                                        <p:cTn id="86" dur="500"/>
                                        <p:tgtEl>
                                          <p:spTgt spid="7227"/>
                                        </p:tgtEl>
                                      </p:cBhvr>
                                    </p:animEffect>
                                  </p:childTnLst>
                                </p:cTn>
                              </p:par>
                              <p:par>
                                <p:cTn id="87" presetID="10" presetClass="entr" presetSubtype="0" fill="hold" nodeType="withEffect">
                                  <p:stCondLst>
                                    <p:cond delay="0"/>
                                  </p:stCondLst>
                                  <p:childTnLst>
                                    <p:set>
                                      <p:cBhvr>
                                        <p:cTn id="88" dur="1" fill="hold">
                                          <p:stCondLst>
                                            <p:cond delay="0"/>
                                          </p:stCondLst>
                                        </p:cTn>
                                        <p:tgtEl>
                                          <p:spTgt spid="7228"/>
                                        </p:tgtEl>
                                        <p:attrNameLst>
                                          <p:attrName>style.visibility</p:attrName>
                                        </p:attrNameLst>
                                      </p:cBhvr>
                                      <p:to>
                                        <p:strVal val="visible"/>
                                      </p:to>
                                    </p:set>
                                    <p:animEffect transition="in" filter="fade">
                                      <p:cBhvr>
                                        <p:cTn id="89" dur="500"/>
                                        <p:tgtEl>
                                          <p:spTgt spid="7228"/>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7229"/>
                                        </p:tgtEl>
                                        <p:attrNameLst>
                                          <p:attrName>style.visibility</p:attrName>
                                        </p:attrNameLst>
                                      </p:cBhvr>
                                      <p:to>
                                        <p:strVal val="visible"/>
                                      </p:to>
                                    </p:set>
                                    <p:animEffect transition="in" filter="fade">
                                      <p:cBhvr>
                                        <p:cTn id="92" dur="500"/>
                                        <p:tgtEl>
                                          <p:spTgt spid="7229"/>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7191"/>
                                        </p:tgtEl>
                                        <p:attrNameLst>
                                          <p:attrName>style.visibility</p:attrName>
                                        </p:attrNameLst>
                                      </p:cBhvr>
                                      <p:to>
                                        <p:strVal val="visible"/>
                                      </p:to>
                                    </p:set>
                                    <p:animEffect transition="in" filter="fade">
                                      <p:cBhvr>
                                        <p:cTn id="97" dur="500"/>
                                        <p:tgtEl>
                                          <p:spTgt spid="7191"/>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7211"/>
                                        </p:tgtEl>
                                        <p:attrNameLst>
                                          <p:attrName>style.visibility</p:attrName>
                                        </p:attrNameLst>
                                      </p:cBhvr>
                                      <p:to>
                                        <p:strVal val="visible"/>
                                      </p:to>
                                    </p:set>
                                    <p:animEffect transition="in" filter="fade">
                                      <p:cBhvr>
                                        <p:cTn id="100" dur="500"/>
                                        <p:tgtEl>
                                          <p:spTgt spid="7211"/>
                                        </p:tgtEl>
                                      </p:cBhvr>
                                    </p:animEffect>
                                  </p:childTnLst>
                                </p:cTn>
                              </p:par>
                              <p:par>
                                <p:cTn id="101" presetID="10" presetClass="entr" presetSubtype="0" fill="hold" nodeType="withEffect">
                                  <p:stCondLst>
                                    <p:cond delay="0"/>
                                  </p:stCondLst>
                                  <p:childTnLst>
                                    <p:set>
                                      <p:cBhvr>
                                        <p:cTn id="102" dur="1" fill="hold">
                                          <p:stCondLst>
                                            <p:cond delay="0"/>
                                          </p:stCondLst>
                                        </p:cTn>
                                        <p:tgtEl>
                                          <p:spTgt spid="7212"/>
                                        </p:tgtEl>
                                        <p:attrNameLst>
                                          <p:attrName>style.visibility</p:attrName>
                                        </p:attrNameLst>
                                      </p:cBhvr>
                                      <p:to>
                                        <p:strVal val="visible"/>
                                      </p:to>
                                    </p:set>
                                    <p:animEffect transition="in" filter="fade">
                                      <p:cBhvr>
                                        <p:cTn id="103" dur="500"/>
                                        <p:tgtEl>
                                          <p:spTgt spid="7212"/>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7215"/>
                                        </p:tgtEl>
                                        <p:attrNameLst>
                                          <p:attrName>style.visibility</p:attrName>
                                        </p:attrNameLst>
                                      </p:cBhvr>
                                      <p:to>
                                        <p:strVal val="visible"/>
                                      </p:to>
                                    </p:set>
                                    <p:animEffect transition="in" filter="fade">
                                      <p:cBhvr>
                                        <p:cTn id="106" dur="500"/>
                                        <p:tgtEl>
                                          <p:spTgt spid="7215"/>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nodeType="clickEffect">
                                  <p:stCondLst>
                                    <p:cond delay="0"/>
                                  </p:stCondLst>
                                  <p:childTnLst>
                                    <p:set>
                                      <p:cBhvr>
                                        <p:cTn id="110" dur="1" fill="hold">
                                          <p:stCondLst>
                                            <p:cond delay="0"/>
                                          </p:stCondLst>
                                        </p:cTn>
                                        <p:tgtEl>
                                          <p:spTgt spid="7219"/>
                                        </p:tgtEl>
                                        <p:attrNameLst>
                                          <p:attrName>style.visibility</p:attrName>
                                        </p:attrNameLst>
                                      </p:cBhvr>
                                      <p:to>
                                        <p:strVal val="visible"/>
                                      </p:to>
                                    </p:set>
                                    <p:animEffect transition="in" filter="fade">
                                      <p:cBhvr>
                                        <p:cTn id="111" dur="500"/>
                                        <p:tgtEl>
                                          <p:spTgt spid="7219"/>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7220"/>
                                        </p:tgtEl>
                                        <p:attrNameLst>
                                          <p:attrName>style.visibility</p:attrName>
                                        </p:attrNameLst>
                                      </p:cBhvr>
                                      <p:to>
                                        <p:strVal val="visible"/>
                                      </p:to>
                                    </p:set>
                                    <p:animEffect transition="in" filter="fade">
                                      <p:cBhvr>
                                        <p:cTn id="114" dur="500"/>
                                        <p:tgtEl>
                                          <p:spTgt spid="7220"/>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7221"/>
                                        </p:tgtEl>
                                        <p:attrNameLst>
                                          <p:attrName>style.visibility</p:attrName>
                                        </p:attrNameLst>
                                      </p:cBhvr>
                                      <p:to>
                                        <p:strVal val="visible"/>
                                      </p:to>
                                    </p:set>
                                    <p:animEffect transition="in" filter="fade">
                                      <p:cBhvr>
                                        <p:cTn id="117" dur="500"/>
                                        <p:tgtEl>
                                          <p:spTgt spid="7221"/>
                                        </p:tgtEl>
                                      </p:cBhvr>
                                    </p:animEffect>
                                  </p:childTnLst>
                                </p:cTn>
                              </p:par>
                              <p:par>
                                <p:cTn id="118" presetID="10" presetClass="entr" presetSubtype="0" fill="hold" nodeType="withEffect">
                                  <p:stCondLst>
                                    <p:cond delay="0"/>
                                  </p:stCondLst>
                                  <p:childTnLst>
                                    <p:set>
                                      <p:cBhvr>
                                        <p:cTn id="119" dur="1" fill="hold">
                                          <p:stCondLst>
                                            <p:cond delay="0"/>
                                          </p:stCondLst>
                                        </p:cTn>
                                        <p:tgtEl>
                                          <p:spTgt spid="7222"/>
                                        </p:tgtEl>
                                        <p:attrNameLst>
                                          <p:attrName>style.visibility</p:attrName>
                                        </p:attrNameLst>
                                      </p:cBhvr>
                                      <p:to>
                                        <p:strVal val="visible"/>
                                      </p:to>
                                    </p:set>
                                    <p:animEffect transition="in" filter="fade">
                                      <p:cBhvr>
                                        <p:cTn id="120" dur="500"/>
                                        <p:tgtEl>
                                          <p:spTgt spid="7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94" grpId="0" animBg="1"/>
      <p:bldP spid="7202" grpId="0"/>
      <p:bldP spid="7204" grpId="0" animBg="1"/>
      <p:bldP spid="7205" grpId="0" animBg="1"/>
      <p:bldP spid="7206" grpId="0" animBg="1"/>
      <p:bldP spid="7209" grpId="0"/>
      <p:bldP spid="7210" grpId="0"/>
      <p:bldP spid="7211" grpId="0" animBg="1"/>
      <p:bldP spid="7213" grpId="0" animBg="1"/>
      <p:bldP spid="7214" grpId="0"/>
      <p:bldP spid="7215" grpId="0" animBg="1"/>
      <p:bldP spid="7216" grpId="0" animBg="1"/>
      <p:bldP spid="7217" grpId="0" animBg="1"/>
      <p:bldP spid="7218" grpId="0" animBg="1"/>
      <p:bldP spid="7220" grpId="0" animBg="1"/>
      <p:bldP spid="7221" grpId="0" animBg="1"/>
      <p:bldP spid="7224" grpId="0" animBg="1"/>
      <p:bldP spid="7225" grpId="0" animBg="1"/>
      <p:bldP spid="7227" grpId="0" animBg="1"/>
      <p:bldP spid="722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0">
          <a:extLst>
            <a:ext uri="{FF2B5EF4-FFF2-40B4-BE49-F238E27FC236}">
              <a16:creationId xmlns:a16="http://schemas.microsoft.com/office/drawing/2014/main" id="{D29D8A2A-061C-DCFE-0017-9D01F82DAA73}"/>
            </a:ext>
          </a:extLst>
        </p:cNvPr>
        <p:cNvGrpSpPr/>
        <p:nvPr/>
      </p:nvGrpSpPr>
      <p:grpSpPr>
        <a:xfrm>
          <a:off x="0" y="0"/>
          <a:ext cx="0" cy="0"/>
          <a:chOff x="0" y="0"/>
          <a:chExt cx="0" cy="0"/>
        </a:xfrm>
      </p:grpSpPr>
      <p:pic>
        <p:nvPicPr>
          <p:cNvPr id="9" name="Imagen 8">
            <a:extLst>
              <a:ext uri="{FF2B5EF4-FFF2-40B4-BE49-F238E27FC236}">
                <a16:creationId xmlns:a16="http://schemas.microsoft.com/office/drawing/2014/main" id="{7823DF84-BCFB-1A65-D78C-3A58155014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2630" y="1579044"/>
            <a:ext cx="2794398" cy="801914"/>
          </a:xfrm>
          <a:prstGeom prst="rect">
            <a:avLst/>
          </a:prstGeom>
        </p:spPr>
      </p:pic>
      <p:pic>
        <p:nvPicPr>
          <p:cNvPr id="10" name="Imagen 9">
            <a:extLst>
              <a:ext uri="{FF2B5EF4-FFF2-40B4-BE49-F238E27FC236}">
                <a16:creationId xmlns:a16="http://schemas.microsoft.com/office/drawing/2014/main" id="{A19F6133-73FD-125E-DDA4-D15A9A9BEA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2630" y="2380958"/>
            <a:ext cx="2789985" cy="3429000"/>
          </a:xfrm>
          <a:prstGeom prst="rect">
            <a:avLst/>
          </a:prstGeom>
        </p:spPr>
      </p:pic>
      <p:cxnSp>
        <p:nvCxnSpPr>
          <p:cNvPr id="11" name="Conector recto 10">
            <a:extLst>
              <a:ext uri="{FF2B5EF4-FFF2-40B4-BE49-F238E27FC236}">
                <a16:creationId xmlns:a16="http://schemas.microsoft.com/office/drawing/2014/main" id="{0120D692-7A65-D9B3-8285-CDDFEDD9DDBD}"/>
              </a:ext>
            </a:extLst>
          </p:cNvPr>
          <p:cNvCxnSpPr/>
          <p:nvPr/>
        </p:nvCxnSpPr>
        <p:spPr>
          <a:xfrm>
            <a:off x="6016487" y="1579044"/>
            <a:ext cx="0" cy="4067013"/>
          </a:xfrm>
          <a:prstGeom prst="line">
            <a:avLst/>
          </a:prstGeom>
        </p:spPr>
        <p:style>
          <a:lnRef idx="1">
            <a:schemeClr val="accent1"/>
          </a:lnRef>
          <a:fillRef idx="0">
            <a:schemeClr val="accent1"/>
          </a:fillRef>
          <a:effectRef idx="0">
            <a:schemeClr val="accent1"/>
          </a:effectRef>
          <a:fontRef idx="minor">
            <a:schemeClr val="tx1"/>
          </a:fontRef>
        </p:style>
      </p:cxnSp>
      <p:pic>
        <p:nvPicPr>
          <p:cNvPr id="17" name="Imagen 16">
            <a:extLst>
              <a:ext uri="{FF2B5EF4-FFF2-40B4-BE49-F238E27FC236}">
                <a16:creationId xmlns:a16="http://schemas.microsoft.com/office/drawing/2014/main" id="{C2764B14-DEEC-1EA1-B3E1-682AB2D07C38}"/>
              </a:ext>
            </a:extLst>
          </p:cNvPr>
          <p:cNvPicPr>
            <a:picLocks noChangeAspect="1"/>
          </p:cNvPicPr>
          <p:nvPr/>
        </p:nvPicPr>
        <p:blipFill rotWithShape="1">
          <a:blip r:embed="rId5"/>
          <a:srcRect l="19297" t="1768" r="6230" b="1485"/>
          <a:stretch/>
        </p:blipFill>
        <p:spPr>
          <a:xfrm>
            <a:off x="1854358" y="1548849"/>
            <a:ext cx="2992300" cy="3723373"/>
          </a:xfrm>
          <a:prstGeom prst="rect">
            <a:avLst/>
          </a:prstGeom>
        </p:spPr>
      </p:pic>
      <p:sp>
        <p:nvSpPr>
          <p:cNvPr id="21" name="Freeform 2">
            <a:extLst>
              <a:ext uri="{FF2B5EF4-FFF2-40B4-BE49-F238E27FC236}">
                <a16:creationId xmlns:a16="http://schemas.microsoft.com/office/drawing/2014/main" id="{D7C29A57-A1A1-1488-AB7C-B0DC6124244E}"/>
              </a:ext>
            </a:extLst>
          </p:cNvPr>
          <p:cNvSpPr/>
          <p:nvPr/>
        </p:nvSpPr>
        <p:spPr>
          <a:xfrm rot="10800000">
            <a:off x="1854359" y="5315312"/>
            <a:ext cx="2992299" cy="494646"/>
          </a:xfrm>
          <a:custGeom>
            <a:avLst/>
            <a:gdLst/>
            <a:ahLst/>
            <a:cxnLst/>
            <a:rect l="l" t="t" r="r" b="b"/>
            <a:pathLst>
              <a:path w="4947170" h="1464357">
                <a:moveTo>
                  <a:pt x="0" y="0"/>
                </a:moveTo>
                <a:lnTo>
                  <a:pt x="4947170" y="0"/>
                </a:lnTo>
                <a:lnTo>
                  <a:pt x="4947170" y="1464357"/>
                </a:lnTo>
                <a:lnTo>
                  <a:pt x="0" y="1464357"/>
                </a:lnTo>
                <a:lnTo>
                  <a:pt x="0" y="0"/>
                </a:lnTo>
                <a:close/>
              </a:path>
            </a:pathLst>
          </a:custGeom>
          <a:blipFill>
            <a:blip>
              <a:alphaModFix amt="50000"/>
              <a:extLst>
                <a:ext uri="{96DAC541-7B7A-43D3-8B79-37D633B846F1}">
                  <asvg:svgBlip xmlns:asvg="http://schemas.microsoft.com/office/drawing/2016/SVG/main" r:embed="rId6"/>
                </a:ext>
              </a:extLst>
            </a:blip>
            <a:stretch>
              <a:fillRect l="-44066" t="-271378" r="-41146" b="-254346"/>
            </a:stretch>
          </a:blipFill>
        </p:spPr>
        <p:txBody>
          <a:bodyPr/>
          <a:lstStyle/>
          <a:p>
            <a:pPr marL="0" marR="0" lvl="0" indent="0" algn="l" defTabSz="609630" rtl="0" eaLnBrk="1" fontAlgn="auto" latinLnBrk="0" hangingPunct="1">
              <a:lnSpc>
                <a:spcPct val="100000"/>
              </a:lnSpc>
              <a:spcBef>
                <a:spcPts val="0"/>
              </a:spcBef>
              <a:spcAft>
                <a:spcPts val="0"/>
              </a:spcAft>
              <a:buClrTx/>
              <a:buSzTx/>
              <a:buFont typeface="Arial"/>
              <a:buNone/>
              <a:tabLst/>
              <a:defRPr/>
            </a:pPr>
            <a:endParaRPr kumimoji="0" lang="es-ES" sz="11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22" name="TextBox 17">
            <a:extLst>
              <a:ext uri="{FF2B5EF4-FFF2-40B4-BE49-F238E27FC236}">
                <a16:creationId xmlns:a16="http://schemas.microsoft.com/office/drawing/2014/main" id="{E0971889-F8A1-456E-4954-1D4A286BEE5E}"/>
              </a:ext>
            </a:extLst>
          </p:cNvPr>
          <p:cNvSpPr txBox="1"/>
          <p:nvPr/>
        </p:nvSpPr>
        <p:spPr>
          <a:xfrm>
            <a:off x="1960332" y="5159197"/>
            <a:ext cx="2796128" cy="551433"/>
          </a:xfrm>
          <a:prstGeom prst="rect">
            <a:avLst/>
          </a:prstGeom>
        </p:spPr>
        <p:txBody>
          <a:bodyPr wrap="square" lIns="0" tIns="0" rIns="0" bIns="0" rtlCol="0" anchor="t">
            <a:spAutoFit/>
          </a:bodyPr>
          <a:lstStyle/>
          <a:p>
            <a:pPr marL="0" marR="0" lvl="0" indent="0" algn="ctr" defTabSz="609630" rtl="0" eaLnBrk="1" fontAlgn="auto" latinLnBrk="0" hangingPunct="1">
              <a:lnSpc>
                <a:spcPts val="5133"/>
              </a:lnSpc>
              <a:spcBef>
                <a:spcPct val="0"/>
              </a:spcBef>
              <a:spcAft>
                <a:spcPts val="0"/>
              </a:spcAft>
              <a:buClrTx/>
              <a:buSzTx/>
              <a:buFont typeface="Arial"/>
              <a:buNone/>
              <a:tabLst/>
              <a:defRPr/>
            </a:pPr>
            <a:r>
              <a:rPr kumimoji="0" lang="en-US" sz="1800" b="1" i="0" u="none" strike="noStrike" kern="1200" cap="none" spc="0" normalizeH="0" baseline="0" noProof="0">
                <a:ln>
                  <a:noFill/>
                </a:ln>
                <a:solidFill>
                  <a:srgbClr val="000000"/>
                </a:solidFill>
                <a:effectLst/>
                <a:uLnTx/>
                <a:uFillTx/>
                <a:latin typeface="Helvetica Neue" panose="020B0604020202020204" charset="0"/>
                <a:ea typeface="Cy Grotesk Key"/>
                <a:cs typeface="Cy Grotesk Key"/>
                <a:sym typeface="Cy Grotesk Key"/>
              </a:rPr>
              <a:t>ESTREIA</a:t>
            </a:r>
          </a:p>
        </p:txBody>
      </p:sp>
      <p:pic>
        <p:nvPicPr>
          <p:cNvPr id="23" name="Google Shape;197;p38" descr="Texto&#10;&#10;Descripción generada automáticamente">
            <a:extLst>
              <a:ext uri="{FF2B5EF4-FFF2-40B4-BE49-F238E27FC236}">
                <a16:creationId xmlns:a16="http://schemas.microsoft.com/office/drawing/2014/main" id="{6EEF5BB1-1FDE-695D-48CA-64C09D8CB9B5}"/>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l="9234" t="20596" r="12463" b="20920"/>
          <a:stretch/>
        </p:blipFill>
        <p:spPr>
          <a:xfrm>
            <a:off x="1985817" y="1800951"/>
            <a:ext cx="2691471" cy="983602"/>
          </a:xfrm>
          <a:prstGeom prst="rect">
            <a:avLst/>
          </a:prstGeom>
          <a:noFill/>
          <a:ln>
            <a:noFill/>
          </a:ln>
        </p:spPr>
      </p:pic>
      <p:sp>
        <p:nvSpPr>
          <p:cNvPr id="2" name="Rectángulo 1">
            <a:extLst>
              <a:ext uri="{FF2B5EF4-FFF2-40B4-BE49-F238E27FC236}">
                <a16:creationId xmlns:a16="http://schemas.microsoft.com/office/drawing/2014/main" id="{41EAE4E6-4F80-2F13-981F-ED792AC2C684}"/>
              </a:ext>
            </a:extLst>
          </p:cNvPr>
          <p:cNvSpPr/>
          <p:nvPr/>
        </p:nvSpPr>
        <p:spPr>
          <a:xfrm>
            <a:off x="889000" y="1016000"/>
            <a:ext cx="5029200" cy="5536198"/>
          </a:xfrm>
          <a:prstGeom prst="rect">
            <a:avLst/>
          </a:prstGeom>
          <a:solidFill>
            <a:schemeClr val="bg1">
              <a:alpha val="9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a:ea typeface="+mn-ea"/>
              <a:cs typeface="+mn-cs"/>
            </a:endParaRPr>
          </a:p>
        </p:txBody>
      </p:sp>
      <p:sp>
        <p:nvSpPr>
          <p:cNvPr id="5" name="Google Shape;81;p3">
            <a:extLst>
              <a:ext uri="{FF2B5EF4-FFF2-40B4-BE49-F238E27FC236}">
                <a16:creationId xmlns:a16="http://schemas.microsoft.com/office/drawing/2014/main" id="{F5A9599A-0AFF-1D00-DC20-F0A3634F457F}"/>
              </a:ext>
            </a:extLst>
          </p:cNvPr>
          <p:cNvSpPr/>
          <p:nvPr/>
        </p:nvSpPr>
        <p:spPr>
          <a:xfrm>
            <a:off x="574769" y="305802"/>
            <a:ext cx="11171753" cy="393490"/>
          </a:xfrm>
          <a:prstGeom prst="rect">
            <a:avLst/>
          </a:prstGeom>
          <a:noFill/>
          <a:ln>
            <a:noFill/>
          </a:ln>
        </p:spPr>
        <p:txBody>
          <a:bodyPr spcFirstLastPara="1" wrap="square" lIns="61525" tIns="30750" rIns="61525" bIns="30750" anchor="t" anchorCtr="0">
            <a:noAutofit/>
          </a:bodyPr>
          <a:lstStyle/>
          <a:p>
            <a:pPr marL="0" marR="0" lvl="0" indent="0" algn="l" defTabSz="914400" rtl="0" eaLnBrk="1" fontAlgn="auto" latinLnBrk="0" hangingPunct="1">
              <a:lnSpc>
                <a:spcPct val="93750"/>
              </a:lnSpc>
              <a:spcBef>
                <a:spcPts val="0"/>
              </a:spcBef>
              <a:spcAft>
                <a:spcPts val="0"/>
              </a:spcAft>
              <a:buClr>
                <a:srgbClr val="000000"/>
              </a:buClr>
              <a:buSzPts val="4000"/>
              <a:buFontTx/>
              <a:buNone/>
              <a:tabLst/>
              <a:defRPr/>
            </a:pPr>
            <a:r>
              <a:rPr lang="es-ES" sz="2000" b="1">
                <a:latin typeface="Helvetica Neue" panose="020B0604020202020204" charset="0"/>
              </a:rPr>
              <a:t>Caso HUEBOX: Identificar una señal en el mercado y crear un nuevo modelo de negocio</a:t>
            </a:r>
            <a:endParaRPr kumimoji="0" lang="es-ES" sz="2000" b="1" i="0" u="none" strike="noStrike" kern="1200" cap="none" spc="0" normalizeH="0" baseline="0" noProof="0">
              <a:ln>
                <a:noFill/>
              </a:ln>
              <a:solidFill>
                <a:srgbClr val="000000"/>
              </a:solidFill>
              <a:effectLst/>
              <a:uLnTx/>
              <a:uFillTx/>
              <a:latin typeface="Helvetica Neue" panose="020B0604020202020204" charset="0"/>
              <a:ea typeface="Calibri"/>
              <a:cs typeface="Calibri"/>
              <a:sym typeface="Calibri"/>
            </a:endParaRPr>
          </a:p>
        </p:txBody>
      </p:sp>
    </p:spTree>
    <p:extLst>
      <p:ext uri="{BB962C8B-B14F-4D97-AF65-F5344CB8AC3E}">
        <p14:creationId xmlns:p14="http://schemas.microsoft.com/office/powerpoint/2010/main" val="2078797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20">
          <a:extLst>
            <a:ext uri="{FF2B5EF4-FFF2-40B4-BE49-F238E27FC236}">
              <a16:creationId xmlns:a16="http://schemas.microsoft.com/office/drawing/2014/main" id="{EAB4DC2A-D81B-5EFF-6777-06C2F20310E6}"/>
            </a:ext>
          </a:extLst>
        </p:cNvPr>
        <p:cNvGrpSpPr/>
        <p:nvPr/>
      </p:nvGrpSpPr>
      <p:grpSpPr>
        <a:xfrm>
          <a:off x="0" y="0"/>
          <a:ext cx="0" cy="0"/>
          <a:chOff x="0" y="0"/>
          <a:chExt cx="0" cy="0"/>
        </a:xfrm>
      </p:grpSpPr>
      <p:sp>
        <p:nvSpPr>
          <p:cNvPr id="3" name="Google Shape;81;p3">
            <a:extLst>
              <a:ext uri="{FF2B5EF4-FFF2-40B4-BE49-F238E27FC236}">
                <a16:creationId xmlns:a16="http://schemas.microsoft.com/office/drawing/2014/main" id="{7229F26E-FF6D-6812-0A9F-F9994C8CF14D}"/>
              </a:ext>
            </a:extLst>
          </p:cNvPr>
          <p:cNvSpPr/>
          <p:nvPr/>
        </p:nvSpPr>
        <p:spPr>
          <a:xfrm>
            <a:off x="574769" y="305802"/>
            <a:ext cx="11171753" cy="393490"/>
          </a:xfrm>
          <a:prstGeom prst="rect">
            <a:avLst/>
          </a:prstGeom>
          <a:noFill/>
          <a:ln>
            <a:noFill/>
          </a:ln>
        </p:spPr>
        <p:txBody>
          <a:bodyPr spcFirstLastPara="1" wrap="square" lIns="61525" tIns="30750" rIns="61525" bIns="30750" anchor="t" anchorCtr="0">
            <a:noAutofit/>
          </a:bodyPr>
          <a:lstStyle/>
          <a:p>
            <a:pPr marL="0" marR="0" lvl="0" indent="0" algn="l" defTabSz="914400" rtl="0" eaLnBrk="1" fontAlgn="auto" latinLnBrk="0" hangingPunct="1">
              <a:lnSpc>
                <a:spcPct val="93750"/>
              </a:lnSpc>
              <a:spcBef>
                <a:spcPts val="0"/>
              </a:spcBef>
              <a:spcAft>
                <a:spcPts val="0"/>
              </a:spcAft>
              <a:buClr>
                <a:srgbClr val="000000"/>
              </a:buClr>
              <a:buSzPts val="4000"/>
              <a:buFontTx/>
              <a:buNone/>
              <a:tabLst/>
              <a:defRPr/>
            </a:pPr>
            <a:r>
              <a:rPr lang="es-ES" sz="2000" b="1">
                <a:latin typeface="Helvetica Neue" panose="020B0604020202020204" charset="0"/>
              </a:rPr>
              <a:t>Agilidad corporativa: De un PowerPoint a producto real en el mercado en solo 12 meses</a:t>
            </a:r>
            <a:endParaRPr kumimoji="0" lang="es-ES" sz="2000" b="1" i="0" u="none" strike="noStrike" kern="0" cap="none" spc="0" normalizeH="0" baseline="0" noProof="0">
              <a:ln>
                <a:noFill/>
              </a:ln>
              <a:solidFill>
                <a:srgbClr val="000000"/>
              </a:solidFill>
              <a:effectLst/>
              <a:uLnTx/>
              <a:uFillTx/>
              <a:latin typeface="Helvetica Neue" panose="020B0604020202020204" charset="0"/>
              <a:ea typeface="Calibri"/>
              <a:cs typeface="Calibri"/>
              <a:sym typeface="Calibri"/>
            </a:endParaRPr>
          </a:p>
        </p:txBody>
      </p:sp>
      <p:sp>
        <p:nvSpPr>
          <p:cNvPr id="2" name="Google Shape;572;p8">
            <a:extLst>
              <a:ext uri="{FF2B5EF4-FFF2-40B4-BE49-F238E27FC236}">
                <a16:creationId xmlns:a16="http://schemas.microsoft.com/office/drawing/2014/main" id="{CB643B58-9D9F-69D6-782C-651C57586DBE}"/>
              </a:ext>
            </a:extLst>
          </p:cNvPr>
          <p:cNvSpPr/>
          <p:nvPr/>
        </p:nvSpPr>
        <p:spPr>
          <a:xfrm>
            <a:off x="6990589" y="1228609"/>
            <a:ext cx="4686546" cy="403520"/>
          </a:xfrm>
          <a:prstGeom prst="homePlate">
            <a:avLst>
              <a:gd name="adj" fmla="val 50000"/>
            </a:avLst>
          </a:prstGeom>
          <a:solidFill>
            <a:schemeClr val="tx1">
              <a:lumMod val="85000"/>
              <a:lumOff val="15000"/>
            </a:schemeClr>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700"/>
              <a:buFontTx/>
              <a:buNone/>
              <a:tabLst/>
              <a:defRPr/>
            </a:pPr>
            <a:endParaRPr kumimoji="0" sz="900" b="1" i="0" u="none" strike="noStrike" kern="1200" cap="none" spc="0" normalizeH="0" baseline="0" noProof="0">
              <a:ln>
                <a:noFill/>
              </a:ln>
              <a:solidFill>
                <a:srgbClr val="FEFCF5"/>
              </a:solidFill>
              <a:effectLst/>
              <a:uLnTx/>
              <a:uFillTx/>
              <a:latin typeface="Helvetica Neue" panose="020B0604020202020204" charset="0"/>
              <a:ea typeface="Roboto"/>
              <a:cs typeface="Roboto"/>
              <a:sym typeface="Roboto"/>
            </a:endParaRPr>
          </a:p>
        </p:txBody>
      </p:sp>
      <p:sp>
        <p:nvSpPr>
          <p:cNvPr id="4" name="Google Shape;577;p8">
            <a:extLst>
              <a:ext uri="{FF2B5EF4-FFF2-40B4-BE49-F238E27FC236}">
                <a16:creationId xmlns:a16="http://schemas.microsoft.com/office/drawing/2014/main" id="{C6CB01B0-E6D4-A666-117A-5A7EB56C13E2}"/>
              </a:ext>
            </a:extLst>
          </p:cNvPr>
          <p:cNvSpPr txBox="1"/>
          <p:nvPr/>
        </p:nvSpPr>
        <p:spPr>
          <a:xfrm>
            <a:off x="9054149" y="1360297"/>
            <a:ext cx="550306" cy="140144"/>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Tx/>
              <a:buNone/>
              <a:tabLst/>
              <a:defRPr/>
            </a:pPr>
            <a:r>
              <a:rPr kumimoji="0" lang="en" sz="1600" b="1" i="0" u="none" strike="noStrike" kern="1200" cap="none" spc="0" normalizeH="0" baseline="0" noProof="0">
                <a:ln>
                  <a:noFill/>
                </a:ln>
                <a:solidFill>
                  <a:srgbClr val="FFFFFF"/>
                </a:solidFill>
                <a:effectLst/>
                <a:uLnTx/>
                <a:uFillTx/>
                <a:latin typeface="Helvetica Neue" panose="020B0604020202020204" charset="0"/>
                <a:ea typeface="Helvetica Neue"/>
                <a:cs typeface="Helvetica Neue"/>
                <a:sym typeface="Helvetica Neue"/>
              </a:rPr>
              <a:t>2025</a:t>
            </a:r>
            <a:endParaRPr kumimoji="0" sz="1600" b="1" i="0" u="none" strike="noStrike" kern="1200" cap="none" spc="0" normalizeH="0" baseline="0" noProof="0">
              <a:ln>
                <a:noFill/>
              </a:ln>
              <a:solidFill>
                <a:srgbClr val="FFFFFF"/>
              </a:solidFill>
              <a:effectLst/>
              <a:uLnTx/>
              <a:uFillTx/>
              <a:latin typeface="Helvetica Neue" panose="020B0604020202020204" charset="0"/>
              <a:ea typeface="Helvetica Neue"/>
              <a:cs typeface="Helvetica Neue"/>
              <a:sym typeface="Helvetica Neue"/>
            </a:endParaRPr>
          </a:p>
        </p:txBody>
      </p:sp>
      <p:sp>
        <p:nvSpPr>
          <p:cNvPr id="18" name="Google Shape;572;p8">
            <a:extLst>
              <a:ext uri="{FF2B5EF4-FFF2-40B4-BE49-F238E27FC236}">
                <a16:creationId xmlns:a16="http://schemas.microsoft.com/office/drawing/2014/main" id="{E7FBC9E6-B410-62B5-AF88-8B9826A93431}"/>
              </a:ext>
            </a:extLst>
          </p:cNvPr>
          <p:cNvSpPr/>
          <p:nvPr/>
        </p:nvSpPr>
        <p:spPr>
          <a:xfrm>
            <a:off x="3147638" y="1228609"/>
            <a:ext cx="4283331" cy="403520"/>
          </a:xfrm>
          <a:prstGeom prst="homePlate">
            <a:avLst>
              <a:gd name="adj" fmla="val 50000"/>
            </a:avLst>
          </a:prstGeom>
          <a:solidFill>
            <a:schemeClr val="tx1">
              <a:lumMod val="85000"/>
              <a:lumOff val="15000"/>
            </a:schemeClr>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700"/>
              <a:buFontTx/>
              <a:buNone/>
              <a:tabLst/>
              <a:defRPr/>
            </a:pPr>
            <a:endParaRPr kumimoji="0" sz="900" b="1" i="0" u="none" strike="noStrike" kern="1200" cap="none" spc="0" normalizeH="0" baseline="0" noProof="0">
              <a:ln>
                <a:noFill/>
              </a:ln>
              <a:solidFill>
                <a:srgbClr val="FEFCF5"/>
              </a:solidFill>
              <a:effectLst/>
              <a:uLnTx/>
              <a:uFillTx/>
              <a:latin typeface="Helvetica Neue" panose="020B0604020202020204" charset="0"/>
              <a:ea typeface="Roboto"/>
              <a:cs typeface="Roboto"/>
              <a:sym typeface="Roboto"/>
            </a:endParaRPr>
          </a:p>
        </p:txBody>
      </p:sp>
      <p:sp>
        <p:nvSpPr>
          <p:cNvPr id="19" name="Google Shape;577;p8">
            <a:extLst>
              <a:ext uri="{FF2B5EF4-FFF2-40B4-BE49-F238E27FC236}">
                <a16:creationId xmlns:a16="http://schemas.microsoft.com/office/drawing/2014/main" id="{29546E0C-7046-EA65-46FD-3F001701894B}"/>
              </a:ext>
            </a:extLst>
          </p:cNvPr>
          <p:cNvSpPr txBox="1"/>
          <p:nvPr/>
        </p:nvSpPr>
        <p:spPr>
          <a:xfrm>
            <a:off x="5014150" y="1360297"/>
            <a:ext cx="550306" cy="140144"/>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Tx/>
              <a:buNone/>
              <a:tabLst/>
              <a:defRPr/>
            </a:pPr>
            <a:r>
              <a:rPr kumimoji="0" lang="en" sz="1600" b="1" i="0" u="none" strike="noStrike" kern="1200" cap="none" spc="0" normalizeH="0" baseline="0" noProof="0">
                <a:ln>
                  <a:noFill/>
                </a:ln>
                <a:solidFill>
                  <a:srgbClr val="FFFFFF"/>
                </a:solidFill>
                <a:effectLst/>
                <a:uLnTx/>
                <a:uFillTx/>
                <a:latin typeface="Helvetica Neue" panose="020B0604020202020204" charset="0"/>
                <a:ea typeface="Helvetica Neue"/>
                <a:cs typeface="Helvetica Neue"/>
                <a:sym typeface="Helvetica Neue"/>
              </a:rPr>
              <a:t>2024</a:t>
            </a:r>
            <a:endParaRPr kumimoji="0" sz="1600" b="1" i="0" u="none" strike="noStrike" kern="1200" cap="none" spc="0" normalizeH="0" baseline="0" noProof="0">
              <a:ln>
                <a:noFill/>
              </a:ln>
              <a:solidFill>
                <a:srgbClr val="FFFFFF"/>
              </a:solidFill>
              <a:effectLst/>
              <a:uLnTx/>
              <a:uFillTx/>
              <a:latin typeface="Helvetica Neue" panose="020B0604020202020204" charset="0"/>
              <a:ea typeface="Helvetica Neue"/>
              <a:cs typeface="Helvetica Neue"/>
              <a:sym typeface="Helvetica Neue"/>
            </a:endParaRPr>
          </a:p>
        </p:txBody>
      </p:sp>
      <p:sp>
        <p:nvSpPr>
          <p:cNvPr id="20" name="Google Shape;572;p8">
            <a:extLst>
              <a:ext uri="{FF2B5EF4-FFF2-40B4-BE49-F238E27FC236}">
                <a16:creationId xmlns:a16="http://schemas.microsoft.com/office/drawing/2014/main" id="{1B4E9C5C-50BB-DE05-4EA0-032B0FB22004}"/>
              </a:ext>
            </a:extLst>
          </p:cNvPr>
          <p:cNvSpPr/>
          <p:nvPr/>
        </p:nvSpPr>
        <p:spPr>
          <a:xfrm>
            <a:off x="730820" y="1228609"/>
            <a:ext cx="2698482" cy="403520"/>
          </a:xfrm>
          <a:prstGeom prst="homePlate">
            <a:avLst>
              <a:gd name="adj" fmla="val 50000"/>
            </a:avLst>
          </a:prstGeom>
          <a:solidFill>
            <a:schemeClr val="tx1">
              <a:lumMod val="85000"/>
              <a:lumOff val="15000"/>
            </a:schemeClr>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700"/>
              <a:buFontTx/>
              <a:buNone/>
              <a:tabLst/>
              <a:defRPr/>
            </a:pPr>
            <a:endParaRPr kumimoji="0" sz="900" b="1" i="0" u="none" strike="noStrike" kern="1200" cap="none" spc="0" normalizeH="0" baseline="0" noProof="0">
              <a:ln>
                <a:noFill/>
              </a:ln>
              <a:solidFill>
                <a:srgbClr val="FEFCF5"/>
              </a:solidFill>
              <a:effectLst/>
              <a:uLnTx/>
              <a:uFillTx/>
              <a:latin typeface="Helvetica Neue" panose="020B0604020202020204" charset="0"/>
              <a:ea typeface="Roboto"/>
              <a:cs typeface="Roboto"/>
              <a:sym typeface="Roboto"/>
            </a:endParaRPr>
          </a:p>
        </p:txBody>
      </p:sp>
      <p:sp>
        <p:nvSpPr>
          <p:cNvPr id="21" name="Google Shape;577;p8">
            <a:extLst>
              <a:ext uri="{FF2B5EF4-FFF2-40B4-BE49-F238E27FC236}">
                <a16:creationId xmlns:a16="http://schemas.microsoft.com/office/drawing/2014/main" id="{DB2EB2DD-B9BB-22CB-88D6-0729506A72C1}"/>
              </a:ext>
            </a:extLst>
          </p:cNvPr>
          <p:cNvSpPr txBox="1"/>
          <p:nvPr/>
        </p:nvSpPr>
        <p:spPr>
          <a:xfrm>
            <a:off x="1804908" y="1360297"/>
            <a:ext cx="550306" cy="140144"/>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Tx/>
              <a:buNone/>
              <a:tabLst/>
              <a:defRPr/>
            </a:pPr>
            <a:r>
              <a:rPr kumimoji="0" lang="en" sz="1600" b="1" i="0" u="none" strike="noStrike" kern="1200" cap="none" spc="0" normalizeH="0" baseline="0" noProof="0">
                <a:ln>
                  <a:noFill/>
                </a:ln>
                <a:solidFill>
                  <a:srgbClr val="FFFFFF"/>
                </a:solidFill>
                <a:effectLst/>
                <a:uLnTx/>
                <a:uFillTx/>
                <a:latin typeface="Helvetica Neue" panose="020B0604020202020204" charset="0"/>
                <a:ea typeface="Helvetica Neue"/>
                <a:cs typeface="Helvetica Neue"/>
                <a:sym typeface="Helvetica Neue"/>
              </a:rPr>
              <a:t>2023</a:t>
            </a:r>
            <a:endParaRPr kumimoji="0" sz="1600" b="1" i="0" u="none" strike="noStrike" kern="1200" cap="none" spc="0" normalizeH="0" baseline="0" noProof="0">
              <a:ln>
                <a:noFill/>
              </a:ln>
              <a:solidFill>
                <a:srgbClr val="FFFFFF"/>
              </a:solidFill>
              <a:effectLst/>
              <a:uLnTx/>
              <a:uFillTx/>
              <a:latin typeface="Helvetica Neue" panose="020B0604020202020204" charset="0"/>
              <a:ea typeface="Helvetica Neue"/>
              <a:cs typeface="Helvetica Neue"/>
              <a:sym typeface="Helvetica Neue"/>
            </a:endParaRPr>
          </a:p>
        </p:txBody>
      </p:sp>
      <p:sp>
        <p:nvSpPr>
          <p:cNvPr id="22" name="Rectángulo 27">
            <a:extLst>
              <a:ext uri="{FF2B5EF4-FFF2-40B4-BE49-F238E27FC236}">
                <a16:creationId xmlns:a16="http://schemas.microsoft.com/office/drawing/2014/main" id="{A5B6AE83-196E-74B9-CEFB-A8A30E2F3304}"/>
              </a:ext>
            </a:extLst>
          </p:cNvPr>
          <p:cNvSpPr/>
          <p:nvPr/>
        </p:nvSpPr>
        <p:spPr>
          <a:xfrm>
            <a:off x="861344" y="1781072"/>
            <a:ext cx="2384076" cy="646331"/>
          </a:xfrm>
          <a:prstGeom prst="rect">
            <a:avLst/>
          </a:prstGeom>
        </p:spPr>
        <p:txBody>
          <a:bodyPr wrap="square">
            <a:spAutoFit/>
          </a:bodyPr>
          <a:lstStyle/>
          <a:p>
            <a:pPr marL="14480" marR="0" lvl="0" indent="0" algn="l" defTabSz="914400" rtl="0" eaLnBrk="1" fontAlgn="auto" latinLnBrk="0" hangingPunct="1">
              <a:lnSpc>
                <a:spcPct val="100000"/>
              </a:lnSpc>
              <a:spcBef>
                <a:spcPts val="113"/>
              </a:spcBef>
              <a:spcAft>
                <a:spcPts val="0"/>
              </a:spcAft>
              <a:buClrTx/>
              <a:buSzTx/>
              <a:buFontTx/>
              <a:buNone/>
              <a:tabLst/>
              <a:defRPr/>
            </a:pPr>
            <a:r>
              <a:rPr kumimoji="0" lang="es-ES" sz="1200" b="0" i="0" u="none" strike="noStrike" kern="1200" cap="none" spc="0" normalizeH="0" baseline="0" noProof="0">
                <a:ln>
                  <a:noFill/>
                </a:ln>
                <a:solidFill>
                  <a:prstClr val="black"/>
                </a:solidFill>
                <a:effectLst/>
                <a:uLnTx/>
                <a:uFillTx/>
                <a:latin typeface="Helvetica Neue" panose="020B0604020202020204" charset="0"/>
                <a:ea typeface="+mn-ea"/>
                <a:cs typeface="Poppins Medium" pitchFamily="2" charset="77"/>
                <a:sym typeface="Arial"/>
              </a:rPr>
              <a:t>Realizamos exploración del mercado dispensadores y gadgets para el hogar</a:t>
            </a:r>
          </a:p>
        </p:txBody>
      </p:sp>
      <p:sp>
        <p:nvSpPr>
          <p:cNvPr id="23" name="Rectángulo 27">
            <a:extLst>
              <a:ext uri="{FF2B5EF4-FFF2-40B4-BE49-F238E27FC236}">
                <a16:creationId xmlns:a16="http://schemas.microsoft.com/office/drawing/2014/main" id="{C0DD1DD2-701F-379E-0FC3-F5F18BD72886}"/>
              </a:ext>
            </a:extLst>
          </p:cNvPr>
          <p:cNvSpPr/>
          <p:nvPr/>
        </p:nvSpPr>
        <p:spPr>
          <a:xfrm>
            <a:off x="3429302" y="1763817"/>
            <a:ext cx="3839716" cy="1633781"/>
          </a:xfrm>
          <a:prstGeom prst="rect">
            <a:avLst/>
          </a:prstGeom>
        </p:spPr>
        <p:txBody>
          <a:bodyPr wrap="square">
            <a:spAutoFit/>
          </a:bodyPr>
          <a:lstStyle/>
          <a:p>
            <a:pPr marL="300230" marR="0" lvl="0" indent="-285750" algn="l" defTabSz="914400" rtl="0" eaLnBrk="1" fontAlgn="auto" latinLnBrk="0" hangingPunct="1">
              <a:lnSpc>
                <a:spcPct val="100000"/>
              </a:lnSpc>
              <a:spcBef>
                <a:spcPts val="113"/>
              </a:spcBef>
              <a:spcAft>
                <a:spcPts val="0"/>
              </a:spcAft>
              <a:buClrTx/>
              <a:buSzTx/>
              <a:buFont typeface="Wingdings" panose="05000000000000000000" pitchFamily="2" charset="2"/>
              <a:buChar char="ü"/>
              <a:tabLst/>
              <a:defRPr/>
            </a:pPr>
            <a:r>
              <a:rPr kumimoji="0" lang="es-ES" sz="1200" b="0" i="0" u="none" strike="noStrike" kern="1200" cap="none" spc="0" normalizeH="0" baseline="0" noProof="0">
                <a:ln>
                  <a:noFill/>
                </a:ln>
                <a:solidFill>
                  <a:prstClr val="black"/>
                </a:solidFill>
                <a:effectLst/>
                <a:uLnTx/>
                <a:uFillTx/>
                <a:latin typeface="Helvetica Neue" panose="020B0604020202020204" charset="0"/>
                <a:ea typeface="+mn-ea"/>
                <a:cs typeface="Poppins Medium" pitchFamily="2" charset="77"/>
                <a:sym typeface="Arial"/>
              </a:rPr>
              <a:t>Identificamos y testamos dispensadores</a:t>
            </a:r>
          </a:p>
          <a:p>
            <a:pPr marL="300230" marR="0" lvl="0" indent="-285750" algn="l" defTabSz="914400" rtl="0" eaLnBrk="1" fontAlgn="auto" latinLnBrk="0" hangingPunct="1">
              <a:lnSpc>
                <a:spcPct val="100000"/>
              </a:lnSpc>
              <a:spcBef>
                <a:spcPts val="113"/>
              </a:spcBef>
              <a:spcAft>
                <a:spcPts val="0"/>
              </a:spcAft>
              <a:buClrTx/>
              <a:buSzTx/>
              <a:buFont typeface="Wingdings" panose="05000000000000000000" pitchFamily="2" charset="2"/>
              <a:buChar char="ü"/>
              <a:tabLst/>
              <a:defRPr/>
            </a:pPr>
            <a:r>
              <a:rPr kumimoji="0" lang="es-ES" sz="1200" b="0" i="0" u="none" strike="noStrike" kern="1200" cap="none" spc="0" normalizeH="0" baseline="0" noProof="0">
                <a:ln>
                  <a:noFill/>
                </a:ln>
                <a:solidFill>
                  <a:prstClr val="black"/>
                </a:solidFill>
                <a:effectLst/>
                <a:uLnTx/>
                <a:uFillTx/>
                <a:latin typeface="Helvetica Neue" panose="020B0604020202020204" charset="0"/>
                <a:ea typeface="+mn-ea"/>
                <a:cs typeface="Poppins Medium" pitchFamily="2" charset="77"/>
                <a:sym typeface="Arial"/>
              </a:rPr>
              <a:t>Seleccionamos al </a:t>
            </a:r>
            <a:r>
              <a:rPr kumimoji="0" lang="es-ES" sz="1200" b="0" i="0" u="none" strike="noStrike" kern="1200" cap="none" spc="0" normalizeH="0" baseline="0" noProof="0" err="1">
                <a:ln>
                  <a:noFill/>
                </a:ln>
                <a:solidFill>
                  <a:prstClr val="black"/>
                </a:solidFill>
                <a:effectLst/>
                <a:uLnTx/>
                <a:uFillTx/>
                <a:latin typeface="Helvetica Neue" panose="020B0604020202020204" charset="0"/>
                <a:ea typeface="+mn-ea"/>
                <a:cs typeface="Poppins Medium" pitchFamily="2" charset="77"/>
                <a:sym typeface="Arial"/>
              </a:rPr>
              <a:t>partner</a:t>
            </a:r>
            <a:r>
              <a:rPr kumimoji="0" lang="es-ES" sz="1200" b="0" i="0" u="none" strike="noStrike" kern="1200" cap="none" spc="0" normalizeH="0" baseline="0" noProof="0">
                <a:ln>
                  <a:noFill/>
                </a:ln>
                <a:solidFill>
                  <a:prstClr val="black"/>
                </a:solidFill>
                <a:effectLst/>
                <a:uLnTx/>
                <a:uFillTx/>
                <a:latin typeface="Helvetica Neue" panose="020B0604020202020204" charset="0"/>
                <a:ea typeface="+mn-ea"/>
                <a:cs typeface="Poppins Medium" pitchFamily="2" charset="77"/>
                <a:sym typeface="Arial"/>
              </a:rPr>
              <a:t>/fabricante</a:t>
            </a:r>
          </a:p>
          <a:p>
            <a:pPr marL="300230" marR="0" lvl="0" indent="-285750" algn="l" defTabSz="914400" rtl="0" eaLnBrk="1" fontAlgn="auto" latinLnBrk="0" hangingPunct="1">
              <a:lnSpc>
                <a:spcPct val="100000"/>
              </a:lnSpc>
              <a:spcBef>
                <a:spcPts val="113"/>
              </a:spcBef>
              <a:spcAft>
                <a:spcPts val="0"/>
              </a:spcAft>
              <a:buClrTx/>
              <a:buSzTx/>
              <a:buFont typeface="Wingdings" panose="05000000000000000000" pitchFamily="2" charset="2"/>
              <a:buChar char="ü"/>
              <a:tabLst/>
              <a:defRPr/>
            </a:pPr>
            <a:r>
              <a:rPr kumimoji="0" lang="es-ES" sz="1200" b="0" i="0" u="none" strike="noStrike" kern="1200" cap="none" spc="0" normalizeH="0" baseline="0" noProof="0">
                <a:ln>
                  <a:noFill/>
                </a:ln>
                <a:solidFill>
                  <a:prstClr val="black"/>
                </a:solidFill>
                <a:effectLst/>
                <a:uLnTx/>
                <a:uFillTx/>
                <a:latin typeface="Helvetica Neue" panose="020B0604020202020204" charset="0"/>
                <a:ea typeface="+mn-ea"/>
                <a:cs typeface="Poppins Medium" pitchFamily="2" charset="77"/>
                <a:sym typeface="Arial"/>
              </a:rPr>
              <a:t>Piloto interno (40 personas) + </a:t>
            </a:r>
            <a:r>
              <a:rPr kumimoji="0" lang="es-ES" sz="1200" b="0" i="0" u="none" strike="noStrike" kern="1200" cap="none" spc="0" normalizeH="0" baseline="0" noProof="0" err="1">
                <a:ln>
                  <a:noFill/>
                </a:ln>
                <a:solidFill>
                  <a:prstClr val="black"/>
                </a:solidFill>
                <a:effectLst/>
                <a:uLnTx/>
                <a:uFillTx/>
                <a:latin typeface="Helvetica Neue" panose="020B0604020202020204" charset="0"/>
                <a:ea typeface="+mn-ea"/>
                <a:cs typeface="Poppins Medium" pitchFamily="2" charset="77"/>
                <a:sym typeface="Arial"/>
              </a:rPr>
              <a:t>feedback</a:t>
            </a:r>
            <a:endParaRPr kumimoji="0" lang="es-ES" sz="1200" b="0" i="0" u="none" strike="noStrike" kern="1200" cap="none" spc="0" normalizeH="0" baseline="0" noProof="0">
              <a:ln>
                <a:noFill/>
              </a:ln>
              <a:solidFill>
                <a:prstClr val="black"/>
              </a:solidFill>
              <a:effectLst/>
              <a:uLnTx/>
              <a:uFillTx/>
              <a:latin typeface="Helvetica Neue" panose="020B0604020202020204" charset="0"/>
              <a:ea typeface="+mn-ea"/>
              <a:cs typeface="Poppins Medium" pitchFamily="2" charset="77"/>
              <a:sym typeface="Arial"/>
            </a:endParaRPr>
          </a:p>
          <a:p>
            <a:pPr marL="300230" marR="0" lvl="0" indent="-285750" algn="l" defTabSz="914400" rtl="0" eaLnBrk="1" fontAlgn="auto" latinLnBrk="0" hangingPunct="1">
              <a:lnSpc>
                <a:spcPct val="100000"/>
              </a:lnSpc>
              <a:spcBef>
                <a:spcPts val="113"/>
              </a:spcBef>
              <a:spcAft>
                <a:spcPts val="0"/>
              </a:spcAft>
              <a:buClrTx/>
              <a:buSzTx/>
              <a:buFont typeface="Wingdings" panose="05000000000000000000" pitchFamily="2" charset="2"/>
              <a:buChar char="ü"/>
              <a:tabLst/>
              <a:defRPr/>
            </a:pPr>
            <a:r>
              <a:rPr kumimoji="0" lang="es-ES" sz="1200" b="0" i="0" u="none" strike="noStrike" kern="1200" cap="none" spc="0" normalizeH="0" baseline="0" noProof="0">
                <a:ln>
                  <a:noFill/>
                </a:ln>
                <a:solidFill>
                  <a:prstClr val="black"/>
                </a:solidFill>
                <a:effectLst/>
                <a:uLnTx/>
                <a:uFillTx/>
                <a:latin typeface="Helvetica Neue" panose="020B0604020202020204" charset="0"/>
                <a:ea typeface="+mn-ea"/>
                <a:cs typeface="Poppins Medium" pitchFamily="2" charset="77"/>
                <a:sym typeface="Arial"/>
              </a:rPr>
              <a:t>Creamos mesas de trabajo con distintas Business </a:t>
            </a:r>
            <a:r>
              <a:rPr kumimoji="0" lang="es-ES" sz="1200" b="0" i="0" u="none" strike="noStrike" kern="1200" cap="none" spc="0" normalizeH="0" baseline="0" noProof="0" err="1">
                <a:ln>
                  <a:noFill/>
                </a:ln>
                <a:solidFill>
                  <a:prstClr val="black"/>
                </a:solidFill>
                <a:effectLst/>
                <a:uLnTx/>
                <a:uFillTx/>
                <a:latin typeface="Helvetica Neue" panose="020B0604020202020204" charset="0"/>
                <a:ea typeface="+mn-ea"/>
                <a:cs typeface="Poppins Medium" pitchFamily="2" charset="77"/>
                <a:sym typeface="Arial"/>
              </a:rPr>
              <a:t>Units</a:t>
            </a:r>
            <a:r>
              <a:rPr kumimoji="0" lang="es-ES" sz="1200" b="0" i="0" u="none" strike="noStrike" kern="1200" cap="none" spc="0" normalizeH="0" baseline="0" noProof="0">
                <a:ln>
                  <a:noFill/>
                </a:ln>
                <a:solidFill>
                  <a:prstClr val="black"/>
                </a:solidFill>
                <a:effectLst/>
                <a:uLnTx/>
                <a:uFillTx/>
                <a:latin typeface="Helvetica Neue" panose="020B0604020202020204" charset="0"/>
                <a:ea typeface="+mn-ea"/>
                <a:cs typeface="Poppins Medium" pitchFamily="2" charset="77"/>
                <a:sym typeface="Arial"/>
              </a:rPr>
              <a:t> y áreas</a:t>
            </a:r>
          </a:p>
          <a:p>
            <a:pPr marL="300230" marR="0" lvl="0" indent="-285750" algn="l" defTabSz="914400" rtl="0" eaLnBrk="1" fontAlgn="auto" latinLnBrk="0" hangingPunct="1">
              <a:lnSpc>
                <a:spcPct val="100000"/>
              </a:lnSpc>
              <a:spcBef>
                <a:spcPts val="113"/>
              </a:spcBef>
              <a:spcAft>
                <a:spcPts val="0"/>
              </a:spcAft>
              <a:buClrTx/>
              <a:buSzTx/>
              <a:buFont typeface="Wingdings" panose="05000000000000000000" pitchFamily="2" charset="2"/>
              <a:buChar char="ü"/>
              <a:tabLst/>
              <a:defRPr/>
            </a:pPr>
            <a:r>
              <a:rPr kumimoji="0" lang="es-ES" sz="1200" b="0" i="0" u="none" strike="noStrike" kern="1200" cap="none" spc="0" normalizeH="0" baseline="0" noProof="0">
                <a:ln>
                  <a:noFill/>
                </a:ln>
                <a:solidFill>
                  <a:prstClr val="black"/>
                </a:solidFill>
                <a:effectLst/>
                <a:uLnTx/>
                <a:uFillTx/>
                <a:latin typeface="Helvetica Neue" panose="020B0604020202020204" charset="0"/>
                <a:ea typeface="+mn-ea"/>
                <a:cs typeface="Poppins Medium" pitchFamily="2" charset="77"/>
                <a:sym typeface="Arial"/>
              </a:rPr>
              <a:t>Mejoramos el modelo del fabricante</a:t>
            </a:r>
          </a:p>
          <a:p>
            <a:pPr marL="300230" marR="0" lvl="0" indent="-285750" algn="l" defTabSz="914400" rtl="0" eaLnBrk="1" fontAlgn="auto" latinLnBrk="0" hangingPunct="1">
              <a:lnSpc>
                <a:spcPct val="100000"/>
              </a:lnSpc>
              <a:spcBef>
                <a:spcPts val="113"/>
              </a:spcBef>
              <a:spcAft>
                <a:spcPts val="0"/>
              </a:spcAft>
              <a:buClrTx/>
              <a:buSzTx/>
              <a:buFont typeface="Wingdings" panose="05000000000000000000" pitchFamily="2" charset="2"/>
              <a:buChar char="ü"/>
              <a:tabLst/>
              <a:defRPr/>
            </a:pPr>
            <a:r>
              <a:rPr kumimoji="0" lang="es-ES" sz="1200" b="0" i="0" u="none" strike="noStrike" kern="1200" cap="none" spc="0" normalizeH="0" baseline="0" noProof="0">
                <a:ln>
                  <a:noFill/>
                </a:ln>
                <a:solidFill>
                  <a:prstClr val="black"/>
                </a:solidFill>
                <a:effectLst/>
                <a:uLnTx/>
                <a:uFillTx/>
                <a:latin typeface="Helvetica Neue" panose="020B0604020202020204" charset="0"/>
                <a:ea typeface="+mn-ea"/>
                <a:cs typeface="Poppins Medium" pitchFamily="2" charset="77"/>
                <a:sym typeface="Arial"/>
              </a:rPr>
              <a:t>Definimos y se aprueba el plan estratégico y escalado</a:t>
            </a:r>
          </a:p>
        </p:txBody>
      </p:sp>
      <p:pic>
        <p:nvPicPr>
          <p:cNvPr id="24" name="Google Shape;172;p6" descr="Imagen que contiene botella, tabla, interior, pequeño&#10;&#10;Descripción generada automáticamente">
            <a:extLst>
              <a:ext uri="{FF2B5EF4-FFF2-40B4-BE49-F238E27FC236}">
                <a16:creationId xmlns:a16="http://schemas.microsoft.com/office/drawing/2014/main" id="{CC8B5305-AC6D-5D99-A9E3-6EFCB908B8A4}"/>
              </a:ext>
            </a:extLst>
          </p:cNvPr>
          <p:cNvPicPr preferRelativeResize="0"/>
          <p:nvPr/>
        </p:nvPicPr>
        <p:blipFill rotWithShape="1">
          <a:blip r:embed="rId3">
            <a:alphaModFix/>
          </a:blip>
          <a:srcRect/>
          <a:stretch/>
        </p:blipFill>
        <p:spPr>
          <a:xfrm>
            <a:off x="823090" y="2817486"/>
            <a:ext cx="1485204" cy="990136"/>
          </a:xfrm>
          <a:prstGeom prst="rect">
            <a:avLst/>
          </a:prstGeom>
          <a:noFill/>
          <a:ln>
            <a:noFill/>
          </a:ln>
        </p:spPr>
      </p:pic>
      <p:pic>
        <p:nvPicPr>
          <p:cNvPr id="25" name="Google Shape;171;p6" descr="Imagen que contiene cuchillo&#10;&#10;Descripción generada automáticamente">
            <a:extLst>
              <a:ext uri="{FF2B5EF4-FFF2-40B4-BE49-F238E27FC236}">
                <a16:creationId xmlns:a16="http://schemas.microsoft.com/office/drawing/2014/main" id="{413EC5DB-DFE0-3C25-31D4-FCB048E11856}"/>
              </a:ext>
            </a:extLst>
          </p:cNvPr>
          <p:cNvPicPr preferRelativeResize="0"/>
          <p:nvPr/>
        </p:nvPicPr>
        <p:blipFill rotWithShape="1">
          <a:blip r:embed="rId4">
            <a:alphaModFix/>
          </a:blip>
          <a:srcRect/>
          <a:stretch/>
        </p:blipFill>
        <p:spPr>
          <a:xfrm>
            <a:off x="2282526" y="2721376"/>
            <a:ext cx="737823" cy="572898"/>
          </a:xfrm>
          <a:prstGeom prst="rect">
            <a:avLst/>
          </a:prstGeom>
          <a:noFill/>
          <a:ln>
            <a:noFill/>
          </a:ln>
        </p:spPr>
      </p:pic>
      <p:pic>
        <p:nvPicPr>
          <p:cNvPr id="26" name="Google Shape;191;p8">
            <a:extLst>
              <a:ext uri="{FF2B5EF4-FFF2-40B4-BE49-F238E27FC236}">
                <a16:creationId xmlns:a16="http://schemas.microsoft.com/office/drawing/2014/main" id="{7D456254-CD93-91C1-134B-1AEADEA6F3CB}"/>
              </a:ext>
            </a:extLst>
          </p:cNvPr>
          <p:cNvPicPr preferRelativeResize="0"/>
          <p:nvPr/>
        </p:nvPicPr>
        <p:blipFill rotWithShape="1">
          <a:blip r:embed="rId5">
            <a:alphaModFix/>
          </a:blip>
          <a:srcRect l="14686" t="28610" r="46088" b="14954"/>
          <a:stretch/>
        </p:blipFill>
        <p:spPr>
          <a:xfrm>
            <a:off x="1955282" y="3552040"/>
            <a:ext cx="1227086" cy="992579"/>
          </a:xfrm>
          <a:prstGeom prst="rect">
            <a:avLst/>
          </a:prstGeom>
          <a:noFill/>
          <a:ln>
            <a:noFill/>
          </a:ln>
        </p:spPr>
      </p:pic>
      <p:pic>
        <p:nvPicPr>
          <p:cNvPr id="27" name="Google Shape;215;p10">
            <a:extLst>
              <a:ext uri="{FF2B5EF4-FFF2-40B4-BE49-F238E27FC236}">
                <a16:creationId xmlns:a16="http://schemas.microsoft.com/office/drawing/2014/main" id="{9869047D-3DAE-BDCA-27B4-8EB79847E8E2}"/>
              </a:ext>
            </a:extLst>
          </p:cNvPr>
          <p:cNvPicPr preferRelativeResize="0"/>
          <p:nvPr/>
        </p:nvPicPr>
        <p:blipFill rotWithShape="1">
          <a:blip r:embed="rId6">
            <a:alphaModFix/>
          </a:blip>
          <a:srcRect l="23351" t="31652" r="40481" b="21246"/>
          <a:stretch/>
        </p:blipFill>
        <p:spPr>
          <a:xfrm>
            <a:off x="626963" y="4186795"/>
            <a:ext cx="1627889" cy="1191922"/>
          </a:xfrm>
          <a:prstGeom prst="rect">
            <a:avLst/>
          </a:prstGeom>
          <a:noFill/>
          <a:ln>
            <a:noFill/>
          </a:ln>
        </p:spPr>
      </p:pic>
      <p:pic>
        <p:nvPicPr>
          <p:cNvPr id="28" name="Google Shape;507;g12be2e72f10_0_239">
            <a:extLst>
              <a:ext uri="{FF2B5EF4-FFF2-40B4-BE49-F238E27FC236}">
                <a16:creationId xmlns:a16="http://schemas.microsoft.com/office/drawing/2014/main" id="{37991561-2181-4099-2F71-17C1DA9CEFE9}"/>
              </a:ext>
            </a:extLst>
          </p:cNvPr>
          <p:cNvPicPr preferRelativeResize="0"/>
          <p:nvPr/>
        </p:nvPicPr>
        <p:blipFill rotWithShape="1">
          <a:blip r:embed="rId7">
            <a:alphaModFix/>
          </a:blip>
          <a:srcRect l="22446" r="23099"/>
          <a:stretch/>
        </p:blipFill>
        <p:spPr>
          <a:xfrm>
            <a:off x="2414978" y="4544619"/>
            <a:ext cx="830442" cy="1525018"/>
          </a:xfrm>
          <a:prstGeom prst="rect">
            <a:avLst/>
          </a:prstGeom>
          <a:noFill/>
          <a:ln>
            <a:noFill/>
          </a:ln>
        </p:spPr>
      </p:pic>
      <p:sp>
        <p:nvSpPr>
          <p:cNvPr id="29" name="Rectángulo 27">
            <a:extLst>
              <a:ext uri="{FF2B5EF4-FFF2-40B4-BE49-F238E27FC236}">
                <a16:creationId xmlns:a16="http://schemas.microsoft.com/office/drawing/2014/main" id="{7DA13DA8-4C97-2654-7798-3D8A913370EF}"/>
              </a:ext>
            </a:extLst>
          </p:cNvPr>
          <p:cNvSpPr/>
          <p:nvPr/>
        </p:nvSpPr>
        <p:spPr>
          <a:xfrm>
            <a:off x="7413409" y="1763817"/>
            <a:ext cx="4573995" cy="856645"/>
          </a:xfrm>
          <a:prstGeom prst="rect">
            <a:avLst/>
          </a:prstGeom>
        </p:spPr>
        <p:txBody>
          <a:bodyPr wrap="square">
            <a:spAutoFit/>
          </a:bodyPr>
          <a:lstStyle/>
          <a:p>
            <a:pPr marL="300230" marR="0" lvl="0" indent="-285750" algn="l" defTabSz="914400" rtl="0" eaLnBrk="1" fontAlgn="auto" latinLnBrk="0" hangingPunct="1">
              <a:lnSpc>
                <a:spcPct val="100000"/>
              </a:lnSpc>
              <a:spcBef>
                <a:spcPts val="113"/>
              </a:spcBef>
              <a:spcAft>
                <a:spcPts val="0"/>
              </a:spcAft>
              <a:buClrTx/>
              <a:buSzTx/>
              <a:buFont typeface="Wingdings" panose="05000000000000000000" pitchFamily="2" charset="2"/>
              <a:buChar char="ü"/>
              <a:tabLst/>
              <a:defRPr/>
            </a:pPr>
            <a:r>
              <a:rPr kumimoji="0" lang="es-ES" sz="1200" b="0" i="0" u="none" strike="noStrike" kern="1200" cap="none" spc="0" normalizeH="0" baseline="0" noProof="0">
                <a:ln>
                  <a:noFill/>
                </a:ln>
                <a:solidFill>
                  <a:prstClr val="black"/>
                </a:solidFill>
                <a:effectLst/>
                <a:uLnTx/>
                <a:uFillTx/>
                <a:latin typeface="Helvetica Neue" panose="020B0604020202020204" charset="0"/>
                <a:ea typeface="+mn-ea"/>
                <a:cs typeface="Poppins Medium" pitchFamily="2" charset="77"/>
                <a:sym typeface="Arial"/>
              </a:rPr>
              <a:t>Lanzamos 2º piloto internamente (1.800 empleados)</a:t>
            </a:r>
          </a:p>
          <a:p>
            <a:pPr marL="300230" marR="0" lvl="0" indent="-285750" algn="l" defTabSz="914400" rtl="0" eaLnBrk="1" fontAlgn="auto" latinLnBrk="0" hangingPunct="1">
              <a:lnSpc>
                <a:spcPct val="100000"/>
              </a:lnSpc>
              <a:spcBef>
                <a:spcPts val="113"/>
              </a:spcBef>
              <a:spcAft>
                <a:spcPts val="0"/>
              </a:spcAft>
              <a:buClrTx/>
              <a:buSzTx/>
              <a:buFont typeface="Wingdings" panose="05000000000000000000" pitchFamily="2" charset="2"/>
              <a:buChar char="ü"/>
              <a:tabLst/>
              <a:defRPr/>
            </a:pPr>
            <a:r>
              <a:rPr kumimoji="0" lang="es-ES" sz="1200" b="0" i="0" u="none" strike="noStrike" kern="1200" cap="none" spc="0" normalizeH="0" baseline="0" noProof="0">
                <a:ln>
                  <a:noFill/>
                </a:ln>
                <a:solidFill>
                  <a:prstClr val="black"/>
                </a:solidFill>
                <a:effectLst/>
                <a:uLnTx/>
                <a:uFillTx/>
                <a:latin typeface="Helvetica Neue" panose="020B0604020202020204" charset="0"/>
                <a:ea typeface="+mn-ea"/>
                <a:cs typeface="Poppins Medium" pitchFamily="2" charset="77"/>
                <a:sym typeface="Arial"/>
              </a:rPr>
              <a:t>Salimos a mercado – Campaña en medios</a:t>
            </a:r>
          </a:p>
          <a:p>
            <a:pPr marL="300230" marR="0" lvl="0" indent="-285750" algn="l" defTabSz="914400" rtl="0" eaLnBrk="1" fontAlgn="auto" latinLnBrk="0" hangingPunct="1">
              <a:lnSpc>
                <a:spcPct val="100000"/>
              </a:lnSpc>
              <a:spcBef>
                <a:spcPts val="113"/>
              </a:spcBef>
              <a:spcAft>
                <a:spcPts val="0"/>
              </a:spcAft>
              <a:buClrTx/>
              <a:buSzTx/>
              <a:buFont typeface="Wingdings" panose="05000000000000000000" pitchFamily="2" charset="2"/>
              <a:buChar char="ü"/>
              <a:tabLst/>
              <a:defRPr/>
            </a:pPr>
            <a:r>
              <a:rPr kumimoji="0" lang="es-ES" sz="1200" b="0" i="0" u="none" strike="noStrike" kern="1200" cap="none" spc="0" normalizeH="0" baseline="0" noProof="0">
                <a:ln>
                  <a:noFill/>
                </a:ln>
                <a:solidFill>
                  <a:prstClr val="black"/>
                </a:solidFill>
                <a:effectLst/>
                <a:uLnTx/>
                <a:uFillTx/>
                <a:latin typeface="Helvetica Neue" panose="020B0604020202020204" charset="0"/>
                <a:ea typeface="+mn-ea"/>
                <a:cs typeface="Poppins Medium" pitchFamily="2" charset="77"/>
                <a:sym typeface="Arial"/>
              </a:rPr>
              <a:t>Iniciamos </a:t>
            </a:r>
            <a:r>
              <a:rPr kumimoji="0" lang="es-ES" sz="1200" b="0" i="0" u="none" strike="noStrike" kern="1200" cap="none" spc="0" normalizeH="0" baseline="0" noProof="0" err="1">
                <a:ln>
                  <a:noFill/>
                </a:ln>
                <a:solidFill>
                  <a:prstClr val="black"/>
                </a:solidFill>
                <a:effectLst/>
                <a:uLnTx/>
                <a:uFillTx/>
                <a:latin typeface="Helvetica Neue" panose="020B0604020202020204" charset="0"/>
                <a:ea typeface="+mn-ea"/>
                <a:cs typeface="Poppins Medium" pitchFamily="2" charset="77"/>
                <a:sym typeface="Arial"/>
              </a:rPr>
              <a:t>tracks</a:t>
            </a:r>
            <a:r>
              <a:rPr kumimoji="0" lang="es-ES" sz="1200" b="0" i="0" u="none" strike="noStrike" kern="1200" cap="none" spc="0" normalizeH="0" baseline="0" noProof="0">
                <a:ln>
                  <a:noFill/>
                </a:ln>
                <a:solidFill>
                  <a:prstClr val="black"/>
                </a:solidFill>
                <a:effectLst/>
                <a:uLnTx/>
                <a:uFillTx/>
                <a:latin typeface="Helvetica Neue" panose="020B0604020202020204" charset="0"/>
                <a:ea typeface="+mn-ea"/>
                <a:cs typeface="Poppins Medium" pitchFamily="2" charset="77"/>
                <a:sym typeface="Arial"/>
              </a:rPr>
              <a:t> de mejora como: propuesta de valor, </a:t>
            </a:r>
            <a:r>
              <a:rPr kumimoji="0" lang="es-ES" sz="1200" b="0" i="0" u="none" strike="noStrike" kern="1200" cap="none" spc="0" normalizeH="0" baseline="0" noProof="0" err="1">
                <a:ln>
                  <a:noFill/>
                </a:ln>
                <a:solidFill>
                  <a:prstClr val="black"/>
                </a:solidFill>
                <a:effectLst/>
                <a:uLnTx/>
                <a:uFillTx/>
                <a:latin typeface="Helvetica Neue" panose="020B0604020202020204" charset="0"/>
                <a:ea typeface="+mn-ea"/>
                <a:cs typeface="Poppins Medium" pitchFamily="2" charset="77"/>
                <a:sym typeface="Arial"/>
              </a:rPr>
              <a:t>business</a:t>
            </a:r>
            <a:r>
              <a:rPr kumimoji="0" lang="es-ES" sz="1200" b="0" i="0" u="none" strike="noStrike" kern="1200" cap="none" spc="0" normalizeH="0" baseline="0" noProof="0">
                <a:ln>
                  <a:noFill/>
                </a:ln>
                <a:solidFill>
                  <a:prstClr val="black"/>
                </a:solidFill>
                <a:effectLst/>
                <a:uLnTx/>
                <a:uFillTx/>
                <a:latin typeface="Helvetica Neue" panose="020B0604020202020204" charset="0"/>
                <a:ea typeface="+mn-ea"/>
                <a:cs typeface="Poppins Medium" pitchFamily="2" charset="77"/>
                <a:sym typeface="Arial"/>
              </a:rPr>
              <a:t> </a:t>
            </a:r>
            <a:r>
              <a:rPr kumimoji="0" lang="es-ES" sz="1200" b="0" i="0" u="none" strike="noStrike" kern="1200" cap="none" spc="0" normalizeH="0" baseline="0" noProof="0" err="1">
                <a:ln>
                  <a:noFill/>
                </a:ln>
                <a:solidFill>
                  <a:prstClr val="black"/>
                </a:solidFill>
                <a:effectLst/>
                <a:uLnTx/>
                <a:uFillTx/>
                <a:latin typeface="Helvetica Neue" panose="020B0604020202020204" charset="0"/>
                <a:ea typeface="+mn-ea"/>
                <a:cs typeface="Poppins Medium" pitchFamily="2" charset="77"/>
                <a:sym typeface="Arial"/>
              </a:rPr>
              <a:t>dev</a:t>
            </a:r>
            <a:r>
              <a:rPr kumimoji="0" lang="es-ES" sz="1200" b="0" i="0" u="none" strike="noStrike" kern="1200" cap="none" spc="0" normalizeH="0" baseline="0" noProof="0">
                <a:ln>
                  <a:noFill/>
                </a:ln>
                <a:solidFill>
                  <a:prstClr val="black"/>
                </a:solidFill>
                <a:effectLst/>
                <a:uLnTx/>
                <a:uFillTx/>
                <a:latin typeface="Helvetica Neue" panose="020B0604020202020204" charset="0"/>
                <a:ea typeface="+mn-ea"/>
                <a:cs typeface="Poppins Medium" pitchFamily="2" charset="77"/>
                <a:sym typeface="Arial"/>
              </a:rPr>
              <a:t>. y evolución modelo de negocio</a:t>
            </a:r>
          </a:p>
        </p:txBody>
      </p:sp>
      <p:pic>
        <p:nvPicPr>
          <p:cNvPr id="31" name="Imagen 30">
            <a:extLst>
              <a:ext uri="{FF2B5EF4-FFF2-40B4-BE49-F238E27FC236}">
                <a16:creationId xmlns:a16="http://schemas.microsoft.com/office/drawing/2014/main" id="{352A019D-FF92-4547-5B11-73CBC4C97C13}"/>
              </a:ext>
            </a:extLst>
          </p:cNvPr>
          <p:cNvPicPr>
            <a:picLocks noChangeAspect="1"/>
          </p:cNvPicPr>
          <p:nvPr/>
        </p:nvPicPr>
        <p:blipFill>
          <a:blip r:embed="rId8"/>
          <a:stretch>
            <a:fillRect/>
          </a:stretch>
        </p:blipFill>
        <p:spPr>
          <a:xfrm>
            <a:off x="3923206" y="3529286"/>
            <a:ext cx="2612997" cy="2596460"/>
          </a:xfrm>
          <a:prstGeom prst="rect">
            <a:avLst/>
          </a:prstGeom>
        </p:spPr>
      </p:pic>
      <p:pic>
        <p:nvPicPr>
          <p:cNvPr id="32" name="Imagen 31">
            <a:extLst>
              <a:ext uri="{FF2B5EF4-FFF2-40B4-BE49-F238E27FC236}">
                <a16:creationId xmlns:a16="http://schemas.microsoft.com/office/drawing/2014/main" id="{B4E56A89-4F96-9846-3835-D75BF978EDF5}"/>
              </a:ext>
            </a:extLst>
          </p:cNvPr>
          <p:cNvPicPr>
            <a:picLocks noChangeAspect="1"/>
          </p:cNvPicPr>
          <p:nvPr/>
        </p:nvPicPr>
        <p:blipFill>
          <a:blip r:embed="rId9"/>
          <a:stretch>
            <a:fillRect/>
          </a:stretch>
        </p:blipFill>
        <p:spPr>
          <a:xfrm>
            <a:off x="7928002" y="3015055"/>
            <a:ext cx="2612997" cy="2579062"/>
          </a:xfrm>
          <a:prstGeom prst="rect">
            <a:avLst/>
          </a:prstGeom>
        </p:spPr>
      </p:pic>
    </p:spTree>
    <p:extLst>
      <p:ext uri="{BB962C8B-B14F-4D97-AF65-F5344CB8AC3E}">
        <p14:creationId xmlns:p14="http://schemas.microsoft.com/office/powerpoint/2010/main" val="933400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10"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par>
                                <p:cTn id="20" presetID="10" presetClass="entr" presetSubtype="0"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par>
                                <p:cTn id="23" presetID="10"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par>
                                <p:cTn id="26" presetID="10" presetClass="entr" presetSubtype="0"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par>
                                <p:cTn id="40" presetID="10" presetClass="entr" presetSubtype="0" fill="hold"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500"/>
                                        <p:tgtEl>
                                          <p:spTgt spid="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fade">
                                      <p:cBhvr>
                                        <p:cTn id="50" dur="500"/>
                                        <p:tgtEl>
                                          <p:spTgt spid="4"/>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500"/>
                                        <p:tgtEl>
                                          <p:spTgt spid="29"/>
                                        </p:tgtEl>
                                      </p:cBhvr>
                                    </p:animEffect>
                                  </p:childTnLst>
                                </p:cTn>
                              </p:par>
                              <p:par>
                                <p:cTn id="54" presetID="10" presetClass="entr" presetSubtype="0" fill="hold" nodeType="with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fade">
                                      <p:cBhvr>
                                        <p:cTn id="5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18" grpId="0" animBg="1"/>
      <p:bldP spid="19" grpId="0"/>
      <p:bldP spid="20" grpId="0" animBg="1"/>
      <p:bldP spid="21" grpId="0"/>
      <p:bldP spid="22" grpId="0"/>
      <p:bldP spid="23" grpId="0"/>
      <p:bldP spid="2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20">
          <a:extLst>
            <a:ext uri="{FF2B5EF4-FFF2-40B4-BE49-F238E27FC236}">
              <a16:creationId xmlns:a16="http://schemas.microsoft.com/office/drawing/2014/main" id="{20F7311F-42BC-CDAC-E6F8-E0057E4C57E4}"/>
            </a:ext>
          </a:extLst>
        </p:cNvPr>
        <p:cNvGrpSpPr/>
        <p:nvPr/>
      </p:nvGrpSpPr>
      <p:grpSpPr>
        <a:xfrm>
          <a:off x="0" y="0"/>
          <a:ext cx="0" cy="0"/>
          <a:chOff x="0" y="0"/>
          <a:chExt cx="0" cy="0"/>
        </a:xfrm>
      </p:grpSpPr>
      <p:sp>
        <p:nvSpPr>
          <p:cNvPr id="7" name="Rectángulo 6">
            <a:extLst>
              <a:ext uri="{FF2B5EF4-FFF2-40B4-BE49-F238E27FC236}">
                <a16:creationId xmlns:a16="http://schemas.microsoft.com/office/drawing/2014/main" id="{242C81DD-9708-5B21-8CA9-1CA6CB18D84F}"/>
              </a:ext>
            </a:extLst>
          </p:cNvPr>
          <p:cNvSpPr/>
          <p:nvPr/>
        </p:nvSpPr>
        <p:spPr>
          <a:xfrm>
            <a:off x="0" y="0"/>
            <a:ext cx="12192000" cy="6858000"/>
          </a:xfrm>
          <a:prstGeom prst="rect">
            <a:avLst/>
          </a:prstGeom>
          <a:solidFill>
            <a:srgbClr val="1A1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Google Shape;503;p40">
            <a:extLst>
              <a:ext uri="{FF2B5EF4-FFF2-40B4-BE49-F238E27FC236}">
                <a16:creationId xmlns:a16="http://schemas.microsoft.com/office/drawing/2014/main" id="{D0EB80C2-986E-AB38-A638-E3066002176B}"/>
              </a:ext>
            </a:extLst>
          </p:cNvPr>
          <p:cNvSpPr txBox="1"/>
          <p:nvPr/>
        </p:nvSpPr>
        <p:spPr>
          <a:xfrm>
            <a:off x="9030151" y="1583575"/>
            <a:ext cx="1897991" cy="523180"/>
          </a:xfrm>
          <a:prstGeom prst="rect">
            <a:avLst/>
          </a:prstGeom>
          <a:noFill/>
          <a:ln>
            <a:noFill/>
          </a:ln>
        </p:spPr>
        <p:txBody>
          <a:bodyPr spcFirstLastPara="1" wrap="square" lIns="121900" tIns="121900" rIns="121900" bIns="1219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err="1">
                <a:ln>
                  <a:noFill/>
                </a:ln>
                <a:solidFill>
                  <a:srgbClr val="FFFFFF"/>
                </a:solidFill>
                <a:effectLst/>
                <a:uLnTx/>
                <a:uFillTx/>
                <a:latin typeface="Aptos" panose="020B0004020202020204" pitchFamily="34" charset="0"/>
                <a:ea typeface="+mn-ea"/>
                <a:cs typeface="Helvetica Neue" panose="020B0604020202020204" charset="0"/>
              </a:rPr>
              <a:t>Highlights</a:t>
            </a:r>
            <a:endParaRPr kumimoji="0" lang="es-ES" sz="1800" b="1" i="0" u="none" strike="noStrike" kern="1200" cap="none" spc="0" normalizeH="0" baseline="0" noProof="0">
              <a:ln>
                <a:noFill/>
              </a:ln>
              <a:solidFill>
                <a:srgbClr val="FFFFFF"/>
              </a:solidFill>
              <a:effectLst/>
              <a:uLnTx/>
              <a:uFillTx/>
              <a:latin typeface="Aptos" panose="020B0004020202020204" pitchFamily="34" charset="0"/>
              <a:ea typeface="+mn-ea"/>
              <a:cs typeface="Helvetica Neue" panose="020B0604020202020204" charset="0"/>
            </a:endParaRPr>
          </a:p>
        </p:txBody>
      </p:sp>
      <p:sp>
        <p:nvSpPr>
          <p:cNvPr id="9" name="Google Shape;503;p40">
            <a:extLst>
              <a:ext uri="{FF2B5EF4-FFF2-40B4-BE49-F238E27FC236}">
                <a16:creationId xmlns:a16="http://schemas.microsoft.com/office/drawing/2014/main" id="{AC8E309D-CFAB-93BF-E9C0-44ADCF6BB9F5}"/>
              </a:ext>
            </a:extLst>
          </p:cNvPr>
          <p:cNvSpPr txBox="1"/>
          <p:nvPr/>
        </p:nvSpPr>
        <p:spPr>
          <a:xfrm>
            <a:off x="8530190" y="2213289"/>
            <a:ext cx="1328084" cy="754012"/>
          </a:xfrm>
          <a:prstGeom prst="rect">
            <a:avLst/>
          </a:prstGeom>
          <a:noFill/>
          <a:ln>
            <a:noFill/>
          </a:ln>
        </p:spPr>
        <p:txBody>
          <a:bodyPr spcFirstLastPara="1" wrap="square" lIns="121900" tIns="121900" rIns="121900" bIns="1219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a:ln>
                  <a:noFill/>
                </a:ln>
                <a:solidFill>
                  <a:srgbClr val="FFFFFF"/>
                </a:solidFill>
                <a:effectLst/>
                <a:uLnTx/>
                <a:uFillTx/>
                <a:latin typeface="Helvetica Neue" panose="020B0604020202020204" charset="0"/>
                <a:ea typeface="+mn-ea"/>
                <a:cs typeface="Helvetica Neue" panose="020B0604020202020204" charset="0"/>
              </a:rPr>
              <a:t>Enfriado rápido de barriles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a:ln>
                  <a:noFill/>
                </a:ln>
                <a:solidFill>
                  <a:srgbClr val="FFFFFF"/>
                </a:solidFill>
                <a:effectLst/>
                <a:uLnTx/>
                <a:uFillTx/>
                <a:latin typeface="Helvetica Neue" panose="020B0604020202020204" charset="0"/>
                <a:ea typeface="+mn-ea"/>
                <a:cs typeface="Helvetica Neue" panose="020B0604020202020204" charset="0"/>
              </a:rPr>
              <a:t>(3 horas)</a:t>
            </a:r>
          </a:p>
        </p:txBody>
      </p:sp>
      <p:sp>
        <p:nvSpPr>
          <p:cNvPr id="10" name="Google Shape;503;p40">
            <a:extLst>
              <a:ext uri="{FF2B5EF4-FFF2-40B4-BE49-F238E27FC236}">
                <a16:creationId xmlns:a16="http://schemas.microsoft.com/office/drawing/2014/main" id="{A9483A33-EFC5-EF49-0502-595B157374AB}"/>
              </a:ext>
            </a:extLst>
          </p:cNvPr>
          <p:cNvSpPr txBox="1"/>
          <p:nvPr/>
        </p:nvSpPr>
        <p:spPr>
          <a:xfrm>
            <a:off x="10245044" y="2295562"/>
            <a:ext cx="1366197" cy="584735"/>
          </a:xfrm>
          <a:prstGeom prst="rect">
            <a:avLst/>
          </a:prstGeom>
          <a:noFill/>
          <a:ln>
            <a:noFill/>
          </a:ln>
        </p:spPr>
        <p:txBody>
          <a:bodyPr spcFirstLastPara="1" wrap="square" lIns="121900" tIns="121900" rIns="121900" bIns="1219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a:ln>
                  <a:noFill/>
                </a:ln>
                <a:solidFill>
                  <a:srgbClr val="FFFFFF"/>
                </a:solidFill>
                <a:effectLst/>
                <a:uLnTx/>
                <a:uFillTx/>
                <a:latin typeface="Helvetica Neue" panose="020B0604020202020204" charset="0"/>
                <a:ea typeface="+mn-ea"/>
                <a:cs typeface="Helvetica Neue" panose="020B0604020202020204" charset="0"/>
              </a:rPr>
              <a:t>Sin limpieza de circuito</a:t>
            </a:r>
          </a:p>
        </p:txBody>
      </p:sp>
      <p:sp>
        <p:nvSpPr>
          <p:cNvPr id="11" name="Google Shape;503;p40">
            <a:extLst>
              <a:ext uri="{FF2B5EF4-FFF2-40B4-BE49-F238E27FC236}">
                <a16:creationId xmlns:a16="http://schemas.microsoft.com/office/drawing/2014/main" id="{B739C447-660F-8690-DF78-A42CFE4AA824}"/>
              </a:ext>
            </a:extLst>
          </p:cNvPr>
          <p:cNvSpPr txBox="1"/>
          <p:nvPr/>
        </p:nvSpPr>
        <p:spPr>
          <a:xfrm>
            <a:off x="8469998" y="4457151"/>
            <a:ext cx="1400079" cy="754012"/>
          </a:xfrm>
          <a:prstGeom prst="rect">
            <a:avLst/>
          </a:prstGeom>
          <a:noFill/>
          <a:ln>
            <a:noFill/>
          </a:ln>
        </p:spPr>
        <p:txBody>
          <a:bodyPr spcFirstLastPara="1" wrap="square" lIns="121900" tIns="121900" rIns="121900" bIns="1219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Helvetica Neue" panose="020B0604020202020204" charset="0"/>
                <a:ea typeface="+mn-ea"/>
                <a:cs typeface="Helvetica Neue" panose="020B0604020202020204" charset="0"/>
              </a:rPr>
              <a:t>Sin </a:t>
            </a:r>
            <a:r>
              <a:rPr kumimoji="0" lang="en-US" sz="1100" b="1" i="0" u="none" strike="noStrike" kern="1200" cap="none" spc="0" normalizeH="0" baseline="0" noProof="0" err="1">
                <a:ln>
                  <a:noFill/>
                </a:ln>
                <a:solidFill>
                  <a:srgbClr val="FFFFFF"/>
                </a:solidFill>
                <a:effectLst/>
                <a:uLnTx/>
                <a:uFillTx/>
                <a:latin typeface="Helvetica Neue" panose="020B0604020202020204" charset="0"/>
                <a:ea typeface="+mn-ea"/>
                <a:cs typeface="Helvetica Neue" panose="020B0604020202020204" charset="0"/>
              </a:rPr>
              <a:t>necesidad</a:t>
            </a:r>
            <a:r>
              <a:rPr kumimoji="0" lang="en-US" sz="1100" b="1" i="0" u="none" strike="noStrike" kern="1200" cap="none" spc="0" normalizeH="0" baseline="0" noProof="0">
                <a:ln>
                  <a:noFill/>
                </a:ln>
                <a:solidFill>
                  <a:srgbClr val="FFFFFF"/>
                </a:solidFill>
                <a:effectLst/>
                <a:uLnTx/>
                <a:uFillTx/>
                <a:latin typeface="Helvetica Neue" panose="020B0604020202020204" charset="0"/>
                <a:ea typeface="+mn-ea"/>
                <a:cs typeface="Helvetica Neue" panose="020B0604020202020204" charset="0"/>
              </a:rPr>
              <a:t> de Co2 para </a:t>
            </a:r>
            <a:r>
              <a:rPr kumimoji="0" lang="en-US" sz="1100" b="1" i="0" u="none" strike="noStrike" kern="1200" cap="none" spc="0" normalizeH="0" baseline="0" noProof="0" err="1">
                <a:ln>
                  <a:noFill/>
                </a:ln>
                <a:solidFill>
                  <a:srgbClr val="FFFFFF"/>
                </a:solidFill>
                <a:effectLst/>
                <a:uLnTx/>
                <a:uFillTx/>
                <a:latin typeface="Helvetica Neue" panose="020B0604020202020204" charset="0"/>
                <a:ea typeface="+mn-ea"/>
                <a:cs typeface="Helvetica Neue" panose="020B0604020202020204" charset="0"/>
              </a:rPr>
              <a:t>servir</a:t>
            </a:r>
            <a:r>
              <a:rPr kumimoji="0" lang="en-US" sz="1100" b="1" i="0" u="none" strike="noStrike" kern="1200" cap="none" spc="0" normalizeH="0" baseline="0" noProof="0">
                <a:ln>
                  <a:noFill/>
                </a:ln>
                <a:solidFill>
                  <a:srgbClr val="FFFFFF"/>
                </a:solidFill>
                <a:effectLst/>
                <a:uLnTx/>
                <a:uFillTx/>
                <a:latin typeface="Helvetica Neue" panose="020B0604020202020204" charset="0"/>
                <a:ea typeface="+mn-ea"/>
                <a:cs typeface="Helvetica Neue" panose="020B0604020202020204" charset="0"/>
              </a:rPr>
              <a:t> la cerveza</a:t>
            </a:r>
            <a:endParaRPr kumimoji="0" lang="es-ES" sz="1100" b="1" i="0" u="none" strike="noStrike" kern="1200" cap="none" spc="0" normalizeH="0" baseline="0" noProof="0">
              <a:ln>
                <a:noFill/>
              </a:ln>
              <a:solidFill>
                <a:srgbClr val="FFFFFF"/>
              </a:solidFill>
              <a:effectLst/>
              <a:uLnTx/>
              <a:uFillTx/>
              <a:latin typeface="Helvetica Neue" panose="020B0604020202020204" charset="0"/>
              <a:ea typeface="+mn-ea"/>
              <a:cs typeface="Helvetica Neue" panose="020B0604020202020204" charset="0"/>
            </a:endParaRPr>
          </a:p>
        </p:txBody>
      </p:sp>
      <p:sp>
        <p:nvSpPr>
          <p:cNvPr id="12" name="Google Shape;503;p40">
            <a:extLst>
              <a:ext uri="{FF2B5EF4-FFF2-40B4-BE49-F238E27FC236}">
                <a16:creationId xmlns:a16="http://schemas.microsoft.com/office/drawing/2014/main" id="{09FD3BF4-C6B1-3C30-B5F3-7CC2510C34E8}"/>
              </a:ext>
            </a:extLst>
          </p:cNvPr>
          <p:cNvSpPr txBox="1"/>
          <p:nvPr/>
        </p:nvSpPr>
        <p:spPr>
          <a:xfrm>
            <a:off x="8479983" y="3352163"/>
            <a:ext cx="1403106" cy="754012"/>
          </a:xfrm>
          <a:prstGeom prst="rect">
            <a:avLst/>
          </a:prstGeom>
          <a:noFill/>
          <a:ln>
            <a:noFill/>
          </a:ln>
        </p:spPr>
        <p:txBody>
          <a:bodyPr spcFirstLastPara="1" wrap="square" lIns="121900" tIns="121900" rIns="121900" bIns="1219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a:ln>
                  <a:noFill/>
                </a:ln>
                <a:solidFill>
                  <a:srgbClr val="FFFFFF"/>
                </a:solidFill>
                <a:effectLst/>
                <a:uLnTx/>
                <a:uFillTx/>
                <a:latin typeface="Helvetica Neue" panose="020B0604020202020204" charset="0"/>
                <a:ea typeface="+mn-ea"/>
                <a:cs typeface="Helvetica Neue" panose="020B0604020202020204" charset="0"/>
              </a:rPr>
              <a:t>Doble exclusividad: Máquina y KEG</a:t>
            </a:r>
          </a:p>
        </p:txBody>
      </p:sp>
      <p:sp>
        <p:nvSpPr>
          <p:cNvPr id="13" name="Google Shape;503;p40">
            <a:extLst>
              <a:ext uri="{FF2B5EF4-FFF2-40B4-BE49-F238E27FC236}">
                <a16:creationId xmlns:a16="http://schemas.microsoft.com/office/drawing/2014/main" id="{8B878052-0B4D-767B-EC99-1FD1D3E3F557}"/>
              </a:ext>
            </a:extLst>
          </p:cNvPr>
          <p:cNvSpPr txBox="1"/>
          <p:nvPr/>
        </p:nvSpPr>
        <p:spPr>
          <a:xfrm>
            <a:off x="10189917" y="3429316"/>
            <a:ext cx="1436058" cy="584735"/>
          </a:xfrm>
          <a:prstGeom prst="rect">
            <a:avLst/>
          </a:prstGeom>
          <a:noFill/>
          <a:ln>
            <a:noFill/>
          </a:ln>
        </p:spPr>
        <p:txBody>
          <a:bodyPr spcFirstLastPara="1" wrap="square" lIns="121900" tIns="121900" rIns="121900" bIns="1219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a:ln>
                  <a:noFill/>
                </a:ln>
                <a:solidFill>
                  <a:srgbClr val="FFFFFF"/>
                </a:solidFill>
                <a:effectLst/>
                <a:uLnTx/>
                <a:uFillTx/>
                <a:latin typeface="Helvetica Neue" panose="020B0604020202020204" charset="0"/>
                <a:ea typeface="+mn-ea"/>
                <a:cs typeface="Helvetica Neue" panose="020B0604020202020204" charset="0"/>
              </a:rPr>
              <a:t>Eficiente energéticamente</a:t>
            </a:r>
          </a:p>
        </p:txBody>
      </p:sp>
      <p:sp>
        <p:nvSpPr>
          <p:cNvPr id="14" name="Google Shape;503;p40">
            <a:extLst>
              <a:ext uri="{FF2B5EF4-FFF2-40B4-BE49-F238E27FC236}">
                <a16:creationId xmlns:a16="http://schemas.microsoft.com/office/drawing/2014/main" id="{438DF471-9EA5-AB12-6E5A-D4623E3205C1}"/>
              </a:ext>
            </a:extLst>
          </p:cNvPr>
          <p:cNvSpPr txBox="1"/>
          <p:nvPr/>
        </p:nvSpPr>
        <p:spPr>
          <a:xfrm>
            <a:off x="10290833" y="4542289"/>
            <a:ext cx="1239892" cy="584735"/>
          </a:xfrm>
          <a:prstGeom prst="rect">
            <a:avLst/>
          </a:prstGeom>
          <a:noFill/>
          <a:ln>
            <a:noFill/>
          </a:ln>
        </p:spPr>
        <p:txBody>
          <a:bodyPr spcFirstLastPara="1" wrap="square" lIns="121900" tIns="121900" rIns="121900" bIns="1219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a:ln>
                  <a:noFill/>
                </a:ln>
                <a:solidFill>
                  <a:srgbClr val="FFFFFF"/>
                </a:solidFill>
                <a:effectLst/>
                <a:uLnTx/>
                <a:uFillTx/>
                <a:latin typeface="Helvetica Neue" panose="020B0604020202020204" charset="0"/>
                <a:ea typeface="+mn-ea"/>
                <a:cs typeface="Helvetica Neue" panose="020B0604020202020204" charset="0"/>
              </a:rPr>
              <a:t>Diseño atractivo</a:t>
            </a:r>
          </a:p>
        </p:txBody>
      </p:sp>
      <p:pic>
        <p:nvPicPr>
          <p:cNvPr id="15" name="Imagen 14" descr="Ratón de computadora&#10;&#10;El contenido generado por IA puede ser incorrecto.">
            <a:extLst>
              <a:ext uri="{FF2B5EF4-FFF2-40B4-BE49-F238E27FC236}">
                <a16:creationId xmlns:a16="http://schemas.microsoft.com/office/drawing/2014/main" id="{0DDFBF79-B03E-9B46-4B2F-D5E029A958F8}"/>
              </a:ext>
            </a:extLst>
          </p:cNvPr>
          <p:cNvPicPr>
            <a:picLocks noChangeAspect="1"/>
          </p:cNvPicPr>
          <p:nvPr/>
        </p:nvPicPr>
        <p:blipFill>
          <a:blip r:embed="rId3">
            <a:extLst>
              <a:ext uri="{28A0092B-C50C-407E-A947-70E740481C1C}">
                <a14:useLocalDpi xmlns:a14="http://schemas.microsoft.com/office/drawing/2010/main" val="0"/>
              </a:ext>
            </a:extLst>
          </a:blip>
          <a:srcRect l="10736" r="11221"/>
          <a:stretch/>
        </p:blipFill>
        <p:spPr>
          <a:xfrm>
            <a:off x="0" y="1583575"/>
            <a:ext cx="5587484" cy="3902238"/>
          </a:xfrm>
          <a:prstGeom prst="rect">
            <a:avLst/>
          </a:prstGeom>
        </p:spPr>
      </p:pic>
      <p:sp>
        <p:nvSpPr>
          <p:cNvPr id="16" name="Rectángulo: esquinas redondeadas 15">
            <a:extLst>
              <a:ext uri="{FF2B5EF4-FFF2-40B4-BE49-F238E27FC236}">
                <a16:creationId xmlns:a16="http://schemas.microsoft.com/office/drawing/2014/main" id="{29759C52-61B2-8361-C913-ABF57CAA3AE1}"/>
              </a:ext>
            </a:extLst>
          </p:cNvPr>
          <p:cNvSpPr/>
          <p:nvPr/>
        </p:nvSpPr>
        <p:spPr>
          <a:xfrm>
            <a:off x="8479882" y="2175189"/>
            <a:ext cx="1403106" cy="841944"/>
          </a:xfrm>
          <a:prstGeom prst="roundRect">
            <a:avLst/>
          </a:pr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Rectángulo: esquinas redondeadas 16">
            <a:extLst>
              <a:ext uri="{FF2B5EF4-FFF2-40B4-BE49-F238E27FC236}">
                <a16:creationId xmlns:a16="http://schemas.microsoft.com/office/drawing/2014/main" id="{A6628C4E-1DEA-7680-F0C4-C6F21CD1B7C7}"/>
              </a:ext>
            </a:extLst>
          </p:cNvPr>
          <p:cNvSpPr/>
          <p:nvPr/>
        </p:nvSpPr>
        <p:spPr>
          <a:xfrm>
            <a:off x="10208135" y="2175189"/>
            <a:ext cx="1403106" cy="841944"/>
          </a:xfrm>
          <a:prstGeom prst="roundRect">
            <a:avLst/>
          </a:pr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a:ea typeface="+mn-ea"/>
              <a:cs typeface="+mn-cs"/>
            </a:endParaRPr>
          </a:p>
        </p:txBody>
      </p:sp>
      <p:sp>
        <p:nvSpPr>
          <p:cNvPr id="33" name="Rectángulo: esquinas redondeadas 32">
            <a:extLst>
              <a:ext uri="{FF2B5EF4-FFF2-40B4-BE49-F238E27FC236}">
                <a16:creationId xmlns:a16="http://schemas.microsoft.com/office/drawing/2014/main" id="{7CFE6C65-A42B-A0C8-9E99-F45D914BB4E1}"/>
              </a:ext>
            </a:extLst>
          </p:cNvPr>
          <p:cNvSpPr/>
          <p:nvPr/>
        </p:nvSpPr>
        <p:spPr>
          <a:xfrm>
            <a:off x="8479882" y="3315092"/>
            <a:ext cx="1403106" cy="841944"/>
          </a:xfrm>
          <a:prstGeom prst="roundRect">
            <a:avLst/>
          </a:pr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a:ea typeface="+mn-ea"/>
              <a:cs typeface="+mn-cs"/>
            </a:endParaRPr>
          </a:p>
        </p:txBody>
      </p:sp>
      <p:sp>
        <p:nvSpPr>
          <p:cNvPr id="34" name="Rectángulo: esquinas redondeadas 33">
            <a:extLst>
              <a:ext uri="{FF2B5EF4-FFF2-40B4-BE49-F238E27FC236}">
                <a16:creationId xmlns:a16="http://schemas.microsoft.com/office/drawing/2014/main" id="{4DDCF86F-E8F1-B709-0414-2D9DFD16C0FD}"/>
              </a:ext>
            </a:extLst>
          </p:cNvPr>
          <p:cNvSpPr/>
          <p:nvPr/>
        </p:nvSpPr>
        <p:spPr>
          <a:xfrm>
            <a:off x="10208135" y="3315092"/>
            <a:ext cx="1403106" cy="841944"/>
          </a:xfrm>
          <a:prstGeom prst="roundRect">
            <a:avLst/>
          </a:pr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a:ea typeface="+mn-ea"/>
              <a:cs typeface="+mn-cs"/>
            </a:endParaRPr>
          </a:p>
        </p:txBody>
      </p:sp>
      <p:sp>
        <p:nvSpPr>
          <p:cNvPr id="35" name="Rectángulo: esquinas redondeadas 34">
            <a:extLst>
              <a:ext uri="{FF2B5EF4-FFF2-40B4-BE49-F238E27FC236}">
                <a16:creationId xmlns:a16="http://schemas.microsoft.com/office/drawing/2014/main" id="{009832DA-3F57-173A-C3E1-F87C04641F71}"/>
              </a:ext>
            </a:extLst>
          </p:cNvPr>
          <p:cNvSpPr/>
          <p:nvPr/>
        </p:nvSpPr>
        <p:spPr>
          <a:xfrm>
            <a:off x="8479882" y="4408851"/>
            <a:ext cx="1403106" cy="841944"/>
          </a:xfrm>
          <a:prstGeom prst="roundRect">
            <a:avLst/>
          </a:pr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a:ea typeface="+mn-ea"/>
              <a:cs typeface="+mn-cs"/>
            </a:endParaRPr>
          </a:p>
        </p:txBody>
      </p:sp>
      <p:sp>
        <p:nvSpPr>
          <p:cNvPr id="36" name="Rectángulo: esquinas redondeadas 35">
            <a:extLst>
              <a:ext uri="{FF2B5EF4-FFF2-40B4-BE49-F238E27FC236}">
                <a16:creationId xmlns:a16="http://schemas.microsoft.com/office/drawing/2014/main" id="{E32C91DB-2A5D-71FD-7899-FAB7568C31FA}"/>
              </a:ext>
            </a:extLst>
          </p:cNvPr>
          <p:cNvSpPr/>
          <p:nvPr/>
        </p:nvSpPr>
        <p:spPr>
          <a:xfrm>
            <a:off x="10208135" y="4408851"/>
            <a:ext cx="1403106" cy="841944"/>
          </a:xfrm>
          <a:prstGeom prst="roundRect">
            <a:avLst/>
          </a:pr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a:ea typeface="+mn-ea"/>
              <a:cs typeface="+mn-cs"/>
            </a:endParaRPr>
          </a:p>
        </p:txBody>
      </p:sp>
      <p:pic>
        <p:nvPicPr>
          <p:cNvPr id="37" name="Imagen 36" descr="Imagen que contiene interior, pequeño, vista, par&#10;&#10;Descripción generada automáticamente">
            <a:extLst>
              <a:ext uri="{FF2B5EF4-FFF2-40B4-BE49-F238E27FC236}">
                <a16:creationId xmlns:a16="http://schemas.microsoft.com/office/drawing/2014/main" id="{AF6DC272-FA2D-9B61-8FA7-AA7BC7B947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6991" y="4518155"/>
            <a:ext cx="3311650" cy="2235364"/>
          </a:xfrm>
          <a:prstGeom prst="rect">
            <a:avLst/>
          </a:prstGeom>
        </p:spPr>
      </p:pic>
      <p:pic>
        <p:nvPicPr>
          <p:cNvPr id="38" name="Imagen 37" descr="Una caricatura de una persona&#10;&#10;Descripción generada automáticamente con confianza baja">
            <a:extLst>
              <a:ext uri="{FF2B5EF4-FFF2-40B4-BE49-F238E27FC236}">
                <a16:creationId xmlns:a16="http://schemas.microsoft.com/office/drawing/2014/main" id="{FAC44FAB-CD03-5931-DF91-8F36E9FEEC7F}"/>
              </a:ext>
            </a:extLst>
          </p:cNvPr>
          <p:cNvPicPr>
            <a:picLocks noChangeAspect="1"/>
          </p:cNvPicPr>
          <p:nvPr/>
        </p:nvPicPr>
        <p:blipFill>
          <a:blip r:embed="rId5">
            <a:extLst>
              <a:ext uri="{28A0092B-C50C-407E-A947-70E740481C1C}">
                <a14:useLocalDpi xmlns:a14="http://schemas.microsoft.com/office/drawing/2010/main" val="0"/>
              </a:ext>
            </a:extLst>
          </a:blip>
          <a:srcRect l="25148" t="5838" r="22854" b="6700"/>
          <a:stretch/>
        </p:blipFill>
        <p:spPr>
          <a:xfrm>
            <a:off x="5108575" y="1308459"/>
            <a:ext cx="2805282" cy="3185023"/>
          </a:xfrm>
          <a:prstGeom prst="rect">
            <a:avLst/>
          </a:prstGeom>
        </p:spPr>
      </p:pic>
      <p:pic>
        <p:nvPicPr>
          <p:cNvPr id="39" name="Imagen 38" descr="Un control color blanco&#10;&#10;Descripción generada automáticamente con confianza baja">
            <a:extLst>
              <a:ext uri="{FF2B5EF4-FFF2-40B4-BE49-F238E27FC236}">
                <a16:creationId xmlns:a16="http://schemas.microsoft.com/office/drawing/2014/main" id="{6F3E3EA9-7833-8652-77F0-4217AA35E6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79228" y="5246005"/>
            <a:ext cx="2233355" cy="1507514"/>
          </a:xfrm>
          <a:prstGeom prst="rect">
            <a:avLst/>
          </a:prstGeom>
        </p:spPr>
      </p:pic>
      <p:sp>
        <p:nvSpPr>
          <p:cNvPr id="40" name="Google Shape;503;p40">
            <a:extLst>
              <a:ext uri="{FF2B5EF4-FFF2-40B4-BE49-F238E27FC236}">
                <a16:creationId xmlns:a16="http://schemas.microsoft.com/office/drawing/2014/main" id="{283B1CC3-297B-7696-2C44-7D582A4AE2B1}"/>
              </a:ext>
            </a:extLst>
          </p:cNvPr>
          <p:cNvSpPr txBox="1"/>
          <p:nvPr/>
        </p:nvSpPr>
        <p:spPr>
          <a:xfrm>
            <a:off x="8571348" y="5517733"/>
            <a:ext cx="2894725" cy="584735"/>
          </a:xfrm>
          <a:prstGeom prst="rect">
            <a:avLst/>
          </a:prstGeom>
          <a:noFill/>
          <a:ln>
            <a:noFill/>
          </a:ln>
        </p:spPr>
        <p:txBody>
          <a:bodyPr spcFirstLastPara="1" wrap="square" lIns="121900" tIns="121900" rIns="121900" bIns="1219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a:ln>
                  <a:noFill/>
                </a:ln>
                <a:solidFill>
                  <a:srgbClr val="FFFFFF"/>
                </a:solidFill>
                <a:effectLst/>
                <a:uLnTx/>
                <a:uFillTx/>
                <a:latin typeface="Helvetica Neue" panose="020B0604020202020204" charset="0"/>
                <a:ea typeface="+mn-ea"/>
                <a:cs typeface="Helvetica Neue" panose="020B0604020202020204" charset="0"/>
              </a:rPr>
              <a:t>Mantiene la cerveza fresca con un sistema de barril patentado</a:t>
            </a:r>
          </a:p>
        </p:txBody>
      </p:sp>
      <p:sp>
        <p:nvSpPr>
          <p:cNvPr id="41" name="Rectángulo: esquinas redondeadas 40">
            <a:extLst>
              <a:ext uri="{FF2B5EF4-FFF2-40B4-BE49-F238E27FC236}">
                <a16:creationId xmlns:a16="http://schemas.microsoft.com/office/drawing/2014/main" id="{E303175B-6208-4C31-8453-D51F4FBB022C}"/>
              </a:ext>
            </a:extLst>
          </p:cNvPr>
          <p:cNvSpPr/>
          <p:nvPr/>
        </p:nvSpPr>
        <p:spPr>
          <a:xfrm>
            <a:off x="8469998" y="5532073"/>
            <a:ext cx="3141243" cy="584735"/>
          </a:xfrm>
          <a:prstGeom prst="roundRect">
            <a:avLst/>
          </a:pr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Google Shape;81;p3">
            <a:extLst>
              <a:ext uri="{FF2B5EF4-FFF2-40B4-BE49-F238E27FC236}">
                <a16:creationId xmlns:a16="http://schemas.microsoft.com/office/drawing/2014/main" id="{910FE564-A879-25DE-2180-5C929215C462}"/>
              </a:ext>
            </a:extLst>
          </p:cNvPr>
          <p:cNvSpPr/>
          <p:nvPr/>
        </p:nvSpPr>
        <p:spPr>
          <a:xfrm>
            <a:off x="574769" y="305802"/>
            <a:ext cx="11412635" cy="773864"/>
          </a:xfrm>
          <a:prstGeom prst="rect">
            <a:avLst/>
          </a:prstGeom>
          <a:noFill/>
          <a:ln>
            <a:noFill/>
          </a:ln>
        </p:spPr>
        <p:txBody>
          <a:bodyPr spcFirstLastPara="1" wrap="square" lIns="61525" tIns="30750" rIns="61525" bIns="30750" anchor="t" anchorCtr="0">
            <a:noAutofit/>
          </a:bodyPr>
          <a:lstStyle/>
          <a:p>
            <a:pPr marL="0" marR="0" lvl="0" indent="0" algn="l" defTabSz="914400" rtl="0" eaLnBrk="1" fontAlgn="auto" latinLnBrk="0" hangingPunct="1">
              <a:lnSpc>
                <a:spcPct val="93750"/>
              </a:lnSpc>
              <a:spcBef>
                <a:spcPts val="0"/>
              </a:spcBef>
              <a:spcAft>
                <a:spcPts val="0"/>
              </a:spcAft>
              <a:buClr>
                <a:srgbClr val="000000"/>
              </a:buClr>
              <a:buSzPts val="4000"/>
              <a:buFontTx/>
              <a:buNone/>
              <a:tabLst/>
              <a:defRPr/>
            </a:pPr>
            <a:r>
              <a:rPr lang="es-ES" sz="2000" b="1">
                <a:solidFill>
                  <a:schemeClr val="bg1"/>
                </a:solidFill>
                <a:latin typeface="Helvetica Neue" panose="020B0604020202020204" charset="0"/>
              </a:rPr>
              <a:t>Propuesta de valor diferencial en el mercado, validada con cliente</a:t>
            </a:r>
            <a:endParaRPr kumimoji="0" lang="es-ES" sz="2000" b="1" i="0" u="none" strike="noStrike" kern="0" cap="none" spc="0" normalizeH="0" baseline="0" noProof="0">
              <a:ln>
                <a:noFill/>
              </a:ln>
              <a:solidFill>
                <a:schemeClr val="bg1"/>
              </a:solidFill>
              <a:effectLst/>
              <a:uLnTx/>
              <a:uFillTx/>
              <a:latin typeface="Helvetica Neue" panose="020B0604020202020204" charset="0"/>
              <a:ea typeface="Calibri"/>
              <a:cs typeface="Calibri"/>
              <a:sym typeface="Calibri"/>
            </a:endParaRPr>
          </a:p>
        </p:txBody>
      </p:sp>
    </p:spTree>
    <p:extLst>
      <p:ext uri="{BB962C8B-B14F-4D97-AF65-F5344CB8AC3E}">
        <p14:creationId xmlns:p14="http://schemas.microsoft.com/office/powerpoint/2010/main" val="2808915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500"/>
                                        <p:tgtEl>
                                          <p:spTgt spid="3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fade">
                                      <p:cBhvr>
                                        <p:cTn id="41" dur="500"/>
                                        <p:tgtEl>
                                          <p:spTgt spid="3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fade">
                                      <p:cBhvr>
                                        <p:cTn id="44" dur="500"/>
                                        <p:tgtEl>
                                          <p:spTgt spid="3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fade">
                                      <p:cBhvr>
                                        <p:cTn id="49" dur="500"/>
                                        <p:tgtEl>
                                          <p:spTgt spid="4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6" grpId="0" animBg="1"/>
      <p:bldP spid="17" grpId="0" animBg="1"/>
      <p:bldP spid="33" grpId="0" animBg="1"/>
      <p:bldP spid="34" grpId="0" animBg="1"/>
      <p:bldP spid="35" grpId="0" animBg="1"/>
      <p:bldP spid="36" grpId="0" animBg="1"/>
      <p:bldP spid="40" grpId="0"/>
      <p:bldP spid="4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67E0E8-8FA5-3DB3-3228-CE042A20D92F}"/>
            </a:ext>
          </a:extLst>
        </p:cNvPr>
        <p:cNvGrpSpPr/>
        <p:nvPr/>
      </p:nvGrpSpPr>
      <p:grpSpPr>
        <a:xfrm>
          <a:off x="0" y="0"/>
          <a:ext cx="0" cy="0"/>
          <a:chOff x="0" y="0"/>
          <a:chExt cx="0" cy="0"/>
        </a:xfrm>
      </p:grpSpPr>
      <p:graphicFrame>
        <p:nvGraphicFramePr>
          <p:cNvPr id="73" name="think-cell data - do not delete" hidden="1">
            <a:extLst>
              <a:ext uri="{FF2B5EF4-FFF2-40B4-BE49-F238E27FC236}">
                <a16:creationId xmlns:a16="http://schemas.microsoft.com/office/drawing/2014/main" id="{A12CE394-7C96-179F-4A43-504BF368AA2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de think-cell" r:id="rId6" imgW="672" imgH="670" progId="TCLayout.ActiveDocument.1">
                  <p:embed/>
                </p:oleObj>
              </mc:Choice>
              <mc:Fallback>
                <p:oleObj name="Diapositiva de think-cell" r:id="rId6" imgW="672" imgH="670" progId="TCLayout.ActiveDocument.1">
                  <p:embed/>
                  <p:pic>
                    <p:nvPicPr>
                      <p:cNvPr id="73" name="think-cell data - do not delete" hidden="1">
                        <a:extLst>
                          <a:ext uri="{FF2B5EF4-FFF2-40B4-BE49-F238E27FC236}">
                            <a16:creationId xmlns:a16="http://schemas.microsoft.com/office/drawing/2014/main" id="{A12CE394-7C96-179F-4A43-504BF368AA2C}"/>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pic>
        <p:nvPicPr>
          <p:cNvPr id="3" name="HUEBOX _ Estrella Galicia">
            <a:hlinkClick r:id="" action="ppaction://media"/>
            <a:extLst>
              <a:ext uri="{FF2B5EF4-FFF2-40B4-BE49-F238E27FC236}">
                <a16:creationId xmlns:a16="http://schemas.microsoft.com/office/drawing/2014/main" id="{8CAFEA43-0C3F-2FEF-0B41-BF89CAA98AE0}"/>
              </a:ext>
            </a:extLst>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0" y="0"/>
            <a:ext cx="12192000" cy="6858000"/>
          </a:xfrm>
          <a:prstGeom prst="rect">
            <a:avLst/>
          </a:prstGeom>
        </p:spPr>
      </p:pic>
    </p:spTree>
    <p:extLst>
      <p:ext uri="{BB962C8B-B14F-4D97-AF65-F5344CB8AC3E}">
        <p14:creationId xmlns:p14="http://schemas.microsoft.com/office/powerpoint/2010/main" val="1999646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20">
          <a:extLst>
            <a:ext uri="{FF2B5EF4-FFF2-40B4-BE49-F238E27FC236}">
              <a16:creationId xmlns:a16="http://schemas.microsoft.com/office/drawing/2014/main" id="{78952675-B445-3CA0-A980-AB3EC1421F1B}"/>
            </a:ext>
          </a:extLst>
        </p:cNvPr>
        <p:cNvGrpSpPr/>
        <p:nvPr/>
      </p:nvGrpSpPr>
      <p:grpSpPr>
        <a:xfrm>
          <a:off x="0" y="0"/>
          <a:ext cx="0" cy="0"/>
          <a:chOff x="0" y="0"/>
          <a:chExt cx="0" cy="0"/>
        </a:xfrm>
      </p:grpSpPr>
      <p:sp>
        <p:nvSpPr>
          <p:cNvPr id="3" name="Google Shape;81;p3">
            <a:extLst>
              <a:ext uri="{FF2B5EF4-FFF2-40B4-BE49-F238E27FC236}">
                <a16:creationId xmlns:a16="http://schemas.microsoft.com/office/drawing/2014/main" id="{7409C63F-14C1-BA86-31E4-D8F1C19B37DA}"/>
              </a:ext>
            </a:extLst>
          </p:cNvPr>
          <p:cNvSpPr/>
          <p:nvPr/>
        </p:nvSpPr>
        <p:spPr>
          <a:xfrm>
            <a:off x="574769" y="305802"/>
            <a:ext cx="11171753" cy="393490"/>
          </a:xfrm>
          <a:prstGeom prst="rect">
            <a:avLst/>
          </a:prstGeom>
          <a:noFill/>
          <a:ln>
            <a:noFill/>
          </a:ln>
        </p:spPr>
        <p:txBody>
          <a:bodyPr spcFirstLastPara="1" wrap="square" lIns="61525" tIns="30750" rIns="61525" bIns="30750" anchor="t" anchorCtr="0">
            <a:noAutofit/>
          </a:bodyPr>
          <a:lstStyle/>
          <a:p>
            <a:pPr marL="0" marR="0" lvl="0" indent="0" algn="l" defTabSz="914400" rtl="0" eaLnBrk="1" fontAlgn="auto" latinLnBrk="0" hangingPunct="1">
              <a:lnSpc>
                <a:spcPct val="93750"/>
              </a:lnSpc>
              <a:spcBef>
                <a:spcPts val="0"/>
              </a:spcBef>
              <a:spcAft>
                <a:spcPts val="0"/>
              </a:spcAft>
              <a:buClr>
                <a:srgbClr val="000000"/>
              </a:buClr>
              <a:buSzPts val="4000"/>
              <a:buFontTx/>
              <a:buNone/>
              <a:tabLst/>
              <a:defRPr/>
            </a:pPr>
            <a:r>
              <a:rPr kumimoji="0" lang="es-ES" sz="2000" b="1" i="0" u="none" strike="noStrike" kern="0" cap="none" spc="0" normalizeH="0" baseline="0" noProof="0">
                <a:ln>
                  <a:noFill/>
                </a:ln>
                <a:solidFill>
                  <a:srgbClr val="000000"/>
                </a:solidFill>
                <a:effectLst/>
                <a:uLnTx/>
                <a:uFillTx/>
                <a:latin typeface="Helvetica Neue" panose="020B0604020202020204" charset="0"/>
                <a:ea typeface="Calibri"/>
                <a:cs typeface="Calibri"/>
                <a:sym typeface="Calibri"/>
              </a:rPr>
              <a:t>El lanzamiento en 2025 fue un éxito</a:t>
            </a:r>
          </a:p>
        </p:txBody>
      </p:sp>
      <p:pic>
        <p:nvPicPr>
          <p:cNvPr id="5" name="Imagen 4">
            <a:extLst>
              <a:ext uri="{FF2B5EF4-FFF2-40B4-BE49-F238E27FC236}">
                <a16:creationId xmlns:a16="http://schemas.microsoft.com/office/drawing/2014/main" id="{2F583672-5C6B-19C5-2539-36754D2BF2B5}"/>
              </a:ext>
            </a:extLst>
          </p:cNvPr>
          <p:cNvPicPr>
            <a:picLocks noChangeAspect="1"/>
          </p:cNvPicPr>
          <p:nvPr/>
        </p:nvPicPr>
        <p:blipFill>
          <a:blip r:embed="rId3"/>
          <a:srcRect r="10786"/>
          <a:stretch>
            <a:fillRect/>
          </a:stretch>
        </p:blipFill>
        <p:spPr>
          <a:xfrm>
            <a:off x="693197" y="1121631"/>
            <a:ext cx="2031948" cy="1846359"/>
          </a:xfrm>
          <a:prstGeom prst="rect">
            <a:avLst/>
          </a:prstGeom>
        </p:spPr>
      </p:pic>
      <p:pic>
        <p:nvPicPr>
          <p:cNvPr id="6" name="Imagen 5" descr="Imagen de la pantalla de un celular con texto e imágenes&#10;&#10;El contenido generado por IA puede ser incorrecto.">
            <a:extLst>
              <a:ext uri="{FF2B5EF4-FFF2-40B4-BE49-F238E27FC236}">
                <a16:creationId xmlns:a16="http://schemas.microsoft.com/office/drawing/2014/main" id="{F15D4E6B-7492-C234-2535-67A058A2C2F5}"/>
              </a:ext>
            </a:extLst>
          </p:cNvPr>
          <p:cNvPicPr>
            <a:picLocks noChangeAspect="1"/>
          </p:cNvPicPr>
          <p:nvPr/>
        </p:nvPicPr>
        <p:blipFill>
          <a:blip r:embed="rId4">
            <a:extLst>
              <a:ext uri="{28A0092B-C50C-407E-A947-70E740481C1C}">
                <a14:useLocalDpi xmlns:a14="http://schemas.microsoft.com/office/drawing/2010/main" val="0"/>
              </a:ext>
            </a:extLst>
          </a:blip>
          <a:srcRect l="30886" r="31425"/>
          <a:stretch>
            <a:fillRect/>
          </a:stretch>
        </p:blipFill>
        <p:spPr>
          <a:xfrm>
            <a:off x="6889299" y="3769419"/>
            <a:ext cx="1461381" cy="2030234"/>
          </a:xfrm>
          <a:prstGeom prst="rect">
            <a:avLst/>
          </a:prstGeom>
        </p:spPr>
      </p:pic>
      <p:sp>
        <p:nvSpPr>
          <p:cNvPr id="7" name="Rectángulo 6">
            <a:extLst>
              <a:ext uri="{FF2B5EF4-FFF2-40B4-BE49-F238E27FC236}">
                <a16:creationId xmlns:a16="http://schemas.microsoft.com/office/drawing/2014/main" id="{B447B403-C684-3669-FFC3-22AEF0AAEB47}"/>
              </a:ext>
            </a:extLst>
          </p:cNvPr>
          <p:cNvSpPr/>
          <p:nvPr/>
        </p:nvSpPr>
        <p:spPr>
          <a:xfrm>
            <a:off x="573663" y="930319"/>
            <a:ext cx="4404737" cy="5629578"/>
          </a:xfrm>
          <a:prstGeom prst="rect">
            <a:avLst/>
          </a:prstGeom>
          <a:noFill/>
          <a:ln w="12700">
            <a:solidFill>
              <a:schemeClr val="bg1">
                <a:lumMod val="8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3200" b="0" i="0" u="none" strike="noStrike" kern="1200" cap="none" spc="0" normalizeH="0" baseline="0" noProof="0">
              <a:ln>
                <a:noFill/>
              </a:ln>
              <a:solidFill>
                <a:srgbClr val="FFFFFF"/>
              </a:solidFill>
              <a:effectLst/>
              <a:uLnTx/>
              <a:uFillTx/>
              <a:latin typeface="Aptos" panose="020B0004020202020204" pitchFamily="34" charset="0"/>
              <a:ea typeface="+mn-ea"/>
              <a:cs typeface="+mn-cs"/>
            </a:endParaRPr>
          </a:p>
        </p:txBody>
      </p:sp>
      <p:sp>
        <p:nvSpPr>
          <p:cNvPr id="8" name="CuadroTexto 7">
            <a:extLst>
              <a:ext uri="{FF2B5EF4-FFF2-40B4-BE49-F238E27FC236}">
                <a16:creationId xmlns:a16="http://schemas.microsoft.com/office/drawing/2014/main" id="{FF2BA21F-3A92-C692-B379-8E5415662EDE}"/>
              </a:ext>
            </a:extLst>
          </p:cNvPr>
          <p:cNvSpPr txBox="1"/>
          <p:nvPr/>
        </p:nvSpPr>
        <p:spPr>
          <a:xfrm>
            <a:off x="1054576" y="771812"/>
            <a:ext cx="3432903" cy="338554"/>
          </a:xfrm>
          <a:prstGeom prst="rect">
            <a:avLst/>
          </a:prstGeom>
          <a:solidFill>
            <a:schemeClr val="bg1"/>
          </a:solidFill>
        </p:spPr>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a:ln>
                  <a:noFill/>
                </a:ln>
                <a:solidFill>
                  <a:srgbClr val="000000"/>
                </a:solidFill>
                <a:effectLst/>
                <a:uLnTx/>
                <a:uFillTx/>
                <a:latin typeface="Aptos" panose="020B0004020202020204" pitchFamily="34" charset="0"/>
                <a:ea typeface="+mn-ea"/>
                <a:cs typeface="+mn-cs"/>
              </a:rPr>
              <a:t>Acciones especiales TV &amp; Radio</a:t>
            </a:r>
          </a:p>
        </p:txBody>
      </p:sp>
      <p:pic>
        <p:nvPicPr>
          <p:cNvPr id="9" name="Picture 4" descr="Cuándo se celebra la final de la Copa del Rey en Sevilla en 2025: horario,  fecha y cómo conseguir las entradas">
            <a:extLst>
              <a:ext uri="{FF2B5EF4-FFF2-40B4-BE49-F238E27FC236}">
                <a16:creationId xmlns:a16="http://schemas.microsoft.com/office/drawing/2014/main" id="{98D34856-0AD3-3AC8-289A-107BD6F60D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9423" y="1176769"/>
            <a:ext cx="1698971" cy="1189362"/>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upo 9">
            <a:extLst>
              <a:ext uri="{FF2B5EF4-FFF2-40B4-BE49-F238E27FC236}">
                <a16:creationId xmlns:a16="http://schemas.microsoft.com/office/drawing/2014/main" id="{1C069F76-57D2-CE23-5197-9A8D8066AFD9}"/>
              </a:ext>
            </a:extLst>
          </p:cNvPr>
          <p:cNvGrpSpPr/>
          <p:nvPr/>
        </p:nvGrpSpPr>
        <p:grpSpPr>
          <a:xfrm>
            <a:off x="723022" y="4674380"/>
            <a:ext cx="3223538" cy="1321096"/>
            <a:chOff x="197755" y="4835628"/>
            <a:chExt cx="5463816" cy="2239225"/>
          </a:xfrm>
        </p:grpSpPr>
        <p:pic>
          <p:nvPicPr>
            <p:cNvPr id="11" name="Imagen 10" descr="Una señal de carreras en una pista&#10;&#10;El contenido generado por IA puede ser incorrecto.">
              <a:extLst>
                <a:ext uri="{FF2B5EF4-FFF2-40B4-BE49-F238E27FC236}">
                  <a16:creationId xmlns:a16="http://schemas.microsoft.com/office/drawing/2014/main" id="{74E8BAD7-2462-71EA-74BE-DEB4571F8FBA}"/>
                </a:ext>
              </a:extLst>
            </p:cNvPr>
            <p:cNvPicPr>
              <a:picLocks noChangeAspect="1"/>
            </p:cNvPicPr>
            <p:nvPr/>
          </p:nvPicPr>
          <p:blipFill>
            <a:blip r:embed="rId6"/>
            <a:srcRect b="8844"/>
            <a:stretch>
              <a:fillRect/>
            </a:stretch>
          </p:blipFill>
          <p:spPr>
            <a:xfrm>
              <a:off x="197755" y="4835628"/>
              <a:ext cx="3683805" cy="2239225"/>
            </a:xfrm>
            <a:prstGeom prst="rect">
              <a:avLst/>
            </a:prstGeom>
          </p:spPr>
        </p:pic>
        <p:pic>
          <p:nvPicPr>
            <p:cNvPr id="12" name="Imagen 11" descr="Imagen que contiene piso, interior, cuarto, tabla&#10;&#10;El contenido generado por IA puede ser incorrecto.">
              <a:extLst>
                <a:ext uri="{FF2B5EF4-FFF2-40B4-BE49-F238E27FC236}">
                  <a16:creationId xmlns:a16="http://schemas.microsoft.com/office/drawing/2014/main" id="{C2CCE7A5-05E5-AC03-D3DC-2A78AF6648B5}"/>
                </a:ext>
              </a:extLst>
            </p:cNvPr>
            <p:cNvPicPr>
              <a:picLocks noChangeAspect="1"/>
            </p:cNvPicPr>
            <p:nvPr/>
          </p:nvPicPr>
          <p:blipFill>
            <a:blip r:embed="rId7"/>
            <a:srcRect t="29048" b="11178"/>
            <a:stretch>
              <a:fillRect/>
            </a:stretch>
          </p:blipFill>
          <p:spPr>
            <a:xfrm>
              <a:off x="3901566" y="4890218"/>
              <a:ext cx="1760005" cy="1870283"/>
            </a:xfrm>
            <a:prstGeom prst="rect">
              <a:avLst/>
            </a:prstGeom>
          </p:spPr>
        </p:pic>
      </p:grpSp>
      <p:sp>
        <p:nvSpPr>
          <p:cNvPr id="13" name="CuadroTexto 12">
            <a:extLst>
              <a:ext uri="{FF2B5EF4-FFF2-40B4-BE49-F238E27FC236}">
                <a16:creationId xmlns:a16="http://schemas.microsoft.com/office/drawing/2014/main" id="{616FE3D7-0CBF-A54F-F13F-3A54D26D1743}"/>
              </a:ext>
            </a:extLst>
          </p:cNvPr>
          <p:cNvSpPr txBox="1"/>
          <p:nvPr/>
        </p:nvSpPr>
        <p:spPr>
          <a:xfrm>
            <a:off x="510121" y="2932388"/>
            <a:ext cx="1354202" cy="261610"/>
          </a:xfrm>
          <a:prstGeom prst="rect">
            <a:avLst/>
          </a:prstGeom>
          <a:noFill/>
        </p:spPr>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a:ln>
                  <a:noFill/>
                </a:ln>
                <a:solidFill>
                  <a:srgbClr val="000000"/>
                </a:solidFill>
                <a:effectLst/>
                <a:uLnTx/>
                <a:uFillTx/>
                <a:latin typeface="Aptos" panose="020B0004020202020204" pitchFamily="34" charset="0"/>
                <a:ea typeface="+mn-ea"/>
                <a:cs typeface="+mn-cs"/>
              </a:rPr>
              <a:t>El Hormiguero</a:t>
            </a:r>
          </a:p>
        </p:txBody>
      </p:sp>
      <p:sp>
        <p:nvSpPr>
          <p:cNvPr id="14" name="CuadroTexto 13">
            <a:extLst>
              <a:ext uri="{FF2B5EF4-FFF2-40B4-BE49-F238E27FC236}">
                <a16:creationId xmlns:a16="http://schemas.microsoft.com/office/drawing/2014/main" id="{C7DE0AB8-6448-9903-D643-6C1BBBDC9167}"/>
              </a:ext>
            </a:extLst>
          </p:cNvPr>
          <p:cNvSpPr txBox="1"/>
          <p:nvPr/>
        </p:nvSpPr>
        <p:spPr>
          <a:xfrm>
            <a:off x="2704706" y="5800438"/>
            <a:ext cx="1354202" cy="261610"/>
          </a:xfrm>
          <a:prstGeom prst="rect">
            <a:avLst/>
          </a:prstGeom>
          <a:noFill/>
        </p:spPr>
        <p:txBody>
          <a:bodyPr wrap="square">
            <a:spAutoFit/>
          </a:bodyPr>
          <a:lstStyle/>
          <a:p>
            <a:pPr marL="0" marR="0" lvl="0" indent="0" algn="r" defTabSz="914446"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a:ln>
                  <a:noFill/>
                </a:ln>
                <a:solidFill>
                  <a:srgbClr val="000000"/>
                </a:solidFill>
                <a:effectLst/>
                <a:uLnTx/>
                <a:uFillTx/>
                <a:latin typeface="Aptos" panose="020B0004020202020204" pitchFamily="34" charset="0"/>
                <a:ea typeface="+mn-ea"/>
                <a:cs typeface="+mn-cs"/>
              </a:rPr>
              <a:t>MotoGP</a:t>
            </a:r>
          </a:p>
        </p:txBody>
      </p:sp>
      <p:sp>
        <p:nvSpPr>
          <p:cNvPr id="15" name="CuadroTexto 14">
            <a:extLst>
              <a:ext uri="{FF2B5EF4-FFF2-40B4-BE49-F238E27FC236}">
                <a16:creationId xmlns:a16="http://schemas.microsoft.com/office/drawing/2014/main" id="{78F0BBC1-4923-31F1-5C50-B62CE0312241}"/>
              </a:ext>
            </a:extLst>
          </p:cNvPr>
          <p:cNvSpPr txBox="1"/>
          <p:nvPr/>
        </p:nvSpPr>
        <p:spPr>
          <a:xfrm>
            <a:off x="3567870" y="2337103"/>
            <a:ext cx="1354202" cy="261610"/>
          </a:xfrm>
          <a:prstGeom prst="rect">
            <a:avLst/>
          </a:prstGeom>
          <a:noFill/>
        </p:spPr>
        <p:txBody>
          <a:bodyPr wrap="square">
            <a:spAutoFit/>
          </a:bodyPr>
          <a:lstStyle/>
          <a:p>
            <a:pPr marL="0" marR="0" lvl="0" indent="0" algn="r" defTabSz="914446"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a:ln>
                  <a:noFill/>
                </a:ln>
                <a:solidFill>
                  <a:srgbClr val="000000"/>
                </a:solidFill>
                <a:effectLst/>
                <a:uLnTx/>
                <a:uFillTx/>
                <a:latin typeface="Aptos" panose="020B0004020202020204" pitchFamily="34" charset="0"/>
                <a:ea typeface="+mn-ea"/>
                <a:cs typeface="+mn-cs"/>
              </a:rPr>
              <a:t>Copa del Rey</a:t>
            </a:r>
          </a:p>
        </p:txBody>
      </p:sp>
      <p:pic>
        <p:nvPicPr>
          <p:cNvPr id="16" name="Picture 2" descr="Copa del Rey - Wikipedia, la enciclopedia libre">
            <a:extLst>
              <a:ext uri="{FF2B5EF4-FFF2-40B4-BE49-F238E27FC236}">
                <a16:creationId xmlns:a16="http://schemas.microsoft.com/office/drawing/2014/main" id="{029BCF60-D189-0950-0B78-ECB6021E3F0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44679" y="1213062"/>
            <a:ext cx="478366" cy="47836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descr="Tiempo de Juego | Podcast y programas completos | COPE">
            <a:extLst>
              <a:ext uri="{FF2B5EF4-FFF2-40B4-BE49-F238E27FC236}">
                <a16:creationId xmlns:a16="http://schemas.microsoft.com/office/drawing/2014/main" id="{06DB3175-0637-38A0-17BD-FE836CD7A4C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3022" y="3203472"/>
            <a:ext cx="2053009" cy="1154818"/>
          </a:xfrm>
          <a:prstGeom prst="rect">
            <a:avLst/>
          </a:prstGeom>
          <a:noFill/>
          <a:extLst>
            <a:ext uri="{909E8E84-426E-40DD-AFC4-6F175D3DCCD1}">
              <a14:hiddenFill xmlns:a14="http://schemas.microsoft.com/office/drawing/2010/main">
                <a:solidFill>
                  <a:srgbClr val="FFFFFF"/>
                </a:solidFill>
              </a14:hiddenFill>
            </a:ext>
          </a:extLst>
        </p:spPr>
      </p:pic>
      <p:sp>
        <p:nvSpPr>
          <p:cNvPr id="33" name="CuadroTexto 32">
            <a:extLst>
              <a:ext uri="{FF2B5EF4-FFF2-40B4-BE49-F238E27FC236}">
                <a16:creationId xmlns:a16="http://schemas.microsoft.com/office/drawing/2014/main" id="{6B36E31F-71B4-5BB5-5608-AA793247BFB4}"/>
              </a:ext>
            </a:extLst>
          </p:cNvPr>
          <p:cNvSpPr txBox="1"/>
          <p:nvPr/>
        </p:nvSpPr>
        <p:spPr>
          <a:xfrm>
            <a:off x="640747" y="4334043"/>
            <a:ext cx="1354202" cy="261610"/>
          </a:xfrm>
          <a:prstGeom prst="rect">
            <a:avLst/>
          </a:prstGeom>
          <a:noFill/>
        </p:spPr>
        <p:txBody>
          <a:bodyPr wrap="square">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a:ln>
                  <a:noFill/>
                </a:ln>
                <a:solidFill>
                  <a:srgbClr val="000000"/>
                </a:solidFill>
                <a:effectLst/>
                <a:uLnTx/>
                <a:uFillTx/>
                <a:latin typeface="Aptos" panose="020B0004020202020204" pitchFamily="34" charset="0"/>
                <a:ea typeface="+mn-ea"/>
                <a:cs typeface="+mn-cs"/>
              </a:rPr>
              <a:t>Tiempo de juego</a:t>
            </a:r>
          </a:p>
        </p:txBody>
      </p:sp>
      <p:sp>
        <p:nvSpPr>
          <p:cNvPr id="34" name="Rectángulo 33">
            <a:extLst>
              <a:ext uri="{FF2B5EF4-FFF2-40B4-BE49-F238E27FC236}">
                <a16:creationId xmlns:a16="http://schemas.microsoft.com/office/drawing/2014/main" id="{DE20581D-B433-07D1-C4CF-C9565D8D2E98}"/>
              </a:ext>
            </a:extLst>
          </p:cNvPr>
          <p:cNvSpPr/>
          <p:nvPr/>
        </p:nvSpPr>
        <p:spPr>
          <a:xfrm>
            <a:off x="5121697" y="930319"/>
            <a:ext cx="6202137" cy="5396137"/>
          </a:xfrm>
          <a:prstGeom prst="rect">
            <a:avLst/>
          </a:prstGeom>
          <a:noFill/>
          <a:ln w="12700">
            <a:solidFill>
              <a:schemeClr val="bg1">
                <a:lumMod val="8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3200" b="0" i="0" u="none" strike="noStrike" kern="1200" cap="none" spc="0" normalizeH="0" baseline="0" noProof="0">
              <a:ln>
                <a:noFill/>
              </a:ln>
              <a:solidFill>
                <a:srgbClr val="FFFFFF"/>
              </a:solidFill>
              <a:effectLst/>
              <a:uLnTx/>
              <a:uFillTx/>
              <a:latin typeface="Aptos" panose="020B0004020202020204" pitchFamily="34" charset="0"/>
              <a:ea typeface="+mn-ea"/>
              <a:cs typeface="+mn-cs"/>
            </a:endParaRPr>
          </a:p>
        </p:txBody>
      </p:sp>
      <p:sp>
        <p:nvSpPr>
          <p:cNvPr id="35" name="CuadroTexto 34">
            <a:extLst>
              <a:ext uri="{FF2B5EF4-FFF2-40B4-BE49-F238E27FC236}">
                <a16:creationId xmlns:a16="http://schemas.microsoft.com/office/drawing/2014/main" id="{E0A1BB43-21FA-0F5E-C7C1-9671588E985D}"/>
              </a:ext>
            </a:extLst>
          </p:cNvPr>
          <p:cNvSpPr txBox="1"/>
          <p:nvPr/>
        </p:nvSpPr>
        <p:spPr>
          <a:xfrm>
            <a:off x="5602610" y="771812"/>
            <a:ext cx="3432903" cy="338554"/>
          </a:xfrm>
          <a:prstGeom prst="rect">
            <a:avLst/>
          </a:prstGeom>
          <a:solidFill>
            <a:schemeClr val="bg1"/>
          </a:solidFill>
        </p:spPr>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a:ln>
                  <a:noFill/>
                </a:ln>
                <a:solidFill>
                  <a:srgbClr val="000000"/>
                </a:solidFill>
                <a:effectLst/>
                <a:uLnTx/>
                <a:uFillTx/>
                <a:latin typeface="Aptos" panose="020B0004020202020204" pitchFamily="34" charset="0"/>
                <a:ea typeface="+mn-ea"/>
                <a:cs typeface="+mn-cs"/>
              </a:rPr>
              <a:t>R</a:t>
            </a:r>
            <a:r>
              <a:rPr kumimoji="0" lang="es-ES" sz="1600" b="1" i="0" u="none" strike="noStrike" kern="1200" cap="none" spc="0" normalizeH="0" baseline="0" noProof="0" err="1">
                <a:ln>
                  <a:noFill/>
                </a:ln>
                <a:solidFill>
                  <a:srgbClr val="000000"/>
                </a:solidFill>
                <a:effectLst/>
                <a:uLnTx/>
                <a:uFillTx/>
                <a:latin typeface="Aptos" panose="020B0004020202020204" pitchFamily="34" charset="0"/>
                <a:ea typeface="+mn-ea"/>
                <a:cs typeface="+mn-cs"/>
              </a:rPr>
              <a:t>edes</a:t>
            </a:r>
            <a:r>
              <a:rPr kumimoji="0" lang="es-ES" sz="1600" b="1" i="0" u="none" strike="noStrike" kern="1200" cap="none" spc="0" normalizeH="0" baseline="0" noProof="0">
                <a:ln>
                  <a:noFill/>
                </a:ln>
                <a:solidFill>
                  <a:srgbClr val="000000"/>
                </a:solidFill>
                <a:effectLst/>
                <a:uLnTx/>
                <a:uFillTx/>
                <a:latin typeface="Aptos" panose="020B0004020202020204" pitchFamily="34" charset="0"/>
                <a:ea typeface="+mn-ea"/>
                <a:cs typeface="+mn-cs"/>
              </a:rPr>
              <a:t> sociales e </a:t>
            </a:r>
            <a:r>
              <a:rPr kumimoji="0" lang="es-ES" sz="1600" b="1" i="0" u="none" strike="noStrike" kern="1200" cap="none" spc="0" normalizeH="0" baseline="0" noProof="0" err="1">
                <a:ln>
                  <a:noFill/>
                </a:ln>
                <a:solidFill>
                  <a:srgbClr val="000000"/>
                </a:solidFill>
                <a:effectLst/>
                <a:uLnTx/>
                <a:uFillTx/>
                <a:latin typeface="Aptos" panose="020B0004020202020204" pitchFamily="34" charset="0"/>
                <a:ea typeface="+mn-ea"/>
                <a:cs typeface="+mn-cs"/>
              </a:rPr>
              <a:t>Influencers</a:t>
            </a:r>
            <a:endParaRPr kumimoji="0" lang="es-ES" sz="1600" b="1" i="0" u="none" strike="noStrike" kern="1200" cap="none" spc="0" normalizeH="0" baseline="0" noProof="0">
              <a:ln>
                <a:noFill/>
              </a:ln>
              <a:solidFill>
                <a:srgbClr val="000000"/>
              </a:solidFill>
              <a:effectLst/>
              <a:uLnTx/>
              <a:uFillTx/>
              <a:latin typeface="Aptos" panose="020B0004020202020204" pitchFamily="34" charset="0"/>
              <a:ea typeface="+mn-ea"/>
              <a:cs typeface="+mn-cs"/>
            </a:endParaRPr>
          </a:p>
        </p:txBody>
      </p:sp>
      <p:pic>
        <p:nvPicPr>
          <p:cNvPr id="36" name="Picture 5" descr="Imagen que contiene interior, persona, tabla, hombre&#10;&#10;El contenido generado por IA puede ser incorrecto.">
            <a:extLst>
              <a:ext uri="{FF2B5EF4-FFF2-40B4-BE49-F238E27FC236}">
                <a16:creationId xmlns:a16="http://schemas.microsoft.com/office/drawing/2014/main" id="{0401F31C-D649-ABD7-6F33-5B1DEE3A69F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29500" y="1235699"/>
            <a:ext cx="1188105" cy="2127293"/>
          </a:xfrm>
          <a:prstGeom prst="rect">
            <a:avLst/>
          </a:prstGeom>
          <a:noFill/>
          <a:extLst>
            <a:ext uri="{909E8E84-426E-40DD-AFC4-6F175D3DCCD1}">
              <a14:hiddenFill xmlns:a14="http://schemas.microsoft.com/office/drawing/2010/main">
                <a:solidFill>
                  <a:srgbClr val="FFFFFF"/>
                </a:solidFill>
              </a14:hiddenFill>
            </a:ext>
          </a:extLst>
        </p:spPr>
      </p:pic>
      <p:sp>
        <p:nvSpPr>
          <p:cNvPr id="37" name="CuadroTexto 36">
            <a:extLst>
              <a:ext uri="{FF2B5EF4-FFF2-40B4-BE49-F238E27FC236}">
                <a16:creationId xmlns:a16="http://schemas.microsoft.com/office/drawing/2014/main" id="{CDD64495-300A-7FB0-F2CE-E1D107A4EFCF}"/>
              </a:ext>
            </a:extLst>
          </p:cNvPr>
          <p:cNvSpPr txBox="1"/>
          <p:nvPr/>
        </p:nvSpPr>
        <p:spPr>
          <a:xfrm>
            <a:off x="5346451" y="3378897"/>
            <a:ext cx="1354202" cy="261610"/>
          </a:xfrm>
          <a:prstGeom prst="rect">
            <a:avLst/>
          </a:prstGeom>
          <a:noFill/>
        </p:spPr>
        <p:txBody>
          <a:bodyPr wrap="square">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a:ln>
                  <a:noFill/>
                </a:ln>
                <a:solidFill>
                  <a:srgbClr val="000000"/>
                </a:solidFill>
                <a:effectLst/>
                <a:uLnTx/>
                <a:uFillTx/>
                <a:latin typeface="Aptos" panose="020B0004020202020204" pitchFamily="34" charset="0"/>
                <a:ea typeface="+mn-ea"/>
                <a:cs typeface="+mn-cs"/>
              </a:rPr>
              <a:t>@Marc </a:t>
            </a:r>
            <a:r>
              <a:rPr kumimoji="0" lang="es-ES" sz="1100" b="1" i="0" u="none" strike="noStrike" kern="1200" cap="none" spc="0" normalizeH="0" baseline="0" noProof="0" err="1">
                <a:ln>
                  <a:noFill/>
                </a:ln>
                <a:solidFill>
                  <a:srgbClr val="000000"/>
                </a:solidFill>
                <a:effectLst/>
                <a:uLnTx/>
                <a:uFillTx/>
                <a:latin typeface="Aptos" panose="020B0004020202020204" pitchFamily="34" charset="0"/>
                <a:ea typeface="+mn-ea"/>
                <a:cs typeface="+mn-cs"/>
              </a:rPr>
              <a:t>Marquez</a:t>
            </a:r>
            <a:endParaRPr kumimoji="0" lang="es-ES" sz="1100" b="1" i="0" u="none" strike="noStrike" kern="1200" cap="none" spc="0" normalizeH="0" baseline="0" noProof="0">
              <a:ln>
                <a:noFill/>
              </a:ln>
              <a:solidFill>
                <a:srgbClr val="000000"/>
              </a:solidFill>
              <a:effectLst/>
              <a:uLnTx/>
              <a:uFillTx/>
              <a:latin typeface="Aptos" panose="020B0004020202020204" pitchFamily="34" charset="0"/>
              <a:ea typeface="+mn-ea"/>
              <a:cs typeface="+mn-cs"/>
            </a:endParaRPr>
          </a:p>
        </p:txBody>
      </p:sp>
      <p:sp>
        <p:nvSpPr>
          <p:cNvPr id="38" name="CuadroTexto 37">
            <a:extLst>
              <a:ext uri="{FF2B5EF4-FFF2-40B4-BE49-F238E27FC236}">
                <a16:creationId xmlns:a16="http://schemas.microsoft.com/office/drawing/2014/main" id="{109FEC18-B146-32EB-0607-F463E20E3B53}"/>
              </a:ext>
            </a:extLst>
          </p:cNvPr>
          <p:cNvSpPr txBox="1"/>
          <p:nvPr/>
        </p:nvSpPr>
        <p:spPr>
          <a:xfrm>
            <a:off x="6755798" y="3378897"/>
            <a:ext cx="1354202" cy="261610"/>
          </a:xfrm>
          <a:prstGeom prst="rect">
            <a:avLst/>
          </a:prstGeom>
          <a:noFill/>
        </p:spPr>
        <p:txBody>
          <a:bodyPr wrap="square">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a:ln>
                  <a:noFill/>
                </a:ln>
                <a:solidFill>
                  <a:srgbClr val="000000"/>
                </a:solidFill>
                <a:effectLst/>
                <a:uLnTx/>
                <a:uFillTx/>
                <a:latin typeface="Aptos" panose="020B0004020202020204" pitchFamily="34" charset="0"/>
                <a:ea typeface="+mn-ea"/>
                <a:cs typeface="+mn-cs"/>
              </a:rPr>
              <a:t>@RealValladolid</a:t>
            </a:r>
          </a:p>
        </p:txBody>
      </p:sp>
      <p:pic>
        <p:nvPicPr>
          <p:cNvPr id="39" name="Picture 8">
            <a:extLst>
              <a:ext uri="{FF2B5EF4-FFF2-40B4-BE49-F238E27FC236}">
                <a16:creationId xmlns:a16="http://schemas.microsoft.com/office/drawing/2014/main" id="{E2918287-9C65-1E28-E2C5-DA20856F49AE}"/>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r="51142"/>
          <a:stretch>
            <a:fillRect/>
          </a:stretch>
        </p:blipFill>
        <p:spPr bwMode="auto">
          <a:xfrm>
            <a:off x="6859772" y="1228943"/>
            <a:ext cx="1188105" cy="212158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0">
            <a:extLst>
              <a:ext uri="{FF2B5EF4-FFF2-40B4-BE49-F238E27FC236}">
                <a16:creationId xmlns:a16="http://schemas.microsoft.com/office/drawing/2014/main" id="{C868AAF6-557D-3852-B9A5-F812154868D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814263" y="1237754"/>
            <a:ext cx="1379738" cy="231956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3" descr="Texto&#10;&#10;El contenido generado por IA puede ser incorrecto.">
            <a:extLst>
              <a:ext uri="{FF2B5EF4-FFF2-40B4-BE49-F238E27FC236}">
                <a16:creationId xmlns:a16="http://schemas.microsoft.com/office/drawing/2014/main" id="{18C2B831-1FF0-31C6-0238-CAA932AE251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783878" y="3730935"/>
            <a:ext cx="1436065" cy="236014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5">
            <a:extLst>
              <a:ext uri="{FF2B5EF4-FFF2-40B4-BE49-F238E27FC236}">
                <a16:creationId xmlns:a16="http://schemas.microsoft.com/office/drawing/2014/main" id="{8B1C98BE-AE59-CF9B-2B1E-67D6B5D9924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227062" y="3725283"/>
            <a:ext cx="1648383" cy="2183755"/>
          </a:xfrm>
          <a:prstGeom prst="rect">
            <a:avLst/>
          </a:prstGeom>
          <a:noFill/>
          <a:extLst>
            <a:ext uri="{909E8E84-426E-40DD-AFC4-6F175D3DCCD1}">
              <a14:hiddenFill xmlns:a14="http://schemas.microsoft.com/office/drawing/2010/main">
                <a:solidFill>
                  <a:srgbClr val="FFFFFF"/>
                </a:solidFill>
              </a14:hiddenFill>
            </a:ext>
          </a:extLst>
        </p:spPr>
      </p:pic>
      <p:sp>
        <p:nvSpPr>
          <p:cNvPr id="43" name="CuadroTexto 42">
            <a:extLst>
              <a:ext uri="{FF2B5EF4-FFF2-40B4-BE49-F238E27FC236}">
                <a16:creationId xmlns:a16="http://schemas.microsoft.com/office/drawing/2014/main" id="{F9D6490B-EA56-1986-EA98-975A59E23ECE}"/>
              </a:ext>
            </a:extLst>
          </p:cNvPr>
          <p:cNvSpPr txBox="1"/>
          <p:nvPr/>
        </p:nvSpPr>
        <p:spPr>
          <a:xfrm>
            <a:off x="5258881" y="5861135"/>
            <a:ext cx="1649434" cy="261610"/>
          </a:xfrm>
          <a:prstGeom prst="rect">
            <a:avLst/>
          </a:prstGeom>
          <a:noFill/>
        </p:spPr>
        <p:txBody>
          <a:bodyPr wrap="square">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a:ln>
                  <a:noFill/>
                </a:ln>
                <a:solidFill>
                  <a:srgbClr val="000000"/>
                </a:solidFill>
                <a:effectLst/>
                <a:uLnTx/>
                <a:uFillTx/>
                <a:latin typeface="Aptos" panose="020B0004020202020204" pitchFamily="34" charset="0"/>
                <a:ea typeface="+mn-ea"/>
                <a:cs typeface="+mn-cs"/>
              </a:rPr>
              <a:t>@Xurxo Carreño (+5M)</a:t>
            </a:r>
          </a:p>
        </p:txBody>
      </p:sp>
      <p:sp>
        <p:nvSpPr>
          <p:cNvPr id="44" name="CuadroTexto 43">
            <a:extLst>
              <a:ext uri="{FF2B5EF4-FFF2-40B4-BE49-F238E27FC236}">
                <a16:creationId xmlns:a16="http://schemas.microsoft.com/office/drawing/2014/main" id="{2CF8E9CC-3BC8-E520-CF1E-C2682CDFE042}"/>
              </a:ext>
            </a:extLst>
          </p:cNvPr>
          <p:cNvSpPr txBox="1"/>
          <p:nvPr/>
        </p:nvSpPr>
        <p:spPr>
          <a:xfrm>
            <a:off x="6939307" y="5849690"/>
            <a:ext cx="1411373" cy="261610"/>
          </a:xfrm>
          <a:prstGeom prst="rect">
            <a:avLst/>
          </a:prstGeom>
          <a:noFill/>
        </p:spPr>
        <p:txBody>
          <a:bodyPr wrap="square">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a:ln>
                  <a:noFill/>
                </a:ln>
                <a:solidFill>
                  <a:srgbClr val="000000"/>
                </a:solidFill>
                <a:effectLst/>
                <a:uLnTx/>
                <a:uFillTx/>
                <a:latin typeface="Aptos" panose="020B0004020202020204" pitchFamily="34" charset="0"/>
                <a:ea typeface="+mn-ea"/>
                <a:cs typeface="+mn-cs"/>
              </a:rPr>
              <a:t>@PerdebesyGrelos</a:t>
            </a:r>
          </a:p>
        </p:txBody>
      </p:sp>
      <p:pic>
        <p:nvPicPr>
          <p:cNvPr id="45" name="Picture 17" descr="Land Rober Premio Cantábrico Excelente en Programa de Entretenimiento | El  Suplemento">
            <a:extLst>
              <a:ext uri="{FF2B5EF4-FFF2-40B4-BE49-F238E27FC236}">
                <a16:creationId xmlns:a16="http://schemas.microsoft.com/office/drawing/2014/main" id="{117CD65B-11C3-6E3A-E465-341F324F308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191913" y="2683521"/>
            <a:ext cx="1037620" cy="1651078"/>
          </a:xfrm>
          <a:prstGeom prst="rect">
            <a:avLst/>
          </a:prstGeom>
          <a:noFill/>
          <a:extLst>
            <a:ext uri="{909E8E84-426E-40DD-AFC4-6F175D3DCCD1}">
              <a14:hiddenFill xmlns:a14="http://schemas.microsoft.com/office/drawing/2010/main">
                <a:solidFill>
                  <a:srgbClr val="FFFFFF"/>
                </a:solidFill>
              </a14:hiddenFill>
            </a:ext>
          </a:extLst>
        </p:spPr>
      </p:pic>
      <p:sp>
        <p:nvSpPr>
          <p:cNvPr id="46" name="CuadroTexto 45">
            <a:extLst>
              <a:ext uri="{FF2B5EF4-FFF2-40B4-BE49-F238E27FC236}">
                <a16:creationId xmlns:a16="http://schemas.microsoft.com/office/drawing/2014/main" id="{FF7DEB5B-80B3-401D-1E24-2CE1DB6F8120}"/>
              </a:ext>
            </a:extLst>
          </p:cNvPr>
          <p:cNvSpPr txBox="1"/>
          <p:nvPr/>
        </p:nvSpPr>
        <p:spPr>
          <a:xfrm>
            <a:off x="2957324" y="4339791"/>
            <a:ext cx="1354202" cy="261610"/>
          </a:xfrm>
          <a:prstGeom prst="rect">
            <a:avLst/>
          </a:prstGeom>
          <a:noFill/>
        </p:spPr>
        <p:txBody>
          <a:bodyPr wrap="square">
            <a:spAutoFit/>
          </a:bodyPr>
          <a:lstStyle/>
          <a:p>
            <a:pPr marL="0" marR="0" lvl="0" indent="0" algn="r" defTabSz="914446"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err="1">
                <a:ln>
                  <a:noFill/>
                </a:ln>
                <a:solidFill>
                  <a:srgbClr val="000000"/>
                </a:solidFill>
                <a:effectLst/>
                <a:uLnTx/>
                <a:uFillTx/>
                <a:latin typeface="Aptos" panose="020B0004020202020204" pitchFamily="34" charset="0"/>
                <a:ea typeface="+mn-ea"/>
                <a:cs typeface="+mn-cs"/>
              </a:rPr>
              <a:t>Land</a:t>
            </a:r>
            <a:r>
              <a:rPr kumimoji="0" lang="es-ES" sz="1100" b="1" i="0" u="none" strike="noStrike" kern="1200" cap="none" spc="0" normalizeH="0" baseline="0" noProof="0">
                <a:ln>
                  <a:noFill/>
                </a:ln>
                <a:solidFill>
                  <a:srgbClr val="000000"/>
                </a:solidFill>
                <a:effectLst/>
                <a:uLnTx/>
                <a:uFillTx/>
                <a:latin typeface="Aptos" panose="020B0004020202020204" pitchFamily="34" charset="0"/>
                <a:ea typeface="+mn-ea"/>
                <a:cs typeface="+mn-cs"/>
              </a:rPr>
              <a:t> Rober</a:t>
            </a:r>
          </a:p>
        </p:txBody>
      </p:sp>
      <p:pic>
        <p:nvPicPr>
          <p:cNvPr id="47" name="Picture 7">
            <a:extLst>
              <a:ext uri="{FF2B5EF4-FFF2-40B4-BE49-F238E27FC236}">
                <a16:creationId xmlns:a16="http://schemas.microsoft.com/office/drawing/2014/main" id="{27619029-B1A9-5530-E677-300667FF099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478529" y="3737809"/>
            <a:ext cx="1188201" cy="2098151"/>
          </a:xfrm>
          <a:prstGeom prst="rect">
            <a:avLst/>
          </a:prstGeom>
          <a:noFill/>
          <a:extLst>
            <a:ext uri="{909E8E84-426E-40DD-AFC4-6F175D3DCCD1}">
              <a14:hiddenFill xmlns:a14="http://schemas.microsoft.com/office/drawing/2010/main">
                <a:solidFill>
                  <a:srgbClr val="FFFFFF"/>
                </a:solidFill>
              </a14:hiddenFill>
            </a:ext>
          </a:extLst>
        </p:spPr>
      </p:pic>
      <p:sp>
        <p:nvSpPr>
          <p:cNvPr id="48" name="CuadroTexto 47">
            <a:extLst>
              <a:ext uri="{FF2B5EF4-FFF2-40B4-BE49-F238E27FC236}">
                <a16:creationId xmlns:a16="http://schemas.microsoft.com/office/drawing/2014/main" id="{96A9C29F-FBDF-CB56-7922-5BC4B336F146}"/>
              </a:ext>
            </a:extLst>
          </p:cNvPr>
          <p:cNvSpPr txBox="1"/>
          <p:nvPr/>
        </p:nvSpPr>
        <p:spPr>
          <a:xfrm>
            <a:off x="8404073" y="5873220"/>
            <a:ext cx="1411373" cy="261610"/>
          </a:xfrm>
          <a:prstGeom prst="rect">
            <a:avLst/>
          </a:prstGeom>
          <a:noFill/>
        </p:spPr>
        <p:txBody>
          <a:bodyPr wrap="square">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a:ln>
                  <a:noFill/>
                </a:ln>
                <a:solidFill>
                  <a:srgbClr val="000000"/>
                </a:solidFill>
                <a:effectLst/>
                <a:uLnTx/>
                <a:uFillTx/>
                <a:latin typeface="Aptos" panose="020B0004020202020204" pitchFamily="34" charset="0"/>
                <a:ea typeface="+mn-ea"/>
                <a:cs typeface="+mn-cs"/>
              </a:rPr>
              <a:t>@Pablo Garcia</a:t>
            </a:r>
          </a:p>
        </p:txBody>
      </p:sp>
      <p:grpSp>
        <p:nvGrpSpPr>
          <p:cNvPr id="49" name="Grupo 48">
            <a:extLst>
              <a:ext uri="{FF2B5EF4-FFF2-40B4-BE49-F238E27FC236}">
                <a16:creationId xmlns:a16="http://schemas.microsoft.com/office/drawing/2014/main" id="{F4116814-1640-E1B8-F5F6-7B927AEF82FB}"/>
              </a:ext>
            </a:extLst>
          </p:cNvPr>
          <p:cNvGrpSpPr/>
          <p:nvPr/>
        </p:nvGrpSpPr>
        <p:grpSpPr>
          <a:xfrm>
            <a:off x="710496" y="6116349"/>
            <a:ext cx="4239780" cy="308296"/>
            <a:chOff x="205740" y="6667226"/>
            <a:chExt cx="6640057" cy="482833"/>
          </a:xfrm>
          <a:solidFill>
            <a:schemeClr val="tx1"/>
          </a:solidFill>
        </p:grpSpPr>
        <p:grpSp>
          <p:nvGrpSpPr>
            <p:cNvPr id="50" name="Grupo 49">
              <a:extLst>
                <a:ext uri="{FF2B5EF4-FFF2-40B4-BE49-F238E27FC236}">
                  <a16:creationId xmlns:a16="http://schemas.microsoft.com/office/drawing/2014/main" id="{F3C15166-1FFC-3219-DAE7-49D102BBF393}"/>
                </a:ext>
              </a:extLst>
            </p:cNvPr>
            <p:cNvGrpSpPr/>
            <p:nvPr/>
          </p:nvGrpSpPr>
          <p:grpSpPr>
            <a:xfrm>
              <a:off x="205740" y="6667227"/>
              <a:ext cx="1106100" cy="482832"/>
              <a:chOff x="1856193" y="1844161"/>
              <a:chExt cx="1106100" cy="482832"/>
            </a:xfrm>
            <a:grpFill/>
          </p:grpSpPr>
          <p:sp>
            <p:nvSpPr>
              <p:cNvPr id="62" name="Google Shape;280;p37">
                <a:extLst>
                  <a:ext uri="{FF2B5EF4-FFF2-40B4-BE49-F238E27FC236}">
                    <a16:creationId xmlns:a16="http://schemas.microsoft.com/office/drawing/2014/main" id="{09A4D812-2EA6-2EA4-60F8-4AEF3EDA3502}"/>
                  </a:ext>
                </a:extLst>
              </p:cNvPr>
              <p:cNvSpPr/>
              <p:nvPr/>
            </p:nvSpPr>
            <p:spPr>
              <a:xfrm>
                <a:off x="1856193" y="1844161"/>
                <a:ext cx="1106100" cy="482832"/>
              </a:xfrm>
              <a:prstGeom prst="roundRect">
                <a:avLst>
                  <a:gd name="adj" fmla="val 28522"/>
                </a:avLst>
              </a:prstGeom>
              <a:grp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ptos"/>
                  <a:cs typeface="Arial"/>
                  <a:sym typeface="Arial"/>
                </a:endParaRPr>
              </a:p>
            </p:txBody>
          </p:sp>
          <p:pic>
            <p:nvPicPr>
              <p:cNvPr id="63" name="Picture 4" descr="Movistar+ | Internet Segura for Kids">
                <a:extLst>
                  <a:ext uri="{FF2B5EF4-FFF2-40B4-BE49-F238E27FC236}">
                    <a16:creationId xmlns:a16="http://schemas.microsoft.com/office/drawing/2014/main" id="{E72665B4-2965-4E22-291A-6A38E93E7D98}"/>
                  </a:ext>
                </a:extLst>
              </p:cNvPr>
              <p:cNvPicPr>
                <a:picLocks noChangeAspect="1" noChangeArrowheads="1"/>
              </p:cNvPicPr>
              <p:nvPr/>
            </p:nvPicPr>
            <p:blipFill rotWithShape="1">
              <a:blip r:embed="rId17">
                <a:clrChange>
                  <a:clrFrom>
                    <a:srgbClr val="FFFFFF"/>
                  </a:clrFrom>
                  <a:clrTo>
                    <a:srgbClr val="FFFFFF">
                      <a:alpha val="0"/>
                    </a:srgbClr>
                  </a:clrTo>
                </a:clrChange>
                <a:biLevel thresh="25000"/>
                <a:extLst>
                  <a:ext uri="{28A0092B-C50C-407E-A947-70E740481C1C}">
                    <a14:useLocalDpi xmlns:a14="http://schemas.microsoft.com/office/drawing/2010/main" val="0"/>
                  </a:ext>
                </a:extLst>
              </a:blip>
              <a:srcRect l="30367" r="32850"/>
              <a:stretch/>
            </p:blipFill>
            <p:spPr bwMode="auto">
              <a:xfrm>
                <a:off x="2135627" y="1848463"/>
                <a:ext cx="547232" cy="478529"/>
              </a:xfrm>
              <a:prstGeom prst="rect">
                <a:avLst/>
              </a:prstGeom>
              <a:grpFill/>
            </p:spPr>
          </p:pic>
        </p:grpSp>
        <p:grpSp>
          <p:nvGrpSpPr>
            <p:cNvPr id="51" name="Grupo 50">
              <a:extLst>
                <a:ext uri="{FF2B5EF4-FFF2-40B4-BE49-F238E27FC236}">
                  <a16:creationId xmlns:a16="http://schemas.microsoft.com/office/drawing/2014/main" id="{81CF00F4-59D4-1D89-2E6F-F2D98176660C}"/>
                </a:ext>
              </a:extLst>
            </p:cNvPr>
            <p:cNvGrpSpPr/>
            <p:nvPr/>
          </p:nvGrpSpPr>
          <p:grpSpPr>
            <a:xfrm>
              <a:off x="1635030" y="6667227"/>
              <a:ext cx="1106100" cy="482832"/>
              <a:chOff x="4603528" y="1844160"/>
              <a:chExt cx="1106100" cy="482832"/>
            </a:xfrm>
            <a:grpFill/>
          </p:grpSpPr>
          <p:sp>
            <p:nvSpPr>
              <p:cNvPr id="60" name="Google Shape;280;p37">
                <a:extLst>
                  <a:ext uri="{FF2B5EF4-FFF2-40B4-BE49-F238E27FC236}">
                    <a16:creationId xmlns:a16="http://schemas.microsoft.com/office/drawing/2014/main" id="{12462134-D692-2665-8031-BCFDE7085CF3}"/>
                  </a:ext>
                </a:extLst>
              </p:cNvPr>
              <p:cNvSpPr/>
              <p:nvPr/>
            </p:nvSpPr>
            <p:spPr>
              <a:xfrm>
                <a:off x="4603528" y="1844160"/>
                <a:ext cx="1106100" cy="482832"/>
              </a:xfrm>
              <a:prstGeom prst="roundRect">
                <a:avLst>
                  <a:gd name="adj" fmla="val 28522"/>
                </a:avLst>
              </a:prstGeom>
              <a:grp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ptos"/>
                  <a:cs typeface="Arial"/>
                  <a:sym typeface="Arial"/>
                </a:endParaRPr>
              </a:p>
            </p:txBody>
          </p:sp>
          <p:pic>
            <p:nvPicPr>
              <p:cNvPr id="61" name="Picture 4">
                <a:extLst>
                  <a:ext uri="{FF2B5EF4-FFF2-40B4-BE49-F238E27FC236}">
                    <a16:creationId xmlns:a16="http://schemas.microsoft.com/office/drawing/2014/main" id="{6CACC3C6-0B26-B1BF-64D7-57F8007B11C8}"/>
                  </a:ext>
                </a:extLst>
              </p:cNvPr>
              <p:cNvPicPr>
                <a:picLocks noChangeAspect="1" noChangeArrowheads="1"/>
              </p:cNvPicPr>
              <p:nvPr/>
            </p:nvPicPr>
            <p:blipFill>
              <a:blip r:embed="rId18">
                <a:biLevel thresh="25000"/>
                <a:extLst>
                  <a:ext uri="{28A0092B-C50C-407E-A947-70E740481C1C}">
                    <a14:useLocalDpi xmlns:a14="http://schemas.microsoft.com/office/drawing/2010/main" val="0"/>
                  </a:ext>
                </a:extLst>
              </a:blip>
              <a:srcRect/>
              <a:stretch>
                <a:fillRect/>
              </a:stretch>
            </p:blipFill>
            <p:spPr bwMode="auto">
              <a:xfrm>
                <a:off x="4819556" y="2000821"/>
                <a:ext cx="680698" cy="184268"/>
              </a:xfrm>
              <a:prstGeom prst="rect">
                <a:avLst/>
              </a:prstGeom>
              <a:grpFill/>
            </p:spPr>
          </p:pic>
        </p:grpSp>
        <p:grpSp>
          <p:nvGrpSpPr>
            <p:cNvPr id="52" name="Grupo 51">
              <a:extLst>
                <a:ext uri="{FF2B5EF4-FFF2-40B4-BE49-F238E27FC236}">
                  <a16:creationId xmlns:a16="http://schemas.microsoft.com/office/drawing/2014/main" id="{5A5EDBA2-D2E0-7B54-EAAA-08BE76EF5156}"/>
                </a:ext>
              </a:extLst>
            </p:cNvPr>
            <p:cNvGrpSpPr/>
            <p:nvPr/>
          </p:nvGrpSpPr>
          <p:grpSpPr>
            <a:xfrm>
              <a:off x="2920842" y="6667227"/>
              <a:ext cx="1106100" cy="482832"/>
              <a:chOff x="3353251" y="4029129"/>
              <a:chExt cx="1106100" cy="482832"/>
            </a:xfrm>
            <a:grpFill/>
          </p:grpSpPr>
          <p:sp>
            <p:nvSpPr>
              <p:cNvPr id="58" name="Google Shape;280;p37">
                <a:extLst>
                  <a:ext uri="{FF2B5EF4-FFF2-40B4-BE49-F238E27FC236}">
                    <a16:creationId xmlns:a16="http://schemas.microsoft.com/office/drawing/2014/main" id="{BAA6EE93-2ADC-BA89-27A5-C79CEB449415}"/>
                  </a:ext>
                </a:extLst>
              </p:cNvPr>
              <p:cNvSpPr/>
              <p:nvPr/>
            </p:nvSpPr>
            <p:spPr>
              <a:xfrm>
                <a:off x="3353251" y="4029129"/>
                <a:ext cx="1106100" cy="482832"/>
              </a:xfrm>
              <a:prstGeom prst="roundRect">
                <a:avLst>
                  <a:gd name="adj" fmla="val 28522"/>
                </a:avLst>
              </a:prstGeom>
              <a:grp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ptos"/>
                  <a:cs typeface="Arial"/>
                  <a:sym typeface="Arial"/>
                </a:endParaRPr>
              </a:p>
            </p:txBody>
          </p:sp>
          <p:pic>
            <p:nvPicPr>
              <p:cNvPr id="59" name="Picture 14">
                <a:extLst>
                  <a:ext uri="{FF2B5EF4-FFF2-40B4-BE49-F238E27FC236}">
                    <a16:creationId xmlns:a16="http://schemas.microsoft.com/office/drawing/2014/main" id="{4DC53261-9C13-6363-4EEE-309EB4E23D04}"/>
                  </a:ext>
                </a:extLst>
              </p:cNvPr>
              <p:cNvPicPr>
                <a:picLocks noChangeAspect="1" noChangeArrowheads="1"/>
              </p:cNvPicPr>
              <p:nvPr/>
            </p:nvPicPr>
            <p:blipFill>
              <a:blip r:embed="rId19">
                <a:lum bright="70000" contrast="-70000"/>
                <a:extLst>
                  <a:ext uri="{28A0092B-C50C-407E-A947-70E740481C1C}">
                    <a14:useLocalDpi xmlns:a14="http://schemas.microsoft.com/office/drawing/2010/main" val="0"/>
                  </a:ext>
                </a:extLst>
              </a:blip>
              <a:srcRect/>
              <a:stretch>
                <a:fillRect/>
              </a:stretch>
            </p:blipFill>
            <p:spPr bwMode="auto">
              <a:xfrm>
                <a:off x="3485634" y="4182906"/>
                <a:ext cx="841334" cy="175278"/>
              </a:xfrm>
              <a:prstGeom prst="rect">
                <a:avLst/>
              </a:prstGeom>
              <a:grpFill/>
            </p:spPr>
          </p:pic>
        </p:grpSp>
        <p:grpSp>
          <p:nvGrpSpPr>
            <p:cNvPr id="53" name="Grupo 52">
              <a:extLst>
                <a:ext uri="{FF2B5EF4-FFF2-40B4-BE49-F238E27FC236}">
                  <a16:creationId xmlns:a16="http://schemas.microsoft.com/office/drawing/2014/main" id="{F6DD0FAA-9A71-E3CA-F31A-4DDFF4E5F5F5}"/>
                </a:ext>
              </a:extLst>
            </p:cNvPr>
            <p:cNvGrpSpPr/>
            <p:nvPr/>
          </p:nvGrpSpPr>
          <p:grpSpPr>
            <a:xfrm>
              <a:off x="4350133" y="6667227"/>
              <a:ext cx="1106100" cy="482832"/>
              <a:chOff x="5006250" y="4029129"/>
              <a:chExt cx="1106100" cy="482832"/>
            </a:xfrm>
            <a:grpFill/>
          </p:grpSpPr>
          <p:sp>
            <p:nvSpPr>
              <p:cNvPr id="56" name="Google Shape;280;p37">
                <a:extLst>
                  <a:ext uri="{FF2B5EF4-FFF2-40B4-BE49-F238E27FC236}">
                    <a16:creationId xmlns:a16="http://schemas.microsoft.com/office/drawing/2014/main" id="{521ECF2C-EF80-EB7A-DDBB-2FC78A63FE2E}"/>
                  </a:ext>
                </a:extLst>
              </p:cNvPr>
              <p:cNvSpPr/>
              <p:nvPr/>
            </p:nvSpPr>
            <p:spPr>
              <a:xfrm>
                <a:off x="5006250" y="4029129"/>
                <a:ext cx="1106100" cy="482832"/>
              </a:xfrm>
              <a:prstGeom prst="roundRect">
                <a:avLst>
                  <a:gd name="adj" fmla="val 28522"/>
                </a:avLst>
              </a:prstGeom>
              <a:grp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ptos"/>
                  <a:cs typeface="Arial"/>
                  <a:sym typeface="Arial"/>
                </a:endParaRPr>
              </a:p>
            </p:txBody>
          </p:sp>
          <p:pic>
            <p:nvPicPr>
              <p:cNvPr id="57" name="Picture 4">
                <a:extLst>
                  <a:ext uri="{FF2B5EF4-FFF2-40B4-BE49-F238E27FC236}">
                    <a16:creationId xmlns:a16="http://schemas.microsoft.com/office/drawing/2014/main" id="{2D90D29E-FFF6-313C-35C5-0E3D4B284C15}"/>
                  </a:ext>
                </a:extLst>
              </p:cNvPr>
              <p:cNvPicPr>
                <a:picLocks noChangeAspect="1" noChangeArrowheads="1"/>
              </p:cNvPicPr>
              <p:nvPr/>
            </p:nvPicPr>
            <p:blipFill>
              <a:blip r:embed="rId20">
                <a:lum bright="70000" contrast="-70000"/>
                <a:extLst>
                  <a:ext uri="{28A0092B-C50C-407E-A947-70E740481C1C}">
                    <a14:useLocalDpi xmlns:a14="http://schemas.microsoft.com/office/drawing/2010/main" val="0"/>
                  </a:ext>
                </a:extLst>
              </a:blip>
              <a:srcRect/>
              <a:stretch>
                <a:fillRect/>
              </a:stretch>
            </p:blipFill>
            <p:spPr bwMode="auto">
              <a:xfrm>
                <a:off x="5208260" y="4110383"/>
                <a:ext cx="702080" cy="320324"/>
              </a:xfrm>
              <a:prstGeom prst="rect">
                <a:avLst/>
              </a:prstGeom>
              <a:grpFill/>
            </p:spPr>
          </p:pic>
        </p:grpSp>
        <p:sp>
          <p:nvSpPr>
            <p:cNvPr id="54" name="Google Shape;280;p37">
              <a:extLst>
                <a:ext uri="{FF2B5EF4-FFF2-40B4-BE49-F238E27FC236}">
                  <a16:creationId xmlns:a16="http://schemas.microsoft.com/office/drawing/2014/main" id="{F218BAAA-8F0F-0C86-6037-9371FF16C625}"/>
                </a:ext>
              </a:extLst>
            </p:cNvPr>
            <p:cNvSpPr/>
            <p:nvPr/>
          </p:nvSpPr>
          <p:spPr>
            <a:xfrm>
              <a:off x="5739697" y="6667226"/>
              <a:ext cx="1106100" cy="482832"/>
            </a:xfrm>
            <a:prstGeom prst="roundRect">
              <a:avLst>
                <a:gd name="adj" fmla="val 28522"/>
              </a:avLst>
            </a:prstGeom>
            <a:grp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1200" cap="none" spc="0" normalizeH="0" baseline="0" noProof="0">
                <a:ln>
                  <a:noFill/>
                </a:ln>
                <a:solidFill>
                  <a:srgbClr val="000000"/>
                </a:solidFill>
                <a:effectLst/>
                <a:uLnTx/>
                <a:uFillTx/>
                <a:latin typeface="Aptos"/>
                <a:cs typeface="Arial"/>
                <a:sym typeface="Arial"/>
              </a:endParaRPr>
            </a:p>
          </p:txBody>
        </p:sp>
        <p:pic>
          <p:nvPicPr>
            <p:cNvPr id="55" name="Picture 2">
              <a:extLst>
                <a:ext uri="{FF2B5EF4-FFF2-40B4-BE49-F238E27FC236}">
                  <a16:creationId xmlns:a16="http://schemas.microsoft.com/office/drawing/2014/main" id="{15CC2579-657D-9F24-467B-E52E12333E52}"/>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088663" y="6696170"/>
              <a:ext cx="408168" cy="408168"/>
            </a:xfrm>
            <a:prstGeom prst="rect">
              <a:avLst/>
            </a:prstGeom>
            <a:grpFill/>
          </p:spPr>
        </p:pic>
      </p:grpSp>
      <p:pic>
        <p:nvPicPr>
          <p:cNvPr id="64" name="Picture 19">
            <a:extLst>
              <a:ext uri="{FF2B5EF4-FFF2-40B4-BE49-F238E27FC236}">
                <a16:creationId xmlns:a16="http://schemas.microsoft.com/office/drawing/2014/main" id="{D2D0187E-30F6-3239-8C0D-54B6C7CEEA18}"/>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177043" y="1238114"/>
            <a:ext cx="1489687" cy="2098151"/>
          </a:xfrm>
          <a:prstGeom prst="rect">
            <a:avLst/>
          </a:prstGeom>
          <a:noFill/>
          <a:extLst>
            <a:ext uri="{909E8E84-426E-40DD-AFC4-6F175D3DCCD1}">
              <a14:hiddenFill xmlns:a14="http://schemas.microsoft.com/office/drawing/2010/main">
                <a:solidFill>
                  <a:srgbClr val="FFFFFF"/>
                </a:solidFill>
              </a14:hiddenFill>
            </a:ext>
          </a:extLst>
        </p:spPr>
      </p:pic>
      <p:sp>
        <p:nvSpPr>
          <p:cNvPr id="65" name="CuadroTexto 64">
            <a:extLst>
              <a:ext uri="{FF2B5EF4-FFF2-40B4-BE49-F238E27FC236}">
                <a16:creationId xmlns:a16="http://schemas.microsoft.com/office/drawing/2014/main" id="{9F4FA235-85D6-3BF2-14E6-17E788A44916}"/>
              </a:ext>
            </a:extLst>
          </p:cNvPr>
          <p:cNvSpPr txBox="1"/>
          <p:nvPr/>
        </p:nvSpPr>
        <p:spPr>
          <a:xfrm>
            <a:off x="8106524" y="3378897"/>
            <a:ext cx="1354202" cy="261610"/>
          </a:xfrm>
          <a:prstGeom prst="rect">
            <a:avLst/>
          </a:prstGeom>
          <a:noFill/>
        </p:spPr>
        <p:txBody>
          <a:bodyPr wrap="square">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a:ln>
                  <a:noFill/>
                </a:ln>
                <a:solidFill>
                  <a:srgbClr val="000000"/>
                </a:solidFill>
                <a:effectLst/>
                <a:uLnTx/>
                <a:uFillTx/>
                <a:latin typeface="Aptos" panose="020B0004020202020204" pitchFamily="34" charset="0"/>
                <a:ea typeface="+mn-ea"/>
                <a:cs typeface="+mn-cs"/>
              </a:rPr>
              <a:t>@CeltadeVigo</a:t>
            </a:r>
          </a:p>
        </p:txBody>
      </p:sp>
      <p:sp>
        <p:nvSpPr>
          <p:cNvPr id="66" name="CuadroTexto 65">
            <a:extLst>
              <a:ext uri="{FF2B5EF4-FFF2-40B4-BE49-F238E27FC236}">
                <a16:creationId xmlns:a16="http://schemas.microsoft.com/office/drawing/2014/main" id="{5B78664B-28F7-3FD8-D837-EE64CDE466FF}"/>
              </a:ext>
            </a:extLst>
          </p:cNvPr>
          <p:cNvSpPr txBox="1"/>
          <p:nvPr/>
        </p:nvSpPr>
        <p:spPr>
          <a:xfrm>
            <a:off x="5277347" y="6107178"/>
            <a:ext cx="2947652" cy="261610"/>
          </a:xfrm>
          <a:prstGeom prst="rect">
            <a:avLst/>
          </a:prstGeom>
          <a:noFill/>
        </p:spPr>
        <p:txBody>
          <a:bodyPr wrap="square">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a:ln>
                  <a:noFill/>
                </a:ln>
                <a:solidFill>
                  <a:srgbClr val="000000"/>
                </a:solidFill>
                <a:effectLst/>
                <a:uLnTx/>
                <a:uFillTx/>
                <a:latin typeface="Aptos" panose="020B0004020202020204" pitchFamily="34" charset="0"/>
                <a:ea typeface="+mn-ea"/>
                <a:cs typeface="+mn-cs"/>
              </a:rPr>
              <a:t>+campañas de </a:t>
            </a:r>
            <a:r>
              <a:rPr kumimoji="0" lang="es-ES" sz="1100" b="1" i="0" u="none" strike="noStrike" kern="1200" cap="none" spc="0" normalizeH="0" baseline="0" noProof="0" err="1">
                <a:ln>
                  <a:noFill/>
                </a:ln>
                <a:solidFill>
                  <a:srgbClr val="000000"/>
                </a:solidFill>
                <a:effectLst/>
                <a:uLnTx/>
                <a:uFillTx/>
                <a:latin typeface="Aptos" panose="020B0004020202020204" pitchFamily="34" charset="0"/>
                <a:ea typeface="+mn-ea"/>
                <a:cs typeface="+mn-cs"/>
              </a:rPr>
              <a:t>awareness</a:t>
            </a:r>
            <a:r>
              <a:rPr kumimoji="0" lang="es-ES" sz="1100" b="1" i="0" u="none" strike="noStrike" kern="1200" cap="none" spc="0" normalizeH="0" baseline="0" noProof="0">
                <a:ln>
                  <a:noFill/>
                </a:ln>
                <a:solidFill>
                  <a:srgbClr val="000000"/>
                </a:solidFill>
                <a:effectLst/>
                <a:uLnTx/>
                <a:uFillTx/>
                <a:latin typeface="Aptos" panose="020B0004020202020204" pitchFamily="34" charset="0"/>
                <a:ea typeface="+mn-ea"/>
                <a:cs typeface="+mn-cs"/>
              </a:rPr>
              <a:t> y performance</a:t>
            </a:r>
          </a:p>
        </p:txBody>
      </p:sp>
    </p:spTree>
    <p:extLst>
      <p:ext uri="{BB962C8B-B14F-4D97-AF65-F5344CB8AC3E}">
        <p14:creationId xmlns:p14="http://schemas.microsoft.com/office/powerpoint/2010/main" val="3117774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10"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par>
                                <p:cTn id="35" presetID="10"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500"/>
                                        <p:tgtEl>
                                          <p:spTgt spid="3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500"/>
                                        <p:tgtEl>
                                          <p:spTgt spid="3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fade">
                                      <p:cBhvr>
                                        <p:cTn id="46" dur="500"/>
                                        <p:tgtEl>
                                          <p:spTgt spid="35"/>
                                        </p:tgtEl>
                                      </p:cBhvr>
                                    </p:animEffect>
                                  </p:childTnLst>
                                </p:cTn>
                              </p:par>
                              <p:par>
                                <p:cTn id="47" presetID="10" presetClass="entr" presetSubtype="0" fill="hold" nodeType="with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fade">
                                      <p:cBhvr>
                                        <p:cTn id="49" dur="500"/>
                                        <p:tgtEl>
                                          <p:spTgt spid="3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fade">
                                      <p:cBhvr>
                                        <p:cTn id="52" dur="500"/>
                                        <p:tgtEl>
                                          <p:spTgt spid="37"/>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fade">
                                      <p:cBhvr>
                                        <p:cTn id="55" dur="500"/>
                                        <p:tgtEl>
                                          <p:spTgt spid="38"/>
                                        </p:tgtEl>
                                      </p:cBhvr>
                                    </p:animEffect>
                                  </p:childTnLst>
                                </p:cTn>
                              </p:par>
                              <p:par>
                                <p:cTn id="56" presetID="10" presetClass="entr" presetSubtype="0" fill="hold"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fade">
                                      <p:cBhvr>
                                        <p:cTn id="58" dur="500"/>
                                        <p:tgtEl>
                                          <p:spTgt spid="39"/>
                                        </p:tgtEl>
                                      </p:cBhvr>
                                    </p:animEffect>
                                  </p:childTnLst>
                                </p:cTn>
                              </p:par>
                              <p:par>
                                <p:cTn id="59" presetID="10" presetClass="entr" presetSubtype="0" fill="hold" nodeType="withEffect">
                                  <p:stCondLst>
                                    <p:cond delay="0"/>
                                  </p:stCondLst>
                                  <p:childTnLst>
                                    <p:set>
                                      <p:cBhvr>
                                        <p:cTn id="60" dur="1" fill="hold">
                                          <p:stCondLst>
                                            <p:cond delay="0"/>
                                          </p:stCondLst>
                                        </p:cTn>
                                        <p:tgtEl>
                                          <p:spTgt spid="40"/>
                                        </p:tgtEl>
                                        <p:attrNameLst>
                                          <p:attrName>style.visibility</p:attrName>
                                        </p:attrNameLst>
                                      </p:cBhvr>
                                      <p:to>
                                        <p:strVal val="visible"/>
                                      </p:to>
                                    </p:set>
                                    <p:animEffect transition="in" filter="fade">
                                      <p:cBhvr>
                                        <p:cTn id="61" dur="500"/>
                                        <p:tgtEl>
                                          <p:spTgt spid="40"/>
                                        </p:tgtEl>
                                      </p:cBhvr>
                                    </p:animEffect>
                                  </p:childTnLst>
                                </p:cTn>
                              </p:par>
                              <p:par>
                                <p:cTn id="62" presetID="10" presetClass="entr" presetSubtype="0" fill="hold" nodeType="withEffect">
                                  <p:stCondLst>
                                    <p:cond delay="0"/>
                                  </p:stCondLst>
                                  <p:childTnLst>
                                    <p:set>
                                      <p:cBhvr>
                                        <p:cTn id="63" dur="1" fill="hold">
                                          <p:stCondLst>
                                            <p:cond delay="0"/>
                                          </p:stCondLst>
                                        </p:cTn>
                                        <p:tgtEl>
                                          <p:spTgt spid="41"/>
                                        </p:tgtEl>
                                        <p:attrNameLst>
                                          <p:attrName>style.visibility</p:attrName>
                                        </p:attrNameLst>
                                      </p:cBhvr>
                                      <p:to>
                                        <p:strVal val="visible"/>
                                      </p:to>
                                    </p:set>
                                    <p:animEffect transition="in" filter="fade">
                                      <p:cBhvr>
                                        <p:cTn id="64" dur="500"/>
                                        <p:tgtEl>
                                          <p:spTgt spid="41"/>
                                        </p:tgtEl>
                                      </p:cBhvr>
                                    </p:animEffect>
                                  </p:childTnLst>
                                </p:cTn>
                              </p:par>
                              <p:par>
                                <p:cTn id="65" presetID="10" presetClass="entr" presetSubtype="0" fill="hold" nodeType="with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fade">
                                      <p:cBhvr>
                                        <p:cTn id="67" dur="500"/>
                                        <p:tgtEl>
                                          <p:spTgt spid="42"/>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43"/>
                                        </p:tgtEl>
                                        <p:attrNameLst>
                                          <p:attrName>style.visibility</p:attrName>
                                        </p:attrNameLst>
                                      </p:cBhvr>
                                      <p:to>
                                        <p:strVal val="visible"/>
                                      </p:to>
                                    </p:set>
                                    <p:animEffect transition="in" filter="fade">
                                      <p:cBhvr>
                                        <p:cTn id="70" dur="500"/>
                                        <p:tgtEl>
                                          <p:spTgt spid="43"/>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44"/>
                                        </p:tgtEl>
                                        <p:attrNameLst>
                                          <p:attrName>style.visibility</p:attrName>
                                        </p:attrNameLst>
                                      </p:cBhvr>
                                      <p:to>
                                        <p:strVal val="visible"/>
                                      </p:to>
                                    </p:set>
                                    <p:animEffect transition="in" filter="fade">
                                      <p:cBhvr>
                                        <p:cTn id="73" dur="500"/>
                                        <p:tgtEl>
                                          <p:spTgt spid="44"/>
                                        </p:tgtEl>
                                      </p:cBhvr>
                                    </p:animEffect>
                                  </p:childTnLst>
                                </p:cTn>
                              </p:par>
                              <p:par>
                                <p:cTn id="74" presetID="10" presetClass="entr" presetSubtype="0" fill="hold" nodeType="withEffect">
                                  <p:stCondLst>
                                    <p:cond delay="0"/>
                                  </p:stCondLst>
                                  <p:childTnLst>
                                    <p:set>
                                      <p:cBhvr>
                                        <p:cTn id="75" dur="1" fill="hold">
                                          <p:stCondLst>
                                            <p:cond delay="0"/>
                                          </p:stCondLst>
                                        </p:cTn>
                                        <p:tgtEl>
                                          <p:spTgt spid="45"/>
                                        </p:tgtEl>
                                        <p:attrNameLst>
                                          <p:attrName>style.visibility</p:attrName>
                                        </p:attrNameLst>
                                      </p:cBhvr>
                                      <p:to>
                                        <p:strVal val="visible"/>
                                      </p:to>
                                    </p:set>
                                    <p:animEffect transition="in" filter="fade">
                                      <p:cBhvr>
                                        <p:cTn id="76" dur="500"/>
                                        <p:tgtEl>
                                          <p:spTgt spid="45"/>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46"/>
                                        </p:tgtEl>
                                        <p:attrNameLst>
                                          <p:attrName>style.visibility</p:attrName>
                                        </p:attrNameLst>
                                      </p:cBhvr>
                                      <p:to>
                                        <p:strVal val="visible"/>
                                      </p:to>
                                    </p:set>
                                    <p:animEffect transition="in" filter="fade">
                                      <p:cBhvr>
                                        <p:cTn id="79" dur="500"/>
                                        <p:tgtEl>
                                          <p:spTgt spid="46"/>
                                        </p:tgtEl>
                                      </p:cBhvr>
                                    </p:animEffect>
                                  </p:childTnLst>
                                </p:cTn>
                              </p:par>
                              <p:par>
                                <p:cTn id="80" presetID="10" presetClass="entr" presetSubtype="0" fill="hold" nodeType="withEffect">
                                  <p:stCondLst>
                                    <p:cond delay="0"/>
                                  </p:stCondLst>
                                  <p:childTnLst>
                                    <p:set>
                                      <p:cBhvr>
                                        <p:cTn id="81" dur="1" fill="hold">
                                          <p:stCondLst>
                                            <p:cond delay="0"/>
                                          </p:stCondLst>
                                        </p:cTn>
                                        <p:tgtEl>
                                          <p:spTgt spid="47"/>
                                        </p:tgtEl>
                                        <p:attrNameLst>
                                          <p:attrName>style.visibility</p:attrName>
                                        </p:attrNameLst>
                                      </p:cBhvr>
                                      <p:to>
                                        <p:strVal val="visible"/>
                                      </p:to>
                                    </p:set>
                                    <p:animEffect transition="in" filter="fade">
                                      <p:cBhvr>
                                        <p:cTn id="82" dur="500"/>
                                        <p:tgtEl>
                                          <p:spTgt spid="47"/>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48"/>
                                        </p:tgtEl>
                                        <p:attrNameLst>
                                          <p:attrName>style.visibility</p:attrName>
                                        </p:attrNameLst>
                                      </p:cBhvr>
                                      <p:to>
                                        <p:strVal val="visible"/>
                                      </p:to>
                                    </p:set>
                                    <p:animEffect transition="in" filter="fade">
                                      <p:cBhvr>
                                        <p:cTn id="85" dur="500"/>
                                        <p:tgtEl>
                                          <p:spTgt spid="48"/>
                                        </p:tgtEl>
                                      </p:cBhvr>
                                    </p:animEffect>
                                  </p:childTnLst>
                                </p:cTn>
                              </p:par>
                              <p:par>
                                <p:cTn id="86" presetID="10" presetClass="entr" presetSubtype="0" fill="hold" nodeType="withEffect">
                                  <p:stCondLst>
                                    <p:cond delay="0"/>
                                  </p:stCondLst>
                                  <p:childTnLst>
                                    <p:set>
                                      <p:cBhvr>
                                        <p:cTn id="87" dur="1" fill="hold">
                                          <p:stCondLst>
                                            <p:cond delay="0"/>
                                          </p:stCondLst>
                                        </p:cTn>
                                        <p:tgtEl>
                                          <p:spTgt spid="49"/>
                                        </p:tgtEl>
                                        <p:attrNameLst>
                                          <p:attrName>style.visibility</p:attrName>
                                        </p:attrNameLst>
                                      </p:cBhvr>
                                      <p:to>
                                        <p:strVal val="visible"/>
                                      </p:to>
                                    </p:set>
                                    <p:animEffect transition="in" filter="fade">
                                      <p:cBhvr>
                                        <p:cTn id="88" dur="500"/>
                                        <p:tgtEl>
                                          <p:spTgt spid="49"/>
                                        </p:tgtEl>
                                      </p:cBhvr>
                                    </p:animEffect>
                                  </p:childTnLst>
                                </p:cTn>
                              </p:par>
                              <p:par>
                                <p:cTn id="89" presetID="10" presetClass="entr" presetSubtype="0" fill="hold" nodeType="withEffect">
                                  <p:stCondLst>
                                    <p:cond delay="0"/>
                                  </p:stCondLst>
                                  <p:childTnLst>
                                    <p:set>
                                      <p:cBhvr>
                                        <p:cTn id="90" dur="1" fill="hold">
                                          <p:stCondLst>
                                            <p:cond delay="0"/>
                                          </p:stCondLst>
                                        </p:cTn>
                                        <p:tgtEl>
                                          <p:spTgt spid="64"/>
                                        </p:tgtEl>
                                        <p:attrNameLst>
                                          <p:attrName>style.visibility</p:attrName>
                                        </p:attrNameLst>
                                      </p:cBhvr>
                                      <p:to>
                                        <p:strVal val="visible"/>
                                      </p:to>
                                    </p:set>
                                    <p:animEffect transition="in" filter="fade">
                                      <p:cBhvr>
                                        <p:cTn id="91" dur="500"/>
                                        <p:tgtEl>
                                          <p:spTgt spid="64"/>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65"/>
                                        </p:tgtEl>
                                        <p:attrNameLst>
                                          <p:attrName>style.visibility</p:attrName>
                                        </p:attrNameLst>
                                      </p:cBhvr>
                                      <p:to>
                                        <p:strVal val="visible"/>
                                      </p:to>
                                    </p:set>
                                    <p:animEffect transition="in" filter="fade">
                                      <p:cBhvr>
                                        <p:cTn id="94" dur="500"/>
                                        <p:tgtEl>
                                          <p:spTgt spid="65"/>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66"/>
                                        </p:tgtEl>
                                        <p:attrNameLst>
                                          <p:attrName>style.visibility</p:attrName>
                                        </p:attrNameLst>
                                      </p:cBhvr>
                                      <p:to>
                                        <p:strVal val="visible"/>
                                      </p:to>
                                    </p:set>
                                    <p:animEffect transition="in" filter="fade">
                                      <p:cBhvr>
                                        <p:cTn id="9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3" grpId="0"/>
      <p:bldP spid="14" grpId="0"/>
      <p:bldP spid="15" grpId="0"/>
      <p:bldP spid="33" grpId="0"/>
      <p:bldP spid="34" grpId="0" animBg="1"/>
      <p:bldP spid="35" grpId="0" animBg="1"/>
      <p:bldP spid="37" grpId="0"/>
      <p:bldP spid="38" grpId="0"/>
      <p:bldP spid="43" grpId="0"/>
      <p:bldP spid="44" grpId="0"/>
      <p:bldP spid="46" grpId="0"/>
      <p:bldP spid="48" grpId="0"/>
      <p:bldP spid="65" grpId="0"/>
      <p:bldP spid="6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20">
          <a:extLst>
            <a:ext uri="{FF2B5EF4-FFF2-40B4-BE49-F238E27FC236}">
              <a16:creationId xmlns:a16="http://schemas.microsoft.com/office/drawing/2014/main" id="{E01132BC-6184-4616-DCE1-77200BAC40CE}"/>
            </a:ext>
          </a:extLst>
        </p:cNvPr>
        <p:cNvGrpSpPr/>
        <p:nvPr/>
      </p:nvGrpSpPr>
      <p:grpSpPr>
        <a:xfrm>
          <a:off x="0" y="0"/>
          <a:ext cx="0" cy="0"/>
          <a:chOff x="0" y="0"/>
          <a:chExt cx="0" cy="0"/>
        </a:xfrm>
      </p:grpSpPr>
      <p:sp>
        <p:nvSpPr>
          <p:cNvPr id="37" name="Rectángulo 36">
            <a:extLst>
              <a:ext uri="{FF2B5EF4-FFF2-40B4-BE49-F238E27FC236}">
                <a16:creationId xmlns:a16="http://schemas.microsoft.com/office/drawing/2014/main" id="{BC5F2CA9-C3AE-1E40-A8E3-A3B510C0295C}"/>
              </a:ext>
            </a:extLst>
          </p:cNvPr>
          <p:cNvSpPr/>
          <p:nvPr/>
        </p:nvSpPr>
        <p:spPr>
          <a:xfrm>
            <a:off x="0" y="1841451"/>
            <a:ext cx="12192000" cy="361954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a:ea typeface="+mn-ea"/>
              <a:cs typeface="+mn-cs"/>
            </a:endParaRPr>
          </a:p>
        </p:txBody>
      </p:sp>
      <p:sp>
        <p:nvSpPr>
          <p:cNvPr id="3" name="Google Shape;81;p3">
            <a:extLst>
              <a:ext uri="{FF2B5EF4-FFF2-40B4-BE49-F238E27FC236}">
                <a16:creationId xmlns:a16="http://schemas.microsoft.com/office/drawing/2014/main" id="{0F7AEEE5-479A-87ED-F4CE-C50D2E6D3DE3}"/>
              </a:ext>
            </a:extLst>
          </p:cNvPr>
          <p:cNvSpPr/>
          <p:nvPr/>
        </p:nvSpPr>
        <p:spPr>
          <a:xfrm>
            <a:off x="574769" y="305802"/>
            <a:ext cx="11171753" cy="728540"/>
          </a:xfrm>
          <a:prstGeom prst="rect">
            <a:avLst/>
          </a:prstGeom>
          <a:noFill/>
          <a:ln>
            <a:noFill/>
          </a:ln>
        </p:spPr>
        <p:txBody>
          <a:bodyPr spcFirstLastPara="1" wrap="square" lIns="61525" tIns="30750" rIns="61525" bIns="30750" anchor="t" anchorCtr="0">
            <a:noAutofit/>
          </a:bodyPr>
          <a:lstStyle/>
          <a:p>
            <a:pPr marL="0" marR="0" lvl="0" indent="0" algn="l" defTabSz="914400" rtl="0" eaLnBrk="1" fontAlgn="auto" latinLnBrk="0" hangingPunct="1">
              <a:lnSpc>
                <a:spcPct val="93750"/>
              </a:lnSpc>
              <a:spcBef>
                <a:spcPts val="0"/>
              </a:spcBef>
              <a:spcAft>
                <a:spcPts val="0"/>
              </a:spcAft>
              <a:buClr>
                <a:srgbClr val="000000"/>
              </a:buClr>
              <a:buSzPts val="4000"/>
              <a:buFontTx/>
              <a:buNone/>
              <a:tabLst/>
              <a:defRPr/>
            </a:pPr>
            <a:r>
              <a:rPr kumimoji="0" lang="es-ES" sz="2400" b="1" i="0" u="none" strike="noStrike" kern="1200" cap="none" spc="0" normalizeH="0" baseline="0" noProof="0">
                <a:ln>
                  <a:noFill/>
                </a:ln>
                <a:solidFill>
                  <a:srgbClr val="000000"/>
                </a:solidFill>
                <a:effectLst/>
                <a:uLnTx/>
                <a:uFillTx/>
                <a:latin typeface="Calibri"/>
                <a:ea typeface="Calibri"/>
                <a:cs typeface="Calibri"/>
                <a:sym typeface="Calibri"/>
              </a:rPr>
              <a:t>El ancla estratégica: </a:t>
            </a:r>
            <a:r>
              <a:rPr lang="es-ES" sz="2400" b="1">
                <a:solidFill>
                  <a:srgbClr val="000000"/>
                </a:solidFill>
                <a:latin typeface="Calibri"/>
                <a:ea typeface="Calibri"/>
                <a:cs typeface="Calibri"/>
                <a:sym typeface="Calibri"/>
              </a:rPr>
              <a:t>Todo lo que hacemos </a:t>
            </a:r>
            <a:r>
              <a:rPr kumimoji="0" lang="es-ES" sz="2400" b="1" i="0" u="none" strike="noStrike" kern="1200" cap="none" spc="0" normalizeH="0" baseline="0" noProof="0">
                <a:ln>
                  <a:noFill/>
                </a:ln>
                <a:solidFill>
                  <a:srgbClr val="000000"/>
                </a:solidFill>
                <a:effectLst/>
                <a:uLnTx/>
                <a:uFillTx/>
                <a:latin typeface="Calibri"/>
                <a:ea typeface="Calibri"/>
                <a:cs typeface="Calibri"/>
                <a:sym typeface="Calibri"/>
              </a:rPr>
              <a:t>pierde sentido si no está vinculado al propósito del grupo</a:t>
            </a:r>
          </a:p>
        </p:txBody>
      </p:sp>
      <p:sp>
        <p:nvSpPr>
          <p:cNvPr id="13" name="CuadroTexto 12">
            <a:extLst>
              <a:ext uri="{FF2B5EF4-FFF2-40B4-BE49-F238E27FC236}">
                <a16:creationId xmlns:a16="http://schemas.microsoft.com/office/drawing/2014/main" id="{976DBA76-8A93-A755-78A7-E0195CE1DA8D}"/>
              </a:ext>
            </a:extLst>
          </p:cNvPr>
          <p:cNvSpPr txBox="1">
            <a:spLocks/>
          </p:cNvSpPr>
          <p:nvPr/>
        </p:nvSpPr>
        <p:spPr>
          <a:xfrm>
            <a:off x="2222906" y="2316354"/>
            <a:ext cx="7431255" cy="997902"/>
          </a:xfrm>
          <a:prstGeom prst="rect">
            <a:avLst/>
          </a:prstGeom>
          <a:noFill/>
        </p:spPr>
        <p:txBody>
          <a:bodyPr wrap="square" lIns="91440" tIns="45720" rIns="91440" bIns="45720" rtlCol="0" anchor="ctr">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s-ES" sz="5400" b="1" i="0" u="none" strike="noStrike" kern="1200" cap="none" spc="0" normalizeH="0" baseline="0" noProof="0">
                <a:ln>
                  <a:noFill/>
                </a:ln>
                <a:solidFill>
                  <a:srgbClr val="FFFFFF"/>
                </a:solidFill>
                <a:effectLst/>
                <a:uLnTx/>
                <a:uFillTx/>
                <a:latin typeface="Helvetica Neue"/>
                <a:ea typeface="Helvetica Neue" panose="02000503000000020004" pitchFamily="2" charset="0"/>
                <a:cs typeface="Helvetica Neue" panose="02000503000000020004" pitchFamily="2" charset="0"/>
              </a:rPr>
              <a:t>Ser la </a:t>
            </a:r>
            <a:r>
              <a:rPr kumimoji="0" lang="es-ES" sz="5400" b="1" i="0" u="none" strike="noStrike" kern="1200" cap="none" spc="0" normalizeH="0" baseline="0" noProof="0">
                <a:ln>
                  <a:noFill/>
                </a:ln>
                <a:solidFill>
                  <a:srgbClr val="B27D49">
                    <a:lumMod val="40000"/>
                    <a:lumOff val="60000"/>
                  </a:srgbClr>
                </a:solidFill>
                <a:effectLst/>
                <a:uLnTx/>
                <a:uFillTx/>
                <a:latin typeface="Helvetica Neue"/>
                <a:ea typeface="Helvetica Neue" panose="02000503000000020004" pitchFamily="2" charset="0"/>
                <a:cs typeface="Helvetica Neue" panose="02000503000000020004" pitchFamily="2" charset="0"/>
              </a:rPr>
              <a:t>Big Craft </a:t>
            </a:r>
            <a:endParaRPr kumimoji="0" lang="es-ES" sz="1800" b="0" i="0" u="none" strike="noStrike" kern="1200" cap="none" spc="0" normalizeH="0" baseline="0" noProof="0">
              <a:ln>
                <a:noFill/>
              </a:ln>
              <a:solidFill>
                <a:srgbClr val="B27D49">
                  <a:lumMod val="40000"/>
                  <a:lumOff val="60000"/>
                </a:srgbClr>
              </a:solidFill>
              <a:effectLst/>
              <a:uLnTx/>
              <a:uFillTx/>
              <a:latin typeface="Helvetica Neue"/>
              <a:ea typeface="Calibri" panose="020F0502020204030204"/>
              <a:cs typeface="Calibri" panose="020F0502020204030204"/>
            </a:endParaRPr>
          </a:p>
        </p:txBody>
      </p:sp>
      <p:sp>
        <p:nvSpPr>
          <p:cNvPr id="24" name="CuadroTexto 23">
            <a:extLst>
              <a:ext uri="{FF2B5EF4-FFF2-40B4-BE49-F238E27FC236}">
                <a16:creationId xmlns:a16="http://schemas.microsoft.com/office/drawing/2014/main" id="{77B76E72-44FF-51D8-94E7-D6021929E5A8}"/>
              </a:ext>
            </a:extLst>
          </p:cNvPr>
          <p:cNvSpPr txBox="1"/>
          <p:nvPr/>
        </p:nvSpPr>
        <p:spPr>
          <a:xfrm>
            <a:off x="2818370" y="3262235"/>
            <a:ext cx="220259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5400" b="1" i="0" u="none" strike="noStrike" kern="1200" cap="none" spc="0" normalizeH="0" baseline="0" noProof="0">
                <a:ln>
                  <a:noFill/>
                </a:ln>
                <a:solidFill>
                  <a:srgbClr val="B27D49">
                    <a:lumMod val="40000"/>
                    <a:lumOff val="60000"/>
                  </a:srgbClr>
                </a:solidFill>
                <a:effectLst/>
                <a:uLnTx/>
                <a:uFillTx/>
                <a:latin typeface="Helvetica Neue"/>
                <a:ea typeface="+mn-ea"/>
                <a:cs typeface="+mn-cs"/>
              </a:rPr>
              <a:t>global</a:t>
            </a:r>
            <a:endParaRPr kumimoji="0" lang="es-ES" sz="5400" b="0" i="0" u="none" strike="noStrike" kern="1200" cap="none" spc="0" normalizeH="0" baseline="0" noProof="0">
              <a:ln>
                <a:noFill/>
              </a:ln>
              <a:solidFill>
                <a:srgbClr val="B27D49">
                  <a:lumMod val="40000"/>
                  <a:lumOff val="60000"/>
                </a:srgbClr>
              </a:solidFill>
              <a:effectLst/>
              <a:uLnTx/>
              <a:uFillTx/>
              <a:latin typeface="Helvetica Neue"/>
              <a:ea typeface="+mn-ea"/>
              <a:cs typeface="+mn-cs"/>
            </a:endParaRPr>
          </a:p>
        </p:txBody>
      </p:sp>
      <p:sp>
        <p:nvSpPr>
          <p:cNvPr id="26" name="CuadroTexto 25">
            <a:extLst>
              <a:ext uri="{FF2B5EF4-FFF2-40B4-BE49-F238E27FC236}">
                <a16:creationId xmlns:a16="http://schemas.microsoft.com/office/drawing/2014/main" id="{EFD07D08-3592-378D-C84F-1A96EF6647D9}"/>
              </a:ext>
            </a:extLst>
          </p:cNvPr>
          <p:cNvSpPr txBox="1"/>
          <p:nvPr/>
        </p:nvSpPr>
        <p:spPr>
          <a:xfrm>
            <a:off x="5020962" y="3293562"/>
            <a:ext cx="409680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5400" b="1" i="0" u="none" strike="noStrike" kern="1200" cap="none" spc="0" normalizeH="0" baseline="0" noProof="0">
                <a:ln>
                  <a:noFill/>
                </a:ln>
                <a:solidFill>
                  <a:srgbClr val="B27D49">
                    <a:lumMod val="40000"/>
                    <a:lumOff val="60000"/>
                  </a:srgbClr>
                </a:solidFill>
                <a:effectLst/>
                <a:uLnTx/>
                <a:uFillTx/>
                <a:latin typeface="Helvetica Neue"/>
                <a:ea typeface="+mn-ea"/>
                <a:cs typeface="+mn-cs"/>
              </a:rPr>
              <a:t>más amada</a:t>
            </a:r>
            <a:endParaRPr kumimoji="0" lang="es-ES" sz="1800" b="0" i="0" u="none" strike="noStrike" kern="1200" cap="none" spc="0" normalizeH="0" baseline="0" noProof="0">
              <a:ln>
                <a:noFill/>
              </a:ln>
              <a:solidFill>
                <a:srgbClr val="B27D49">
                  <a:lumMod val="40000"/>
                  <a:lumOff val="60000"/>
                </a:srgbClr>
              </a:solidFill>
              <a:effectLst/>
              <a:uLnTx/>
              <a:uFillTx/>
              <a:latin typeface="Calibri" panose="020F0502020204030204"/>
              <a:ea typeface="+mn-ea"/>
              <a:cs typeface="+mn-cs"/>
            </a:endParaRPr>
          </a:p>
        </p:txBody>
      </p:sp>
      <p:sp>
        <p:nvSpPr>
          <p:cNvPr id="30" name="CuadroTexto 29">
            <a:extLst>
              <a:ext uri="{FF2B5EF4-FFF2-40B4-BE49-F238E27FC236}">
                <a16:creationId xmlns:a16="http://schemas.microsoft.com/office/drawing/2014/main" id="{9322E823-088C-A9B3-3AE2-1A7C3EF5ED41}"/>
              </a:ext>
            </a:extLst>
          </p:cNvPr>
          <p:cNvSpPr txBox="1">
            <a:spLocks/>
          </p:cNvSpPr>
          <p:nvPr/>
        </p:nvSpPr>
        <p:spPr>
          <a:xfrm>
            <a:off x="2222906" y="4006350"/>
            <a:ext cx="7431255" cy="1017651"/>
          </a:xfrm>
          <a:prstGeom prst="rect">
            <a:avLst/>
          </a:prstGeom>
          <a:noFill/>
        </p:spPr>
        <p:txBody>
          <a:bodyPr wrap="square" lIns="91440" tIns="45720" rIns="91440" bIns="45720" rtlCol="0" anchor="ctr">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s-ES" sz="5400" b="1" i="0" u="none" strike="noStrike" kern="1200" cap="none" spc="0" normalizeH="0" baseline="0" noProof="0">
                <a:ln>
                  <a:noFill/>
                </a:ln>
                <a:solidFill>
                  <a:srgbClr val="FFFFFF"/>
                </a:solidFill>
                <a:effectLst/>
                <a:uLnTx/>
                <a:uFillTx/>
                <a:latin typeface="Helvetica Neue"/>
                <a:ea typeface="Helvetica Neue" panose="02000503000000020004" pitchFamily="2" charset="0"/>
                <a:cs typeface="Helvetica Neue" panose="02000503000000020004" pitchFamily="2" charset="0"/>
              </a:rPr>
              <a:t>generando</a:t>
            </a:r>
            <a:r>
              <a:rPr kumimoji="0" lang="es-ES" sz="5400" b="1" i="0" u="none" strike="noStrike" kern="1200" cap="none" spc="0" normalizeH="0" baseline="0" noProof="0">
                <a:ln>
                  <a:noFill/>
                </a:ln>
                <a:solidFill>
                  <a:srgbClr val="E7E6E6"/>
                </a:solidFill>
                <a:effectLst/>
                <a:uLnTx/>
                <a:uFillTx/>
                <a:latin typeface="Helvetica Neue"/>
                <a:ea typeface="Helvetica Neue" panose="02000503000000020004" pitchFamily="2" charset="0"/>
                <a:cs typeface="Helvetica Neue" panose="02000503000000020004" pitchFamily="2" charset="0"/>
              </a:rPr>
              <a:t> </a:t>
            </a:r>
            <a:r>
              <a:rPr kumimoji="0" lang="es-ES" sz="5400" b="1" i="0" u="none" strike="noStrike" kern="1200" cap="none" spc="0" normalizeH="0" baseline="0" noProof="0">
                <a:ln>
                  <a:noFill/>
                </a:ln>
                <a:solidFill>
                  <a:srgbClr val="B27D49">
                    <a:lumMod val="40000"/>
                    <a:lumOff val="60000"/>
                  </a:srgbClr>
                </a:solidFill>
                <a:effectLst/>
                <a:uLnTx/>
                <a:uFillTx/>
                <a:latin typeface="Helvetica Neue"/>
                <a:ea typeface="Helvetica Neue" panose="02000503000000020004" pitchFamily="2" charset="0"/>
                <a:cs typeface="Helvetica Neue" panose="02000503000000020004" pitchFamily="2" charset="0"/>
              </a:rPr>
              <a:t>impacto+</a:t>
            </a:r>
            <a:endParaRPr kumimoji="0" lang="es-ES" sz="1800" b="0" i="0" u="none" strike="noStrike" kern="1200" cap="none" spc="0" normalizeH="0" baseline="0" noProof="0">
              <a:ln>
                <a:noFill/>
              </a:ln>
              <a:solidFill>
                <a:srgbClr val="B27D49">
                  <a:lumMod val="40000"/>
                  <a:lumOff val="60000"/>
                </a:srgbClr>
              </a:solidFill>
              <a:effectLst/>
              <a:uLnTx/>
              <a:uFillTx/>
              <a:latin typeface="Calibri" panose="020F0502020204030204"/>
              <a:ea typeface="Calibri"/>
              <a:cs typeface="Calibri"/>
            </a:endParaRPr>
          </a:p>
        </p:txBody>
      </p:sp>
      <p:pic>
        <p:nvPicPr>
          <p:cNvPr id="34" name="Imagen 33">
            <a:extLst>
              <a:ext uri="{FF2B5EF4-FFF2-40B4-BE49-F238E27FC236}">
                <a16:creationId xmlns:a16="http://schemas.microsoft.com/office/drawing/2014/main" id="{7284D5FB-3225-4E76-6C35-860BEECC04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8853" y="1342500"/>
            <a:ext cx="2099360" cy="997902"/>
          </a:xfrm>
          <a:prstGeom prst="rect">
            <a:avLst/>
          </a:prstGeom>
        </p:spPr>
      </p:pic>
    </p:spTree>
    <p:extLst>
      <p:ext uri="{BB962C8B-B14F-4D97-AF65-F5344CB8AC3E}">
        <p14:creationId xmlns:p14="http://schemas.microsoft.com/office/powerpoint/2010/main" val="749087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p:bldP spid="26" grpId="0"/>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0">
          <a:extLst>
            <a:ext uri="{FF2B5EF4-FFF2-40B4-BE49-F238E27FC236}">
              <a16:creationId xmlns:a16="http://schemas.microsoft.com/office/drawing/2014/main" id="{6E17DCD6-569D-7250-C342-8D76C2DA2819}"/>
            </a:ext>
          </a:extLst>
        </p:cNvPr>
        <p:cNvGrpSpPr/>
        <p:nvPr/>
      </p:nvGrpSpPr>
      <p:grpSpPr>
        <a:xfrm>
          <a:off x="0" y="0"/>
          <a:ext cx="0" cy="0"/>
          <a:chOff x="0" y="0"/>
          <a:chExt cx="0" cy="0"/>
        </a:xfrm>
      </p:grpSpPr>
      <p:grpSp>
        <p:nvGrpSpPr>
          <p:cNvPr id="3" name="Grupo 2">
            <a:extLst>
              <a:ext uri="{FF2B5EF4-FFF2-40B4-BE49-F238E27FC236}">
                <a16:creationId xmlns:a16="http://schemas.microsoft.com/office/drawing/2014/main" id="{1330ABF8-CC43-E2F0-0293-20828C9992C4}"/>
              </a:ext>
            </a:extLst>
          </p:cNvPr>
          <p:cNvGrpSpPr/>
          <p:nvPr/>
        </p:nvGrpSpPr>
        <p:grpSpPr>
          <a:xfrm>
            <a:off x="2402849" y="578753"/>
            <a:ext cx="7386302" cy="5446494"/>
            <a:chOff x="3027698" y="1747654"/>
            <a:chExt cx="5421082" cy="3997385"/>
          </a:xfrm>
        </p:grpSpPr>
        <p:sp>
          <p:nvSpPr>
            <p:cNvPr id="8" name="Google Shape;81;p3">
              <a:extLst>
                <a:ext uri="{FF2B5EF4-FFF2-40B4-BE49-F238E27FC236}">
                  <a16:creationId xmlns:a16="http://schemas.microsoft.com/office/drawing/2014/main" id="{F52FCFB4-F658-E8BF-4D53-8201328B32C2}"/>
                </a:ext>
              </a:extLst>
            </p:cNvPr>
            <p:cNvSpPr/>
            <p:nvPr/>
          </p:nvSpPr>
          <p:spPr>
            <a:xfrm>
              <a:off x="3027698" y="1747654"/>
              <a:ext cx="5421082" cy="450000"/>
            </a:xfrm>
            <a:prstGeom prst="rect">
              <a:avLst/>
            </a:prstGeom>
            <a:noFill/>
            <a:ln>
              <a:noFill/>
            </a:ln>
          </p:spPr>
          <p:txBody>
            <a:bodyPr spcFirstLastPara="1" wrap="square" lIns="61525" tIns="30750" rIns="61525" bIns="30750" anchor="t" anchorCtr="0">
              <a:noAutofit/>
            </a:bodyPr>
            <a:lstStyle/>
            <a:p>
              <a:pPr marL="0" marR="0" lvl="0" indent="0" algn="ctr" defTabSz="914400" rtl="0" eaLnBrk="1" fontAlgn="auto" latinLnBrk="0" hangingPunct="1">
                <a:lnSpc>
                  <a:spcPct val="93750"/>
                </a:lnSpc>
                <a:spcBef>
                  <a:spcPts val="0"/>
                </a:spcBef>
                <a:spcAft>
                  <a:spcPts val="0"/>
                </a:spcAft>
                <a:buClr>
                  <a:srgbClr val="000000"/>
                </a:buClr>
                <a:buSzPts val="4000"/>
                <a:buFont typeface="Arial"/>
                <a:buNone/>
                <a:tabLst/>
                <a:defRPr/>
              </a:pPr>
              <a:r>
                <a:rPr kumimoji="0" lang="es-ES" sz="2400" b="1" i="0" u="none" strike="noStrike" kern="1200" cap="none" spc="0" normalizeH="0" baseline="0" noProof="0">
                  <a:ln>
                    <a:noFill/>
                  </a:ln>
                  <a:solidFill>
                    <a:srgbClr val="000000"/>
                  </a:solidFill>
                  <a:effectLst/>
                  <a:uLnTx/>
                  <a:uFillTx/>
                  <a:latin typeface="Helvetica Neue" panose="020B0604020202020204" charset="0"/>
                  <a:ea typeface="Calibri"/>
                  <a:cs typeface="Calibri"/>
                  <a:sym typeface="Calibri"/>
                </a:rPr>
                <a:t>El móvil ha reemplazado más de 15 productos</a:t>
              </a:r>
              <a:endParaRPr kumimoji="0" lang="pt-BR" sz="2400" b="1" i="0" u="none" strike="noStrike" kern="1200" cap="none" spc="0" normalizeH="0" baseline="0" noProof="0">
                <a:ln>
                  <a:noFill/>
                </a:ln>
                <a:solidFill>
                  <a:srgbClr val="000000"/>
                </a:solidFill>
                <a:effectLst/>
                <a:uLnTx/>
                <a:uFillTx/>
                <a:latin typeface="Helvetica Neue" panose="020B0604020202020204" charset="0"/>
                <a:ea typeface="Calibri"/>
                <a:cs typeface="Calibri"/>
                <a:sym typeface="Calibri"/>
              </a:endParaRPr>
            </a:p>
          </p:txBody>
        </p:sp>
        <p:sp>
          <p:nvSpPr>
            <p:cNvPr id="10" name="Google Shape;81;p3">
              <a:extLst>
                <a:ext uri="{FF2B5EF4-FFF2-40B4-BE49-F238E27FC236}">
                  <a16:creationId xmlns:a16="http://schemas.microsoft.com/office/drawing/2014/main" id="{5772B90C-FD03-3941-CF90-61952C6541E8}"/>
                </a:ext>
              </a:extLst>
            </p:cNvPr>
            <p:cNvSpPr/>
            <p:nvPr/>
          </p:nvSpPr>
          <p:spPr>
            <a:xfrm>
              <a:off x="6586969" y="2084723"/>
              <a:ext cx="1725383" cy="230067"/>
            </a:xfrm>
            <a:prstGeom prst="rect">
              <a:avLst/>
            </a:prstGeom>
            <a:noFill/>
            <a:ln>
              <a:noFill/>
            </a:ln>
          </p:spPr>
          <p:txBody>
            <a:bodyPr spcFirstLastPara="1" wrap="square" lIns="61525" tIns="30750" rIns="61525" bIns="30750" anchor="t" anchorCtr="0">
              <a:noAutofit/>
            </a:bodyPr>
            <a:lstStyle/>
            <a:p>
              <a:pPr marL="0" marR="0" lvl="0" indent="0" algn="ctr" defTabSz="914400" rtl="0" eaLnBrk="1" fontAlgn="auto" latinLnBrk="0" hangingPunct="1">
                <a:lnSpc>
                  <a:spcPct val="93750"/>
                </a:lnSpc>
                <a:spcBef>
                  <a:spcPts val="0"/>
                </a:spcBef>
                <a:spcAft>
                  <a:spcPts val="0"/>
                </a:spcAft>
                <a:buClr>
                  <a:srgbClr val="000000"/>
                </a:buClr>
                <a:buSzPts val="4000"/>
                <a:buFont typeface="Arial"/>
                <a:buNone/>
                <a:tabLst/>
                <a:defRPr/>
              </a:pPr>
              <a:r>
                <a:rPr kumimoji="0" lang="es-ES" sz="1600" b="1" i="0" u="none" strike="noStrike" kern="1200" cap="none" spc="0" normalizeH="0" baseline="0" noProof="0">
                  <a:ln>
                    <a:noFill/>
                  </a:ln>
                  <a:solidFill>
                    <a:srgbClr val="000000"/>
                  </a:solidFill>
                  <a:effectLst/>
                  <a:uLnTx/>
                  <a:uFillTx/>
                  <a:latin typeface="Helvetica Neue" panose="020B0604020202020204" charset="0"/>
                  <a:ea typeface="Calibri"/>
                  <a:cs typeface="Calibri"/>
                  <a:sym typeface="Calibri"/>
                </a:rPr>
                <a:t>en menos de 20 años</a:t>
              </a:r>
              <a:endParaRPr kumimoji="0" lang="pt-BR" sz="1600" b="1" i="0" u="none" strike="noStrike" kern="1200" cap="none" spc="0" normalizeH="0" baseline="0" noProof="0">
                <a:ln>
                  <a:noFill/>
                </a:ln>
                <a:solidFill>
                  <a:srgbClr val="000000"/>
                </a:solidFill>
                <a:effectLst/>
                <a:uLnTx/>
                <a:uFillTx/>
                <a:latin typeface="Helvetica Neue" panose="020B0604020202020204" charset="0"/>
                <a:ea typeface="Calibri"/>
                <a:cs typeface="Calibri"/>
                <a:sym typeface="Calibri"/>
              </a:endParaRPr>
            </a:p>
          </p:txBody>
        </p:sp>
        <p:grpSp>
          <p:nvGrpSpPr>
            <p:cNvPr id="14" name="Grupo 13">
              <a:extLst>
                <a:ext uri="{FF2B5EF4-FFF2-40B4-BE49-F238E27FC236}">
                  <a16:creationId xmlns:a16="http://schemas.microsoft.com/office/drawing/2014/main" id="{6971E51D-E402-C0A4-F129-BE7A56914CAA}"/>
                </a:ext>
              </a:extLst>
            </p:cNvPr>
            <p:cNvGrpSpPr/>
            <p:nvPr/>
          </p:nvGrpSpPr>
          <p:grpSpPr>
            <a:xfrm>
              <a:off x="3264324" y="2027955"/>
              <a:ext cx="4930455" cy="3717084"/>
              <a:chOff x="7362934" y="893016"/>
              <a:chExt cx="6292850" cy="4744197"/>
            </a:xfrm>
          </p:grpSpPr>
          <p:pic>
            <p:nvPicPr>
              <p:cNvPr id="9" name="Picture 2">
                <a:extLst>
                  <a:ext uri="{FF2B5EF4-FFF2-40B4-BE49-F238E27FC236}">
                    <a16:creationId xmlns:a16="http://schemas.microsoft.com/office/drawing/2014/main" id="{82562F1D-3AAC-B06B-1512-633698BDCB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2934" y="1441979"/>
                <a:ext cx="6292850" cy="4195234"/>
              </a:xfrm>
              <a:prstGeom prst="rect">
                <a:avLst/>
              </a:prstGeom>
              <a:noFill/>
              <a:extLst>
                <a:ext uri="{909E8E84-426E-40DD-AFC4-6F175D3DCCD1}">
                  <a14:hiddenFill xmlns:a14="http://schemas.microsoft.com/office/drawing/2010/main">
                    <a:solidFill>
                      <a:srgbClr val="FFFFFF"/>
                    </a:solidFill>
                  </a14:hiddenFill>
                </a:ext>
              </a:extLst>
            </p:spPr>
          </p:pic>
          <p:sp>
            <p:nvSpPr>
              <p:cNvPr id="11" name="Rectángulo 10">
                <a:extLst>
                  <a:ext uri="{FF2B5EF4-FFF2-40B4-BE49-F238E27FC236}">
                    <a16:creationId xmlns:a16="http://schemas.microsoft.com/office/drawing/2014/main" id="{C52C08F0-289A-DC4C-A2EA-3D00D1F63964}"/>
                  </a:ext>
                </a:extLst>
              </p:cNvPr>
              <p:cNvSpPr/>
              <p:nvPr/>
            </p:nvSpPr>
            <p:spPr>
              <a:xfrm>
                <a:off x="7600652" y="893016"/>
                <a:ext cx="891754" cy="72456"/>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a:ln>
                    <a:noFill/>
                  </a:ln>
                  <a:solidFill>
                    <a:srgbClr val="FFFFFF"/>
                  </a:solidFill>
                  <a:effectLst/>
                  <a:uLnTx/>
                  <a:uFillTx/>
                  <a:latin typeface="Arial"/>
                  <a:ea typeface="+mn-ea"/>
                  <a:cs typeface="+mn-cs"/>
                </a:endParaRPr>
              </a:p>
            </p:txBody>
          </p:sp>
          <p:sp>
            <p:nvSpPr>
              <p:cNvPr id="12" name="Rectángulo: esquinas redondeadas 11">
                <a:extLst>
                  <a:ext uri="{FF2B5EF4-FFF2-40B4-BE49-F238E27FC236}">
                    <a16:creationId xmlns:a16="http://schemas.microsoft.com/office/drawing/2014/main" id="{D8563D15-7878-33FA-733E-81BE93EA1F95}"/>
                  </a:ext>
                </a:extLst>
              </p:cNvPr>
              <p:cNvSpPr/>
              <p:nvPr/>
            </p:nvSpPr>
            <p:spPr>
              <a:xfrm>
                <a:off x="10272453" y="3048747"/>
                <a:ext cx="570283" cy="1123950"/>
              </a:xfrm>
              <a:prstGeom prst="roundRect">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a:ln>
                    <a:noFill/>
                  </a:ln>
                  <a:solidFill>
                    <a:srgbClr val="FFFFFF"/>
                  </a:solidFill>
                  <a:effectLst/>
                  <a:uLnTx/>
                  <a:uFillTx/>
                  <a:latin typeface="Arial"/>
                  <a:ea typeface="+mn-ea"/>
                  <a:cs typeface="+mn-cs"/>
                </a:endParaRPr>
              </a:p>
            </p:txBody>
          </p:sp>
          <p:sp>
            <p:nvSpPr>
              <p:cNvPr id="13" name="Forma libre: forma 12">
                <a:extLst>
                  <a:ext uri="{FF2B5EF4-FFF2-40B4-BE49-F238E27FC236}">
                    <a16:creationId xmlns:a16="http://schemas.microsoft.com/office/drawing/2014/main" id="{E857766F-F1F5-602F-4693-A0AF2590C7B9}"/>
                  </a:ext>
                </a:extLst>
              </p:cNvPr>
              <p:cNvSpPr/>
              <p:nvPr/>
            </p:nvSpPr>
            <p:spPr>
              <a:xfrm>
                <a:off x="8104144" y="916844"/>
                <a:ext cx="2202145" cy="2158256"/>
              </a:xfrm>
              <a:custGeom>
                <a:avLst/>
                <a:gdLst>
                  <a:gd name="connsiteX0" fmla="*/ 1965960 w 1965960"/>
                  <a:gd name="connsiteY0" fmla="*/ 2133600 h 2133600"/>
                  <a:gd name="connsiteX1" fmla="*/ 1554480 w 1965960"/>
                  <a:gd name="connsiteY1" fmla="*/ 777240 h 2133600"/>
                  <a:gd name="connsiteX2" fmla="*/ 0 w 1965960"/>
                  <a:gd name="connsiteY2" fmla="*/ 0 h 2133600"/>
                  <a:gd name="connsiteX3" fmla="*/ 0 w 1965960"/>
                  <a:gd name="connsiteY3" fmla="*/ 0 h 2133600"/>
                </a:gdLst>
                <a:ahLst/>
                <a:cxnLst>
                  <a:cxn ang="0">
                    <a:pos x="connsiteX0" y="connsiteY0"/>
                  </a:cxn>
                  <a:cxn ang="0">
                    <a:pos x="connsiteX1" y="connsiteY1"/>
                  </a:cxn>
                  <a:cxn ang="0">
                    <a:pos x="connsiteX2" y="connsiteY2"/>
                  </a:cxn>
                  <a:cxn ang="0">
                    <a:pos x="connsiteX3" y="connsiteY3"/>
                  </a:cxn>
                </a:cxnLst>
                <a:rect l="l" t="t" r="r" b="b"/>
                <a:pathLst>
                  <a:path w="1965960" h="2133600">
                    <a:moveTo>
                      <a:pt x="1965960" y="2133600"/>
                    </a:moveTo>
                    <a:cubicBezTo>
                      <a:pt x="1924050" y="1633220"/>
                      <a:pt x="1882140" y="1132840"/>
                      <a:pt x="1554480" y="777240"/>
                    </a:cubicBezTo>
                    <a:cubicBezTo>
                      <a:pt x="1226820" y="421640"/>
                      <a:pt x="0" y="0"/>
                      <a:pt x="0" y="0"/>
                    </a:cubicBezTo>
                    <a:lnTo>
                      <a:pt x="0" y="0"/>
                    </a:lnTo>
                  </a:path>
                </a:pathLst>
              </a:cu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a:ln>
                    <a:noFill/>
                  </a:ln>
                  <a:solidFill>
                    <a:srgbClr val="FFFFFF"/>
                  </a:solidFill>
                  <a:effectLst/>
                  <a:uLnTx/>
                  <a:uFillTx/>
                  <a:latin typeface="Arial"/>
                  <a:ea typeface="+mn-ea"/>
                  <a:cs typeface="+mn-cs"/>
                </a:endParaRPr>
              </a:p>
            </p:txBody>
          </p:sp>
        </p:grpSp>
      </p:grpSp>
    </p:spTree>
    <p:extLst>
      <p:ext uri="{BB962C8B-B14F-4D97-AF65-F5344CB8AC3E}">
        <p14:creationId xmlns:p14="http://schemas.microsoft.com/office/powerpoint/2010/main" val="504208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8">
          <a:extLst>
            <a:ext uri="{FF2B5EF4-FFF2-40B4-BE49-F238E27FC236}">
              <a16:creationId xmlns:a16="http://schemas.microsoft.com/office/drawing/2014/main" id="{F6C3AC59-C756-9125-40E4-F8AD1D5552BE}"/>
            </a:ext>
          </a:extLst>
        </p:cNvPr>
        <p:cNvGrpSpPr/>
        <p:nvPr/>
      </p:nvGrpSpPr>
      <p:grpSpPr>
        <a:xfrm>
          <a:off x="0" y="0"/>
          <a:ext cx="0" cy="0"/>
          <a:chOff x="0" y="0"/>
          <a:chExt cx="0" cy="0"/>
        </a:xfrm>
      </p:grpSpPr>
      <p:sp>
        <p:nvSpPr>
          <p:cNvPr id="19" name="Google Shape;19;p1">
            <a:extLst>
              <a:ext uri="{FF2B5EF4-FFF2-40B4-BE49-F238E27FC236}">
                <a16:creationId xmlns:a16="http://schemas.microsoft.com/office/drawing/2014/main" id="{5C6A8950-42EC-7FA9-347B-80E2505214C0}"/>
              </a:ext>
            </a:extLst>
          </p:cNvPr>
          <p:cNvSpPr txBox="1"/>
          <p:nvPr/>
        </p:nvSpPr>
        <p:spPr>
          <a:xfrm>
            <a:off x="1734644" y="2576444"/>
            <a:ext cx="8722712" cy="725556"/>
          </a:xfrm>
          <a:prstGeom prst="rect">
            <a:avLst/>
          </a:prstGeom>
          <a:noFill/>
          <a:ln>
            <a:noFill/>
          </a:ln>
        </p:spPr>
        <p:txBody>
          <a:bodyPr spcFirstLastPara="1" wrap="square" lIns="45700" tIns="22863" rIns="45700" bIns="22863" anchor="t" anchorCtr="0">
            <a:noAutofit/>
          </a:bodyPr>
          <a:lstStyle/>
          <a:p>
            <a:pPr marL="0" marR="0" lvl="0" indent="0" algn="ctr" defTabSz="457200" rtl="0" eaLnBrk="1" fontAlgn="auto" latinLnBrk="0" hangingPunct="1">
              <a:lnSpc>
                <a:spcPct val="100000"/>
              </a:lnSpc>
              <a:spcBef>
                <a:spcPts val="500"/>
              </a:spcBef>
              <a:spcAft>
                <a:spcPts val="0"/>
              </a:spcAft>
              <a:buClr>
                <a:srgbClr val="FFFEFF"/>
              </a:buClr>
              <a:buSzPts val="4000"/>
              <a:buFontTx/>
              <a:buNone/>
              <a:tabLst/>
              <a:defRPr/>
            </a:pPr>
            <a:r>
              <a:rPr kumimoji="0" lang="es-ES" sz="3600" b="0" i="1" u="none" strike="noStrike" kern="0" cap="none" spc="0" normalizeH="0" baseline="0" noProof="0">
                <a:ln>
                  <a:noFill/>
                </a:ln>
                <a:solidFill>
                  <a:srgbClr val="FFFEFF"/>
                </a:solidFill>
                <a:effectLst/>
                <a:uLnTx/>
                <a:uFillTx/>
                <a:latin typeface="Helvetica Neue" panose="020B0604020202020204" charset="0"/>
                <a:ea typeface="Poppins"/>
                <a:cs typeface="Poppins"/>
                <a:sym typeface="Poppins"/>
              </a:rPr>
              <a:t>Después de este viaje…</a:t>
            </a:r>
            <a:endParaRPr kumimoji="0" sz="3600" b="0" i="1" u="none" strike="noStrike" kern="0" cap="none" spc="0" normalizeH="0" baseline="0" noProof="0">
              <a:ln>
                <a:noFill/>
              </a:ln>
              <a:solidFill>
                <a:srgbClr val="FFFEFF"/>
              </a:solidFill>
              <a:effectLst/>
              <a:uLnTx/>
              <a:uFillTx/>
              <a:latin typeface="Helvetica Neue" panose="020B0604020202020204" charset="0"/>
              <a:ea typeface="Poppins"/>
              <a:cs typeface="Poppins"/>
              <a:sym typeface="Poppins"/>
            </a:endParaRPr>
          </a:p>
        </p:txBody>
      </p:sp>
      <p:sp>
        <p:nvSpPr>
          <p:cNvPr id="2" name="Google Shape;19;p1">
            <a:extLst>
              <a:ext uri="{FF2B5EF4-FFF2-40B4-BE49-F238E27FC236}">
                <a16:creationId xmlns:a16="http://schemas.microsoft.com/office/drawing/2014/main" id="{A7B96937-306C-A36A-EB22-53CB77DE52C3}"/>
              </a:ext>
            </a:extLst>
          </p:cNvPr>
          <p:cNvSpPr txBox="1"/>
          <p:nvPr/>
        </p:nvSpPr>
        <p:spPr>
          <a:xfrm>
            <a:off x="1734644" y="3314700"/>
            <a:ext cx="8722712" cy="725556"/>
          </a:xfrm>
          <a:prstGeom prst="rect">
            <a:avLst/>
          </a:prstGeom>
          <a:noFill/>
          <a:ln>
            <a:noFill/>
          </a:ln>
        </p:spPr>
        <p:txBody>
          <a:bodyPr spcFirstLastPara="1" wrap="square" lIns="45700" tIns="22863" rIns="45700" bIns="22863" anchor="t" anchorCtr="0">
            <a:noAutofit/>
          </a:bodyPr>
          <a:lstStyle/>
          <a:p>
            <a:pPr marL="0" marR="0" lvl="0" indent="0" algn="ctr" defTabSz="457200" rtl="0" eaLnBrk="1" fontAlgn="auto" latinLnBrk="0" hangingPunct="1">
              <a:lnSpc>
                <a:spcPct val="100000"/>
              </a:lnSpc>
              <a:spcBef>
                <a:spcPts val="500"/>
              </a:spcBef>
              <a:spcAft>
                <a:spcPts val="0"/>
              </a:spcAft>
              <a:buClr>
                <a:srgbClr val="FFFEFF"/>
              </a:buClr>
              <a:buSzPts val="4000"/>
              <a:buFontTx/>
              <a:buNone/>
              <a:tabLst/>
              <a:defRPr/>
            </a:pPr>
            <a:r>
              <a:rPr kumimoji="0" lang="es-ES" sz="3600" b="0" i="1" u="none" strike="noStrike" kern="0" cap="none" spc="0" normalizeH="0" baseline="0" noProof="0">
                <a:ln>
                  <a:noFill/>
                </a:ln>
                <a:solidFill>
                  <a:srgbClr val="FFFEFF"/>
                </a:solidFill>
                <a:effectLst/>
                <a:uLnTx/>
                <a:uFillTx/>
                <a:latin typeface="Helvetica Neue" panose="020B0604020202020204" charset="0"/>
                <a:ea typeface="Poppins"/>
                <a:cs typeface="Poppins"/>
                <a:sym typeface="Poppins"/>
              </a:rPr>
              <a:t>Un momento de reflexión</a:t>
            </a:r>
            <a:endParaRPr kumimoji="0" sz="3600" b="0" i="1" u="none" strike="noStrike" kern="0" cap="none" spc="0" normalizeH="0" baseline="0" noProof="0">
              <a:ln>
                <a:noFill/>
              </a:ln>
              <a:solidFill>
                <a:srgbClr val="FFFEFF"/>
              </a:solidFill>
              <a:effectLst/>
              <a:uLnTx/>
              <a:uFillTx/>
              <a:latin typeface="Helvetica Neue" panose="020B0604020202020204" charset="0"/>
              <a:ea typeface="Poppins"/>
              <a:cs typeface="Poppins"/>
              <a:sym typeface="Poppins"/>
            </a:endParaRPr>
          </a:p>
        </p:txBody>
      </p:sp>
    </p:spTree>
    <p:extLst>
      <p:ext uri="{BB962C8B-B14F-4D97-AF65-F5344CB8AC3E}">
        <p14:creationId xmlns:p14="http://schemas.microsoft.com/office/powerpoint/2010/main" val="2314308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8">
          <a:extLst>
            <a:ext uri="{FF2B5EF4-FFF2-40B4-BE49-F238E27FC236}">
              <a16:creationId xmlns:a16="http://schemas.microsoft.com/office/drawing/2014/main" id="{1AB4E04A-CD14-4DC7-1060-9E7E4D60E11E}"/>
            </a:ext>
          </a:extLst>
        </p:cNvPr>
        <p:cNvGrpSpPr/>
        <p:nvPr/>
      </p:nvGrpSpPr>
      <p:grpSpPr>
        <a:xfrm>
          <a:off x="0" y="0"/>
          <a:ext cx="0" cy="0"/>
          <a:chOff x="0" y="0"/>
          <a:chExt cx="0" cy="0"/>
        </a:xfrm>
      </p:grpSpPr>
      <p:sp>
        <p:nvSpPr>
          <p:cNvPr id="19" name="Google Shape;19;p1">
            <a:extLst>
              <a:ext uri="{FF2B5EF4-FFF2-40B4-BE49-F238E27FC236}">
                <a16:creationId xmlns:a16="http://schemas.microsoft.com/office/drawing/2014/main" id="{450C1225-C22A-7839-CC87-B97382017C02}"/>
              </a:ext>
            </a:extLst>
          </p:cNvPr>
          <p:cNvSpPr txBox="1"/>
          <p:nvPr/>
        </p:nvSpPr>
        <p:spPr>
          <a:xfrm>
            <a:off x="746672" y="3006311"/>
            <a:ext cx="10698656" cy="845378"/>
          </a:xfrm>
          <a:prstGeom prst="rect">
            <a:avLst/>
          </a:prstGeom>
          <a:noFill/>
          <a:ln>
            <a:noFill/>
          </a:ln>
        </p:spPr>
        <p:txBody>
          <a:bodyPr spcFirstLastPara="1" wrap="square" lIns="45700" tIns="22863" rIns="45700" bIns="22863" anchor="t" anchorCtr="0">
            <a:noAutofit/>
          </a:bodyPr>
          <a:lstStyle/>
          <a:p>
            <a:pPr marL="0" marR="0" lvl="0" indent="0" algn="ctr" defTabSz="457200" rtl="0" eaLnBrk="1" fontAlgn="auto" latinLnBrk="0" hangingPunct="1">
              <a:lnSpc>
                <a:spcPct val="100000"/>
              </a:lnSpc>
              <a:spcBef>
                <a:spcPts val="500"/>
              </a:spcBef>
              <a:spcAft>
                <a:spcPts val="0"/>
              </a:spcAft>
              <a:buClr>
                <a:srgbClr val="FFFEFF"/>
              </a:buClr>
              <a:buSzPts val="4000"/>
              <a:buFontTx/>
              <a:buNone/>
              <a:tabLst/>
              <a:defRPr/>
            </a:pPr>
            <a:r>
              <a:rPr kumimoji="0" lang="es-ES" sz="3600" b="0" i="1" u="none" strike="noStrike" kern="0" cap="none" spc="0" normalizeH="0" baseline="0" noProof="0">
                <a:ln>
                  <a:noFill/>
                </a:ln>
                <a:solidFill>
                  <a:srgbClr val="FFFEFF"/>
                </a:solidFill>
                <a:effectLst/>
                <a:uLnTx/>
                <a:uFillTx/>
                <a:latin typeface="Helvetica Neue" panose="020B0604020202020204" charset="0"/>
                <a:ea typeface="Poppins"/>
                <a:cs typeface="Poppins"/>
                <a:sym typeface="Poppins"/>
              </a:rPr>
              <a:t>¿Dónde quiere estar Grupo </a:t>
            </a:r>
            <a:r>
              <a:rPr kumimoji="0" lang="es-ES" sz="3600" b="0" i="1" u="none" strike="noStrike" kern="0" cap="none" spc="0" normalizeH="0" baseline="0" noProof="0" err="1">
                <a:ln>
                  <a:noFill/>
                </a:ln>
                <a:solidFill>
                  <a:srgbClr val="FFFEFF"/>
                </a:solidFill>
                <a:effectLst/>
                <a:uLnTx/>
                <a:uFillTx/>
                <a:latin typeface="Helvetica Neue" panose="020B0604020202020204" charset="0"/>
                <a:ea typeface="Poppins"/>
                <a:cs typeface="Poppins"/>
                <a:sym typeface="Poppins"/>
              </a:rPr>
              <a:t>LaPlana</a:t>
            </a:r>
            <a:r>
              <a:rPr kumimoji="0" lang="es-ES" sz="3600" b="0" i="1" u="none" strike="noStrike" kern="0" cap="none" spc="0" normalizeH="0" baseline="0" noProof="0">
                <a:ln>
                  <a:noFill/>
                </a:ln>
                <a:solidFill>
                  <a:srgbClr val="FFFEFF"/>
                </a:solidFill>
                <a:effectLst/>
                <a:uLnTx/>
                <a:uFillTx/>
                <a:latin typeface="Helvetica Neue" panose="020B0604020202020204" charset="0"/>
                <a:ea typeface="Poppins"/>
                <a:cs typeface="Poppins"/>
                <a:sym typeface="Poppins"/>
              </a:rPr>
              <a:t> en 5 años?</a:t>
            </a:r>
            <a:endParaRPr kumimoji="0" sz="3600" b="0" i="1" u="none" strike="noStrike" kern="0" cap="none" spc="0" normalizeH="0" baseline="0" noProof="0">
              <a:ln>
                <a:noFill/>
              </a:ln>
              <a:solidFill>
                <a:srgbClr val="FFFEFF"/>
              </a:solidFill>
              <a:effectLst/>
              <a:uLnTx/>
              <a:uFillTx/>
              <a:latin typeface="Helvetica Neue" panose="020B0604020202020204" charset="0"/>
              <a:ea typeface="Poppins"/>
              <a:cs typeface="Poppins"/>
              <a:sym typeface="Poppins"/>
            </a:endParaRPr>
          </a:p>
        </p:txBody>
      </p:sp>
    </p:spTree>
    <p:extLst>
      <p:ext uri="{BB962C8B-B14F-4D97-AF65-F5344CB8AC3E}">
        <p14:creationId xmlns:p14="http://schemas.microsoft.com/office/powerpoint/2010/main" val="745816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8">
          <a:extLst>
            <a:ext uri="{FF2B5EF4-FFF2-40B4-BE49-F238E27FC236}">
              <a16:creationId xmlns:a16="http://schemas.microsoft.com/office/drawing/2014/main" id="{21DC6548-6AD6-CF12-F163-5047C7E1310A}"/>
            </a:ext>
          </a:extLst>
        </p:cNvPr>
        <p:cNvGrpSpPr/>
        <p:nvPr/>
      </p:nvGrpSpPr>
      <p:grpSpPr>
        <a:xfrm>
          <a:off x="0" y="0"/>
          <a:ext cx="0" cy="0"/>
          <a:chOff x="0" y="0"/>
          <a:chExt cx="0" cy="0"/>
        </a:xfrm>
      </p:grpSpPr>
      <p:sp>
        <p:nvSpPr>
          <p:cNvPr id="19" name="Google Shape;19;p1">
            <a:extLst>
              <a:ext uri="{FF2B5EF4-FFF2-40B4-BE49-F238E27FC236}">
                <a16:creationId xmlns:a16="http://schemas.microsoft.com/office/drawing/2014/main" id="{067FF328-9C7D-AAE7-C230-2680C44012F3}"/>
              </a:ext>
            </a:extLst>
          </p:cNvPr>
          <p:cNvSpPr txBox="1"/>
          <p:nvPr/>
        </p:nvSpPr>
        <p:spPr>
          <a:xfrm>
            <a:off x="1498187" y="1513868"/>
            <a:ext cx="9195626" cy="1176169"/>
          </a:xfrm>
          <a:prstGeom prst="rect">
            <a:avLst/>
          </a:prstGeom>
          <a:noFill/>
          <a:ln>
            <a:noFill/>
          </a:ln>
        </p:spPr>
        <p:txBody>
          <a:bodyPr spcFirstLastPara="1" wrap="square" lIns="45700" tIns="22863" rIns="45700" bIns="22863" anchor="t" anchorCtr="0">
            <a:noAutofit/>
          </a:bodyPr>
          <a:lstStyle/>
          <a:p>
            <a:pPr marL="0" marR="0" lvl="0" indent="0" algn="ctr" defTabSz="457200" rtl="0" eaLnBrk="1" fontAlgn="auto" latinLnBrk="0" hangingPunct="1">
              <a:lnSpc>
                <a:spcPct val="100000"/>
              </a:lnSpc>
              <a:spcBef>
                <a:spcPts val="500"/>
              </a:spcBef>
              <a:spcAft>
                <a:spcPts val="0"/>
              </a:spcAft>
              <a:buClr>
                <a:srgbClr val="FFFEFF"/>
              </a:buClr>
              <a:buSzPts val="4000"/>
              <a:buFontTx/>
              <a:buNone/>
              <a:tabLst/>
              <a:defRPr/>
            </a:pPr>
            <a:r>
              <a:rPr kumimoji="0" lang="es-ES" sz="3600" b="0" i="0" u="none" strike="noStrike" kern="0" cap="none" spc="0" normalizeH="0" baseline="0" noProof="0">
                <a:ln>
                  <a:noFill/>
                </a:ln>
                <a:solidFill>
                  <a:srgbClr val="FFFEFF"/>
                </a:solidFill>
                <a:effectLst/>
                <a:uLnTx/>
                <a:uFillTx/>
                <a:latin typeface="Helvetica Neue" panose="020B0604020202020204" charset="0"/>
                <a:ea typeface="Poppins"/>
                <a:cs typeface="Poppins"/>
                <a:sym typeface="Poppins"/>
              </a:rPr>
              <a:t>Todos queremos </a:t>
            </a:r>
          </a:p>
          <a:p>
            <a:pPr marL="0" marR="0" lvl="0" indent="0" algn="ctr" defTabSz="457200" rtl="0" eaLnBrk="1" fontAlgn="auto" latinLnBrk="0" hangingPunct="1">
              <a:lnSpc>
                <a:spcPct val="100000"/>
              </a:lnSpc>
              <a:spcBef>
                <a:spcPts val="500"/>
              </a:spcBef>
              <a:spcAft>
                <a:spcPts val="0"/>
              </a:spcAft>
              <a:buClr>
                <a:srgbClr val="FFFEFF"/>
              </a:buClr>
              <a:buSzPts val="4000"/>
              <a:buFontTx/>
              <a:buNone/>
              <a:tabLst/>
              <a:defRPr/>
            </a:pPr>
            <a:r>
              <a:rPr kumimoji="0" lang="es-ES" sz="2000" b="0" i="1" u="none" strike="noStrike" kern="0" cap="none" spc="0" normalizeH="0" baseline="0" noProof="0">
                <a:ln>
                  <a:noFill/>
                </a:ln>
                <a:solidFill>
                  <a:srgbClr val="FFFEFF"/>
                </a:solidFill>
                <a:effectLst/>
                <a:uLnTx/>
                <a:uFillTx/>
                <a:latin typeface="Helvetica Neue" panose="020B0604020202020204" charset="0"/>
                <a:ea typeface="Poppins"/>
                <a:cs typeface="Poppins"/>
                <a:sym typeface="Poppins"/>
              </a:rPr>
              <a:t>Más ventas · Más margen · Mejor EBITDA · Mejor flujo de caja</a:t>
            </a:r>
            <a:endParaRPr kumimoji="0" sz="2000" b="0" i="1" u="none" strike="noStrike" kern="0" cap="none" spc="0" normalizeH="0" baseline="0" noProof="0">
              <a:ln>
                <a:noFill/>
              </a:ln>
              <a:solidFill>
                <a:srgbClr val="FFFEFF"/>
              </a:solidFill>
              <a:effectLst/>
              <a:uLnTx/>
              <a:uFillTx/>
              <a:latin typeface="Helvetica Neue" panose="020B0604020202020204" charset="0"/>
              <a:ea typeface="Poppins"/>
              <a:cs typeface="Poppins"/>
              <a:sym typeface="Poppins"/>
            </a:endParaRPr>
          </a:p>
        </p:txBody>
      </p:sp>
      <p:sp>
        <p:nvSpPr>
          <p:cNvPr id="2" name="Google Shape;19;p1">
            <a:extLst>
              <a:ext uri="{FF2B5EF4-FFF2-40B4-BE49-F238E27FC236}">
                <a16:creationId xmlns:a16="http://schemas.microsoft.com/office/drawing/2014/main" id="{4D2E1568-F954-5A63-83C0-12330B5E5F12}"/>
              </a:ext>
            </a:extLst>
          </p:cNvPr>
          <p:cNvSpPr txBox="1"/>
          <p:nvPr/>
        </p:nvSpPr>
        <p:spPr>
          <a:xfrm>
            <a:off x="802373" y="3910176"/>
            <a:ext cx="10385700" cy="1290989"/>
          </a:xfrm>
          <a:prstGeom prst="rect">
            <a:avLst/>
          </a:prstGeom>
          <a:noFill/>
          <a:ln>
            <a:noFill/>
          </a:ln>
        </p:spPr>
        <p:txBody>
          <a:bodyPr spcFirstLastPara="1" wrap="square" lIns="45700" tIns="22863" rIns="45700" bIns="22863" anchor="t" anchorCtr="0">
            <a:noAutofit/>
          </a:bodyPr>
          <a:lstStyle/>
          <a:p>
            <a:pPr marL="0" marR="0" lvl="0" indent="0" algn="ctr" defTabSz="457200" rtl="0" eaLnBrk="1" fontAlgn="auto" latinLnBrk="0" hangingPunct="1">
              <a:lnSpc>
                <a:spcPct val="100000"/>
              </a:lnSpc>
              <a:spcBef>
                <a:spcPts val="500"/>
              </a:spcBef>
              <a:spcAft>
                <a:spcPts val="0"/>
              </a:spcAft>
              <a:buClr>
                <a:srgbClr val="FFFEFF"/>
              </a:buClr>
              <a:buSzPts val="4000"/>
              <a:buFontTx/>
              <a:buNone/>
              <a:tabLst/>
              <a:defRPr/>
            </a:pPr>
            <a:r>
              <a:rPr kumimoji="0" lang="es-ES" sz="3200" b="0" i="0" u="none" strike="noStrike" kern="0" cap="none" spc="0" normalizeH="0" baseline="0" noProof="0">
                <a:ln>
                  <a:noFill/>
                </a:ln>
                <a:solidFill>
                  <a:srgbClr val="FFFEFF"/>
                </a:solidFill>
                <a:effectLst/>
                <a:uLnTx/>
                <a:uFillTx/>
                <a:latin typeface="Helvetica Neue" panose="020B0604020202020204" charset="0"/>
                <a:ea typeface="Poppins"/>
                <a:cs typeface="Poppins"/>
                <a:sym typeface="Poppins"/>
              </a:rPr>
              <a:t>Pero eso es el resultado, no la estrategia </a:t>
            </a:r>
          </a:p>
          <a:p>
            <a:pPr marL="0" marR="0" lvl="0" indent="0" algn="ctr" defTabSz="457200" rtl="0" eaLnBrk="1" fontAlgn="auto" latinLnBrk="0" hangingPunct="1">
              <a:lnSpc>
                <a:spcPct val="100000"/>
              </a:lnSpc>
              <a:spcBef>
                <a:spcPts val="500"/>
              </a:spcBef>
              <a:spcAft>
                <a:spcPts val="0"/>
              </a:spcAft>
              <a:buClr>
                <a:srgbClr val="FFFEFF"/>
              </a:buClr>
              <a:buSzPts val="4000"/>
              <a:buFontTx/>
              <a:buNone/>
              <a:tabLst/>
              <a:defRPr/>
            </a:pPr>
            <a:r>
              <a:rPr kumimoji="0" lang="es-ES" sz="3200" b="0" i="0" u="none" strike="noStrike" kern="0" cap="none" spc="0" normalizeH="0" baseline="0" noProof="0">
                <a:ln>
                  <a:noFill/>
                </a:ln>
                <a:solidFill>
                  <a:srgbClr val="FFFEFF"/>
                </a:solidFill>
                <a:effectLst/>
                <a:uLnTx/>
                <a:uFillTx/>
                <a:latin typeface="Helvetica Neue" panose="020B0604020202020204" charset="0"/>
                <a:ea typeface="Poppins"/>
                <a:cs typeface="Poppins"/>
                <a:sym typeface="Poppins"/>
              </a:rPr>
              <a:t>Lo importante es lo que hay que construir para llegar ahí</a:t>
            </a:r>
          </a:p>
        </p:txBody>
      </p:sp>
      <p:sp>
        <p:nvSpPr>
          <p:cNvPr id="3" name="Flecha: hacia abajo 2">
            <a:extLst>
              <a:ext uri="{FF2B5EF4-FFF2-40B4-BE49-F238E27FC236}">
                <a16:creationId xmlns:a16="http://schemas.microsoft.com/office/drawing/2014/main" id="{B310757B-ADAD-F0C1-FEF0-8EC6B2CED0AD}"/>
              </a:ext>
            </a:extLst>
          </p:cNvPr>
          <p:cNvSpPr/>
          <p:nvPr/>
        </p:nvSpPr>
        <p:spPr>
          <a:xfrm rot="10800000">
            <a:off x="4476306" y="2870791"/>
            <a:ext cx="425303" cy="858631"/>
          </a:xfrm>
          <a:prstGeom prst="downArrow">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Flecha: hacia abajo 3">
            <a:extLst>
              <a:ext uri="{FF2B5EF4-FFF2-40B4-BE49-F238E27FC236}">
                <a16:creationId xmlns:a16="http://schemas.microsoft.com/office/drawing/2014/main" id="{79655B91-C570-FBB0-C35F-2681712D98F8}"/>
              </a:ext>
            </a:extLst>
          </p:cNvPr>
          <p:cNvSpPr/>
          <p:nvPr/>
        </p:nvSpPr>
        <p:spPr>
          <a:xfrm rot="10800000">
            <a:off x="5883348" y="2870791"/>
            <a:ext cx="425303" cy="858631"/>
          </a:xfrm>
          <a:prstGeom prst="downArrow">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a:ea typeface="+mn-ea"/>
              <a:cs typeface="+mn-cs"/>
            </a:endParaRPr>
          </a:p>
        </p:txBody>
      </p:sp>
      <p:sp>
        <p:nvSpPr>
          <p:cNvPr id="5" name="Flecha: hacia abajo 4">
            <a:extLst>
              <a:ext uri="{FF2B5EF4-FFF2-40B4-BE49-F238E27FC236}">
                <a16:creationId xmlns:a16="http://schemas.microsoft.com/office/drawing/2014/main" id="{70F0F3AE-8340-7A24-14D4-5E9FD4C3BF28}"/>
              </a:ext>
            </a:extLst>
          </p:cNvPr>
          <p:cNvSpPr/>
          <p:nvPr/>
        </p:nvSpPr>
        <p:spPr>
          <a:xfrm rot="10800000">
            <a:off x="7290390" y="2870791"/>
            <a:ext cx="425303" cy="858631"/>
          </a:xfrm>
          <a:prstGeom prst="downArrow">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Google Shape;81;p3">
            <a:extLst>
              <a:ext uri="{FF2B5EF4-FFF2-40B4-BE49-F238E27FC236}">
                <a16:creationId xmlns:a16="http://schemas.microsoft.com/office/drawing/2014/main" id="{209FF556-BFB1-0401-1E25-423F38F81060}"/>
              </a:ext>
            </a:extLst>
          </p:cNvPr>
          <p:cNvSpPr/>
          <p:nvPr/>
        </p:nvSpPr>
        <p:spPr>
          <a:xfrm>
            <a:off x="574769" y="305802"/>
            <a:ext cx="11171753" cy="393490"/>
          </a:xfrm>
          <a:prstGeom prst="rect">
            <a:avLst/>
          </a:prstGeom>
          <a:noFill/>
          <a:ln>
            <a:noFill/>
          </a:ln>
        </p:spPr>
        <p:txBody>
          <a:bodyPr spcFirstLastPara="1" wrap="square" lIns="61525" tIns="30750" rIns="61525" bIns="30750" anchor="t" anchorCtr="0">
            <a:noAutofit/>
          </a:bodyPr>
          <a:lstStyle/>
          <a:p>
            <a:pPr marL="0" marR="0" lvl="0" indent="0" algn="l" defTabSz="914400" rtl="0" eaLnBrk="1" fontAlgn="auto" latinLnBrk="0" hangingPunct="1">
              <a:lnSpc>
                <a:spcPct val="93750"/>
              </a:lnSpc>
              <a:spcBef>
                <a:spcPts val="0"/>
              </a:spcBef>
              <a:spcAft>
                <a:spcPts val="0"/>
              </a:spcAft>
              <a:buClr>
                <a:srgbClr val="000000"/>
              </a:buClr>
              <a:buSzPts val="4000"/>
              <a:buFontTx/>
              <a:buNone/>
              <a:tabLst/>
              <a:defRPr/>
            </a:pPr>
            <a:r>
              <a:rPr lang="es-ES" sz="2000" b="1">
                <a:solidFill>
                  <a:schemeClr val="bg1"/>
                </a:solidFill>
                <a:latin typeface="Helvetica Neue" panose="020B0604020202020204" charset="0"/>
              </a:rPr>
              <a:t>La trampa del resultado: El crecimiento y el margen son la consecuencia, no la estrategia</a:t>
            </a:r>
            <a:endParaRPr kumimoji="0" lang="es-ES" sz="2000" b="1" i="0" u="none" strike="noStrike" kern="1200" cap="none" spc="0" normalizeH="0" baseline="0" noProof="0">
              <a:ln>
                <a:noFill/>
              </a:ln>
              <a:solidFill>
                <a:schemeClr val="bg1"/>
              </a:solidFill>
              <a:effectLst/>
              <a:uLnTx/>
              <a:uFillTx/>
              <a:latin typeface="Helvetica Neue" panose="020B0604020202020204" charset="0"/>
              <a:ea typeface="Calibri"/>
              <a:cs typeface="Calibri"/>
              <a:sym typeface="Calibri"/>
            </a:endParaRPr>
          </a:p>
        </p:txBody>
      </p:sp>
    </p:spTree>
    <p:extLst>
      <p:ext uri="{BB962C8B-B14F-4D97-AF65-F5344CB8AC3E}">
        <p14:creationId xmlns:p14="http://schemas.microsoft.com/office/powerpoint/2010/main" val="3573701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p:bldP spid="3" grpId="0" animBg="1"/>
      <p:bldP spid="4" grpId="0" animBg="1"/>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20">
          <a:extLst>
            <a:ext uri="{FF2B5EF4-FFF2-40B4-BE49-F238E27FC236}">
              <a16:creationId xmlns:a16="http://schemas.microsoft.com/office/drawing/2014/main" id="{526CE7CA-75C2-4AC9-9D57-0F5CAD2D67C4}"/>
            </a:ext>
          </a:extLst>
        </p:cNvPr>
        <p:cNvGrpSpPr/>
        <p:nvPr/>
      </p:nvGrpSpPr>
      <p:grpSpPr>
        <a:xfrm>
          <a:off x="0" y="0"/>
          <a:ext cx="0" cy="0"/>
          <a:chOff x="0" y="0"/>
          <a:chExt cx="0" cy="0"/>
        </a:xfrm>
      </p:grpSpPr>
      <p:sp>
        <p:nvSpPr>
          <p:cNvPr id="3" name="Google Shape;81;p3">
            <a:extLst>
              <a:ext uri="{FF2B5EF4-FFF2-40B4-BE49-F238E27FC236}">
                <a16:creationId xmlns:a16="http://schemas.microsoft.com/office/drawing/2014/main" id="{6EA25D9C-8B80-B195-DE08-4AA28848D583}"/>
              </a:ext>
            </a:extLst>
          </p:cNvPr>
          <p:cNvSpPr/>
          <p:nvPr/>
        </p:nvSpPr>
        <p:spPr>
          <a:xfrm>
            <a:off x="574769" y="305802"/>
            <a:ext cx="11171753" cy="393490"/>
          </a:xfrm>
          <a:prstGeom prst="rect">
            <a:avLst/>
          </a:prstGeom>
          <a:noFill/>
          <a:ln>
            <a:noFill/>
          </a:ln>
        </p:spPr>
        <p:txBody>
          <a:bodyPr spcFirstLastPara="1" wrap="square" lIns="61525" tIns="30750" rIns="61525" bIns="30750" anchor="t" anchorCtr="0">
            <a:noAutofit/>
          </a:bodyPr>
          <a:lstStyle/>
          <a:p>
            <a:pPr marL="0" marR="0" lvl="0" indent="0" algn="l" defTabSz="914400" rtl="0" eaLnBrk="1" fontAlgn="auto" latinLnBrk="0" hangingPunct="1">
              <a:lnSpc>
                <a:spcPct val="93750"/>
              </a:lnSpc>
              <a:spcBef>
                <a:spcPts val="0"/>
              </a:spcBef>
              <a:spcAft>
                <a:spcPts val="0"/>
              </a:spcAft>
              <a:buClr>
                <a:srgbClr val="000000"/>
              </a:buClr>
              <a:buSzPts val="4000"/>
              <a:buFontTx/>
              <a:buNone/>
              <a:tabLst/>
              <a:defRPr/>
            </a:pPr>
            <a:r>
              <a:rPr kumimoji="0" lang="es-ES" sz="2000" b="1" i="0" u="none" strike="noStrike" kern="1200" cap="none" spc="0" normalizeH="0" baseline="0" noProof="0">
                <a:ln>
                  <a:noFill/>
                </a:ln>
                <a:solidFill>
                  <a:srgbClr val="000000"/>
                </a:solidFill>
                <a:effectLst/>
                <a:uLnTx/>
                <a:uFillTx/>
                <a:latin typeface="Helvetica Neue" panose="020B0604020202020204" charset="0"/>
                <a:ea typeface="Calibri"/>
                <a:cs typeface="Calibri"/>
                <a:sym typeface="Calibri"/>
              </a:rPr>
              <a:t>Hay que ir con cuidado cuando vemos el entorno y lo traducimos</a:t>
            </a:r>
          </a:p>
        </p:txBody>
      </p:sp>
      <p:sp>
        <p:nvSpPr>
          <p:cNvPr id="2" name="Google Shape;81;p3">
            <a:extLst>
              <a:ext uri="{FF2B5EF4-FFF2-40B4-BE49-F238E27FC236}">
                <a16:creationId xmlns:a16="http://schemas.microsoft.com/office/drawing/2014/main" id="{D39D6D81-439E-1BCB-D3DE-C55540DE0D8C}"/>
              </a:ext>
            </a:extLst>
          </p:cNvPr>
          <p:cNvSpPr/>
          <p:nvPr/>
        </p:nvSpPr>
        <p:spPr>
          <a:xfrm>
            <a:off x="574769" y="653179"/>
            <a:ext cx="11171753" cy="393491"/>
          </a:xfrm>
          <a:prstGeom prst="rect">
            <a:avLst/>
          </a:prstGeom>
          <a:noFill/>
          <a:ln>
            <a:noFill/>
          </a:ln>
        </p:spPr>
        <p:txBody>
          <a:bodyPr spcFirstLastPara="1" wrap="square" lIns="61525" tIns="30750" rIns="61525" bIns="30750" anchor="t" anchorCtr="0">
            <a:noAutofit/>
          </a:bodyPr>
          <a:lstStyle/>
          <a:p>
            <a:pPr marL="0" marR="0" lvl="0" indent="0" algn="l" defTabSz="914400" rtl="0" eaLnBrk="1" fontAlgn="auto" latinLnBrk="0" hangingPunct="1">
              <a:lnSpc>
                <a:spcPct val="93750"/>
              </a:lnSpc>
              <a:spcBef>
                <a:spcPts val="0"/>
              </a:spcBef>
              <a:spcAft>
                <a:spcPts val="0"/>
              </a:spcAft>
              <a:buClr>
                <a:srgbClr val="000000"/>
              </a:buClr>
              <a:buSzPts val="4000"/>
              <a:buFontTx/>
              <a:buNone/>
              <a:tabLst/>
              <a:defRPr/>
            </a:pPr>
            <a:r>
              <a:rPr kumimoji="0" lang="es-ES" sz="1600" b="1" i="0" u="none" strike="noStrike" kern="1200" cap="none" spc="0" normalizeH="0" baseline="0" noProof="0">
                <a:ln>
                  <a:noFill/>
                </a:ln>
                <a:solidFill>
                  <a:srgbClr val="000000"/>
                </a:solidFill>
                <a:effectLst/>
                <a:uLnTx/>
                <a:uFillTx/>
                <a:latin typeface="Helvetica Neue" panose="020B0604020202020204" charset="0"/>
                <a:ea typeface="Calibri"/>
                <a:cs typeface="Calibri"/>
                <a:sym typeface="Calibri"/>
              </a:rPr>
              <a:t>Digitalizar el caos no es transformarse</a:t>
            </a:r>
          </a:p>
        </p:txBody>
      </p:sp>
      <p:pic>
        <p:nvPicPr>
          <p:cNvPr id="10248" name="Picture 8" descr="Por qué las puertas de tu coche son como son">
            <a:extLst>
              <a:ext uri="{FF2B5EF4-FFF2-40B4-BE49-F238E27FC236}">
                <a16:creationId xmlns:a16="http://schemas.microsoft.com/office/drawing/2014/main" id="{1DB7EC48-5F1A-5875-D013-9B43861B22F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410"/>
          <a:stretch>
            <a:fillRect/>
          </a:stretch>
        </p:blipFill>
        <p:spPr bwMode="auto">
          <a:xfrm>
            <a:off x="8136131" y="1988068"/>
            <a:ext cx="3669383" cy="1796676"/>
          </a:xfrm>
          <a:prstGeom prst="rect">
            <a:avLst/>
          </a:prstGeom>
          <a:noFill/>
          <a:extLst>
            <a:ext uri="{909E8E84-426E-40DD-AFC4-6F175D3DCCD1}">
              <a14:hiddenFill xmlns:a14="http://schemas.microsoft.com/office/drawing/2010/main">
                <a:solidFill>
                  <a:srgbClr val="FFFFFF"/>
                </a:solidFill>
              </a14:hiddenFill>
            </a:ext>
          </a:extLst>
        </p:spPr>
      </p:pic>
      <p:sp>
        <p:nvSpPr>
          <p:cNvPr id="10" name="Google Shape;81;p3">
            <a:extLst>
              <a:ext uri="{FF2B5EF4-FFF2-40B4-BE49-F238E27FC236}">
                <a16:creationId xmlns:a16="http://schemas.microsoft.com/office/drawing/2014/main" id="{18A98D7E-60E4-E310-C9B0-95076ED9E20A}"/>
              </a:ext>
            </a:extLst>
          </p:cNvPr>
          <p:cNvSpPr/>
          <p:nvPr/>
        </p:nvSpPr>
        <p:spPr>
          <a:xfrm>
            <a:off x="574769" y="4041347"/>
            <a:ext cx="3374775" cy="345302"/>
          </a:xfrm>
          <a:prstGeom prst="rect">
            <a:avLst/>
          </a:prstGeom>
          <a:noFill/>
          <a:ln>
            <a:noFill/>
          </a:ln>
        </p:spPr>
        <p:txBody>
          <a:bodyPr spcFirstLastPara="1" wrap="square" lIns="61525" tIns="30750" rIns="61525" bIns="30750" anchor="t" anchorCtr="0">
            <a:noAutofit/>
          </a:bodyPr>
          <a:lstStyle/>
          <a:p>
            <a:pPr marL="0" marR="0" lvl="0" indent="0" algn="l" defTabSz="914400" rtl="0" eaLnBrk="1" fontAlgn="auto" latinLnBrk="0" hangingPunct="1">
              <a:lnSpc>
                <a:spcPct val="93750"/>
              </a:lnSpc>
              <a:spcBef>
                <a:spcPts val="0"/>
              </a:spcBef>
              <a:spcAft>
                <a:spcPts val="0"/>
              </a:spcAft>
              <a:buClr>
                <a:srgbClr val="000000"/>
              </a:buClr>
              <a:buSzPts val="4000"/>
              <a:buFontTx/>
              <a:buNone/>
              <a:tabLst/>
              <a:defRPr/>
            </a:pPr>
            <a:r>
              <a:rPr kumimoji="0" lang="es-ES" sz="1600" b="1" i="0" u="none" strike="noStrike" kern="1200" cap="none" spc="0" normalizeH="0" baseline="0" noProof="0">
                <a:ln>
                  <a:noFill/>
                </a:ln>
                <a:solidFill>
                  <a:srgbClr val="000000"/>
                </a:solidFill>
                <a:effectLst/>
                <a:uLnTx/>
                <a:uFillTx/>
                <a:latin typeface="Helvetica Neue" panose="020B0604020202020204" charset="0"/>
                <a:ea typeface="Calibri"/>
                <a:cs typeface="Calibri"/>
                <a:sym typeface="Calibri"/>
              </a:rPr>
              <a:t>LO QUE SOMOS</a:t>
            </a:r>
          </a:p>
        </p:txBody>
      </p:sp>
      <p:sp>
        <p:nvSpPr>
          <p:cNvPr id="11" name="Google Shape;81;p3">
            <a:extLst>
              <a:ext uri="{FF2B5EF4-FFF2-40B4-BE49-F238E27FC236}">
                <a16:creationId xmlns:a16="http://schemas.microsoft.com/office/drawing/2014/main" id="{8EE625DC-EE1A-1AEB-F963-6E2AFD30489C}"/>
              </a:ext>
            </a:extLst>
          </p:cNvPr>
          <p:cNvSpPr/>
          <p:nvPr/>
        </p:nvSpPr>
        <p:spPr>
          <a:xfrm>
            <a:off x="8242458" y="3980983"/>
            <a:ext cx="3374775" cy="345302"/>
          </a:xfrm>
          <a:prstGeom prst="rect">
            <a:avLst/>
          </a:prstGeom>
          <a:noFill/>
          <a:ln>
            <a:noFill/>
          </a:ln>
        </p:spPr>
        <p:txBody>
          <a:bodyPr spcFirstLastPara="1" wrap="square" lIns="61525" tIns="30750" rIns="61525" bIns="30750" anchor="t" anchorCtr="0">
            <a:noAutofit/>
          </a:bodyPr>
          <a:lstStyle/>
          <a:p>
            <a:pPr marL="0" marR="0" lvl="0" indent="0" algn="l" defTabSz="914400" rtl="0" eaLnBrk="1" fontAlgn="auto" latinLnBrk="0" hangingPunct="1">
              <a:lnSpc>
                <a:spcPct val="93750"/>
              </a:lnSpc>
              <a:spcBef>
                <a:spcPts val="0"/>
              </a:spcBef>
              <a:spcAft>
                <a:spcPts val="0"/>
              </a:spcAft>
              <a:buClr>
                <a:srgbClr val="000000"/>
              </a:buClr>
              <a:buSzPts val="4000"/>
              <a:buFontTx/>
              <a:buNone/>
              <a:tabLst/>
              <a:defRPr/>
            </a:pPr>
            <a:r>
              <a:rPr kumimoji="0" lang="es-ES" sz="1600" b="1" i="0" u="none" strike="noStrike" kern="1200" cap="none" spc="0" normalizeH="0" baseline="0" noProof="0">
                <a:ln>
                  <a:noFill/>
                </a:ln>
                <a:solidFill>
                  <a:srgbClr val="000000"/>
                </a:solidFill>
                <a:effectLst/>
                <a:uLnTx/>
                <a:uFillTx/>
                <a:latin typeface="Helvetica Neue" panose="020B0604020202020204" charset="0"/>
                <a:ea typeface="Calibri"/>
                <a:cs typeface="Calibri"/>
                <a:sym typeface="Calibri"/>
              </a:rPr>
              <a:t>LO QUE QUEREMOS SER</a:t>
            </a:r>
          </a:p>
        </p:txBody>
      </p:sp>
      <p:pic>
        <p:nvPicPr>
          <p:cNvPr id="14" name="Imagen 13">
            <a:extLst>
              <a:ext uri="{FF2B5EF4-FFF2-40B4-BE49-F238E27FC236}">
                <a16:creationId xmlns:a16="http://schemas.microsoft.com/office/drawing/2014/main" id="{37D31812-66E0-50CA-37E7-FE85B8DE0A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593" y="1988068"/>
            <a:ext cx="3410817" cy="1992915"/>
          </a:xfrm>
          <a:prstGeom prst="rect">
            <a:avLst/>
          </a:prstGeom>
        </p:spPr>
      </p:pic>
      <p:pic>
        <p:nvPicPr>
          <p:cNvPr id="17" name="Imagen 16">
            <a:extLst>
              <a:ext uri="{FF2B5EF4-FFF2-40B4-BE49-F238E27FC236}">
                <a16:creationId xmlns:a16="http://schemas.microsoft.com/office/drawing/2014/main" id="{55066FA6-CF6A-B475-FCF5-2D2D4E4A48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25394" y="1986196"/>
            <a:ext cx="3941211" cy="2623904"/>
          </a:xfrm>
          <a:prstGeom prst="rect">
            <a:avLst/>
          </a:prstGeom>
        </p:spPr>
      </p:pic>
      <p:sp>
        <p:nvSpPr>
          <p:cNvPr id="18" name="Google Shape;81;p3">
            <a:extLst>
              <a:ext uri="{FF2B5EF4-FFF2-40B4-BE49-F238E27FC236}">
                <a16:creationId xmlns:a16="http://schemas.microsoft.com/office/drawing/2014/main" id="{B27F616A-7917-87B1-3967-D78170BA218F}"/>
              </a:ext>
            </a:extLst>
          </p:cNvPr>
          <p:cNvSpPr/>
          <p:nvPr/>
        </p:nvSpPr>
        <p:spPr>
          <a:xfrm>
            <a:off x="4125394" y="4787900"/>
            <a:ext cx="3941211" cy="551096"/>
          </a:xfrm>
          <a:prstGeom prst="rect">
            <a:avLst/>
          </a:prstGeom>
          <a:noFill/>
          <a:ln>
            <a:noFill/>
          </a:ln>
        </p:spPr>
        <p:txBody>
          <a:bodyPr spcFirstLastPara="1" wrap="square" lIns="61525" tIns="30750" rIns="61525" bIns="30750" anchor="t" anchorCtr="0">
            <a:noAutofit/>
          </a:bodyPr>
          <a:lstStyle/>
          <a:p>
            <a:pPr marL="0" marR="0" lvl="0" indent="0" algn="l" defTabSz="914400" rtl="0" eaLnBrk="1" fontAlgn="auto" latinLnBrk="0" hangingPunct="1">
              <a:lnSpc>
                <a:spcPct val="93750"/>
              </a:lnSpc>
              <a:spcBef>
                <a:spcPts val="0"/>
              </a:spcBef>
              <a:spcAft>
                <a:spcPts val="0"/>
              </a:spcAft>
              <a:buClr>
                <a:srgbClr val="000000"/>
              </a:buClr>
              <a:buSzPts val="4000"/>
              <a:buFontTx/>
              <a:buNone/>
              <a:tabLst/>
              <a:defRPr/>
            </a:pPr>
            <a:r>
              <a:rPr kumimoji="0" lang="es-ES" sz="1600" b="1" i="0" u="none" strike="noStrike" kern="1200" cap="none" spc="0" normalizeH="0" baseline="0" noProof="0">
                <a:ln>
                  <a:noFill/>
                </a:ln>
                <a:solidFill>
                  <a:srgbClr val="000000"/>
                </a:solidFill>
                <a:effectLst/>
                <a:uLnTx/>
                <a:uFillTx/>
                <a:latin typeface="Helvetica Neue" panose="020B0604020202020204" charset="0"/>
                <a:ea typeface="Calibri"/>
                <a:cs typeface="Calibri"/>
                <a:sym typeface="Calibri"/>
              </a:rPr>
              <a:t>EN LO QUE MUCHAS VECES NOS CONVERTIMOS</a:t>
            </a:r>
          </a:p>
        </p:txBody>
      </p:sp>
      <p:sp>
        <p:nvSpPr>
          <p:cNvPr id="20" name="Google Shape;81;p3">
            <a:extLst>
              <a:ext uri="{FF2B5EF4-FFF2-40B4-BE49-F238E27FC236}">
                <a16:creationId xmlns:a16="http://schemas.microsoft.com/office/drawing/2014/main" id="{169160AE-CF3E-7947-CFCD-5E01E1BCF6A6}"/>
              </a:ext>
            </a:extLst>
          </p:cNvPr>
          <p:cNvSpPr/>
          <p:nvPr/>
        </p:nvSpPr>
        <p:spPr>
          <a:xfrm>
            <a:off x="4125394" y="5338996"/>
            <a:ext cx="4010737" cy="551096"/>
          </a:xfrm>
          <a:prstGeom prst="rect">
            <a:avLst/>
          </a:prstGeom>
          <a:noFill/>
          <a:ln>
            <a:noFill/>
          </a:ln>
        </p:spPr>
        <p:txBody>
          <a:bodyPr spcFirstLastPara="1" wrap="square" lIns="61525" tIns="30750" rIns="61525" bIns="30750" anchor="t" anchorCtr="0">
            <a:noAutofit/>
          </a:bodyPr>
          <a:lstStyle/>
          <a:p>
            <a:pPr marL="0" marR="0" lvl="0" indent="0" algn="l" defTabSz="914400" rtl="0" eaLnBrk="1" fontAlgn="auto" latinLnBrk="0" hangingPunct="1">
              <a:lnSpc>
                <a:spcPct val="93750"/>
              </a:lnSpc>
              <a:spcBef>
                <a:spcPts val="0"/>
              </a:spcBef>
              <a:spcAft>
                <a:spcPts val="0"/>
              </a:spcAft>
              <a:buClr>
                <a:srgbClr val="000000"/>
              </a:buClr>
              <a:buSzPts val="4000"/>
              <a:buFontTx/>
              <a:buNone/>
              <a:tabLst/>
              <a:defRPr/>
            </a:pPr>
            <a:r>
              <a:rPr kumimoji="0" lang="es-ES" sz="1400" b="0" i="0" u="none" strike="noStrike" kern="1200" cap="none" spc="0" normalizeH="0" baseline="0" noProof="0">
                <a:ln>
                  <a:noFill/>
                </a:ln>
                <a:solidFill>
                  <a:srgbClr val="000000"/>
                </a:solidFill>
                <a:effectLst/>
                <a:uLnTx/>
                <a:uFillTx/>
                <a:latin typeface="Helvetica Neue" panose="020B0604020202020204" charset="0"/>
                <a:ea typeface="Calibri"/>
                <a:cs typeface="Calibri"/>
                <a:sym typeface="Calibri"/>
              </a:rPr>
              <a:t>SAP + 15 proyectos + presupuesto sin estrategia</a:t>
            </a:r>
          </a:p>
        </p:txBody>
      </p:sp>
    </p:spTree>
    <p:extLst>
      <p:ext uri="{BB962C8B-B14F-4D97-AF65-F5344CB8AC3E}">
        <p14:creationId xmlns:p14="http://schemas.microsoft.com/office/powerpoint/2010/main" val="3827076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48"/>
                                        </p:tgtEl>
                                        <p:attrNameLst>
                                          <p:attrName>style.visibility</p:attrName>
                                        </p:attrNameLst>
                                      </p:cBhvr>
                                      <p:to>
                                        <p:strVal val="visible"/>
                                      </p:to>
                                    </p:set>
                                    <p:animEffect transition="in" filter="fade">
                                      <p:cBhvr>
                                        <p:cTn id="15" dur="500"/>
                                        <p:tgtEl>
                                          <p:spTgt spid="1024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8" grpId="0"/>
      <p:bldP spid="2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20">
          <a:extLst>
            <a:ext uri="{FF2B5EF4-FFF2-40B4-BE49-F238E27FC236}">
              <a16:creationId xmlns:a16="http://schemas.microsoft.com/office/drawing/2014/main" id="{C3886342-7782-377E-953B-33D4DB414AB4}"/>
            </a:ext>
          </a:extLst>
        </p:cNvPr>
        <p:cNvGrpSpPr/>
        <p:nvPr/>
      </p:nvGrpSpPr>
      <p:grpSpPr>
        <a:xfrm>
          <a:off x="0" y="0"/>
          <a:ext cx="0" cy="0"/>
          <a:chOff x="0" y="0"/>
          <a:chExt cx="0" cy="0"/>
        </a:xfrm>
      </p:grpSpPr>
      <p:sp>
        <p:nvSpPr>
          <p:cNvPr id="3" name="Google Shape;81;p3">
            <a:extLst>
              <a:ext uri="{FF2B5EF4-FFF2-40B4-BE49-F238E27FC236}">
                <a16:creationId xmlns:a16="http://schemas.microsoft.com/office/drawing/2014/main" id="{A4DA837B-871F-97EF-3FD2-F0B878705B94}"/>
              </a:ext>
            </a:extLst>
          </p:cNvPr>
          <p:cNvSpPr/>
          <p:nvPr/>
        </p:nvSpPr>
        <p:spPr>
          <a:xfrm>
            <a:off x="574769" y="305802"/>
            <a:ext cx="11171753" cy="393490"/>
          </a:xfrm>
          <a:prstGeom prst="rect">
            <a:avLst/>
          </a:prstGeom>
          <a:noFill/>
          <a:ln>
            <a:noFill/>
          </a:ln>
        </p:spPr>
        <p:txBody>
          <a:bodyPr spcFirstLastPara="1" wrap="square" lIns="61525" tIns="30750" rIns="61525" bIns="30750" anchor="t" anchorCtr="0">
            <a:noAutofit/>
          </a:bodyPr>
          <a:lstStyle/>
          <a:p>
            <a:pPr marL="0" marR="0" lvl="0" indent="0" algn="l" defTabSz="914400" rtl="0" eaLnBrk="1" fontAlgn="auto" latinLnBrk="0" hangingPunct="1">
              <a:lnSpc>
                <a:spcPct val="93750"/>
              </a:lnSpc>
              <a:spcBef>
                <a:spcPts val="0"/>
              </a:spcBef>
              <a:spcAft>
                <a:spcPts val="0"/>
              </a:spcAft>
              <a:buClr>
                <a:srgbClr val="000000"/>
              </a:buClr>
              <a:buSzPts val="4000"/>
              <a:buFontTx/>
              <a:buNone/>
              <a:tabLst/>
              <a:defRPr/>
            </a:pPr>
            <a:r>
              <a:rPr kumimoji="0" lang="es-ES" sz="2000" b="1" i="0" u="none" strike="noStrike" kern="1200" cap="none" spc="0" normalizeH="0" baseline="0" noProof="0">
                <a:ln>
                  <a:noFill/>
                </a:ln>
                <a:solidFill>
                  <a:srgbClr val="000000"/>
                </a:solidFill>
                <a:effectLst/>
                <a:uLnTx/>
                <a:uFillTx/>
                <a:latin typeface="Helvetica Neue" panose="020B0604020202020204" charset="0"/>
                <a:ea typeface="Calibri"/>
                <a:cs typeface="Calibri"/>
                <a:sym typeface="Calibri"/>
              </a:rPr>
              <a:t>Siempre hay oportunidades donde nadie está mirando</a:t>
            </a:r>
          </a:p>
        </p:txBody>
      </p:sp>
      <p:pic>
        <p:nvPicPr>
          <p:cNvPr id="15364" name="Picture 4">
            <a:extLst>
              <a:ext uri="{FF2B5EF4-FFF2-40B4-BE49-F238E27FC236}">
                <a16:creationId xmlns:a16="http://schemas.microsoft.com/office/drawing/2014/main" id="{05CD7166-2790-B0BA-C21C-58EB258237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4848" y="1394047"/>
            <a:ext cx="8422304" cy="4553308"/>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81;p3">
            <a:extLst>
              <a:ext uri="{FF2B5EF4-FFF2-40B4-BE49-F238E27FC236}">
                <a16:creationId xmlns:a16="http://schemas.microsoft.com/office/drawing/2014/main" id="{0768B32A-B185-CDDE-ABC2-D79EB66C1A80}"/>
              </a:ext>
            </a:extLst>
          </p:cNvPr>
          <p:cNvSpPr/>
          <p:nvPr/>
        </p:nvSpPr>
        <p:spPr>
          <a:xfrm>
            <a:off x="574769" y="653179"/>
            <a:ext cx="11171753" cy="393491"/>
          </a:xfrm>
          <a:prstGeom prst="rect">
            <a:avLst/>
          </a:prstGeom>
          <a:noFill/>
          <a:ln>
            <a:noFill/>
          </a:ln>
        </p:spPr>
        <p:txBody>
          <a:bodyPr spcFirstLastPara="1" wrap="square" lIns="61525" tIns="30750" rIns="61525" bIns="30750" anchor="t" anchorCtr="0">
            <a:noAutofit/>
          </a:bodyPr>
          <a:lstStyle/>
          <a:p>
            <a:pPr marL="0" marR="0" lvl="0" indent="0" algn="l" defTabSz="914400" rtl="0" eaLnBrk="1" fontAlgn="auto" latinLnBrk="0" hangingPunct="1">
              <a:lnSpc>
                <a:spcPct val="93750"/>
              </a:lnSpc>
              <a:spcBef>
                <a:spcPts val="0"/>
              </a:spcBef>
              <a:spcAft>
                <a:spcPts val="0"/>
              </a:spcAft>
              <a:buClr>
                <a:srgbClr val="000000"/>
              </a:buClr>
              <a:buSzPts val="4000"/>
              <a:buFontTx/>
              <a:buNone/>
              <a:tabLst/>
              <a:defRPr/>
            </a:pPr>
            <a:r>
              <a:rPr kumimoji="0" lang="es-ES" sz="1600" b="1" i="0" u="none" strike="noStrike" kern="1200" cap="none" spc="0" normalizeH="0" baseline="0" noProof="0">
                <a:ln>
                  <a:noFill/>
                </a:ln>
                <a:solidFill>
                  <a:srgbClr val="000000"/>
                </a:solidFill>
                <a:effectLst/>
                <a:uLnTx/>
                <a:uFillTx/>
                <a:latin typeface="Helvetica Neue" panose="020B0604020202020204" charset="0"/>
                <a:ea typeface="Calibri"/>
                <a:cs typeface="Calibri"/>
                <a:sym typeface="Calibri"/>
              </a:rPr>
              <a:t>Recordemos esta empresa</a:t>
            </a:r>
          </a:p>
        </p:txBody>
      </p:sp>
    </p:spTree>
    <p:extLst>
      <p:ext uri="{BB962C8B-B14F-4D97-AF65-F5344CB8AC3E}">
        <p14:creationId xmlns:p14="http://schemas.microsoft.com/office/powerpoint/2010/main" val="3148967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364"/>
                                        </p:tgtEl>
                                        <p:attrNameLst>
                                          <p:attrName>style.visibility</p:attrName>
                                        </p:attrNameLst>
                                      </p:cBhvr>
                                      <p:to>
                                        <p:strVal val="visible"/>
                                      </p:to>
                                    </p:set>
                                    <p:animEffect transition="in" filter="fade">
                                      <p:cBhvr>
                                        <p:cTn id="7" dur="500"/>
                                        <p:tgtEl>
                                          <p:spTgt spid="15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20">
          <a:extLst>
            <a:ext uri="{FF2B5EF4-FFF2-40B4-BE49-F238E27FC236}">
              <a16:creationId xmlns:a16="http://schemas.microsoft.com/office/drawing/2014/main" id="{D5E4A9CC-F9FE-21CA-BE94-7ABB0B93311F}"/>
            </a:ext>
          </a:extLst>
        </p:cNvPr>
        <p:cNvGrpSpPr/>
        <p:nvPr/>
      </p:nvGrpSpPr>
      <p:grpSpPr>
        <a:xfrm>
          <a:off x="0" y="0"/>
          <a:ext cx="0" cy="0"/>
          <a:chOff x="0" y="0"/>
          <a:chExt cx="0" cy="0"/>
        </a:xfrm>
      </p:grpSpPr>
      <p:sp>
        <p:nvSpPr>
          <p:cNvPr id="10" name="Rectángulo 9">
            <a:extLst>
              <a:ext uri="{FF2B5EF4-FFF2-40B4-BE49-F238E27FC236}">
                <a16:creationId xmlns:a16="http://schemas.microsoft.com/office/drawing/2014/main" id="{A1FD4B8D-A9EB-1369-A7C3-2FD322868F0F}"/>
              </a:ext>
            </a:extLst>
          </p:cNvPr>
          <p:cNvSpPr/>
          <p:nvPr/>
        </p:nvSpPr>
        <p:spPr>
          <a:xfrm>
            <a:off x="0" y="5691050"/>
            <a:ext cx="12192000" cy="59435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a:ea typeface="+mn-ea"/>
              <a:cs typeface="+mn-cs"/>
            </a:endParaRPr>
          </a:p>
        </p:txBody>
      </p:sp>
      <p:sp>
        <p:nvSpPr>
          <p:cNvPr id="3" name="Google Shape;81;p3">
            <a:extLst>
              <a:ext uri="{FF2B5EF4-FFF2-40B4-BE49-F238E27FC236}">
                <a16:creationId xmlns:a16="http://schemas.microsoft.com/office/drawing/2014/main" id="{4B5DE6AF-E742-3A4D-F0AA-D19A752EB216}"/>
              </a:ext>
            </a:extLst>
          </p:cNvPr>
          <p:cNvSpPr/>
          <p:nvPr/>
        </p:nvSpPr>
        <p:spPr>
          <a:xfrm>
            <a:off x="574769" y="305802"/>
            <a:ext cx="10649491" cy="700038"/>
          </a:xfrm>
          <a:prstGeom prst="rect">
            <a:avLst/>
          </a:prstGeom>
          <a:noFill/>
          <a:ln>
            <a:noFill/>
          </a:ln>
        </p:spPr>
        <p:txBody>
          <a:bodyPr spcFirstLastPara="1" wrap="square" lIns="61525" tIns="30750" rIns="61525" bIns="30750" anchor="t" anchorCtr="0">
            <a:noAutofit/>
          </a:bodyPr>
          <a:lstStyle/>
          <a:p>
            <a:pPr marL="0" marR="0" lvl="0" indent="0" algn="l" defTabSz="914400" rtl="0" eaLnBrk="1" fontAlgn="auto" latinLnBrk="0" hangingPunct="1">
              <a:lnSpc>
                <a:spcPct val="93750"/>
              </a:lnSpc>
              <a:spcBef>
                <a:spcPts val="0"/>
              </a:spcBef>
              <a:spcAft>
                <a:spcPts val="0"/>
              </a:spcAft>
              <a:buClr>
                <a:srgbClr val="000000"/>
              </a:buClr>
              <a:buSzPts val="4000"/>
              <a:buFontTx/>
              <a:buNone/>
              <a:tabLst/>
              <a:defRPr/>
            </a:pPr>
            <a:r>
              <a:rPr kumimoji="0" lang="es-ES" sz="2000" b="1" i="0" u="none" strike="noStrike" kern="1200" cap="none" spc="0" normalizeH="0" baseline="0" noProof="0">
                <a:ln>
                  <a:noFill/>
                </a:ln>
                <a:solidFill>
                  <a:srgbClr val="000000"/>
                </a:solidFill>
                <a:effectLst/>
                <a:uLnTx/>
                <a:uFillTx/>
                <a:latin typeface="Helvetica Neue" panose="020B0604020202020204" charset="0"/>
                <a:ea typeface="Calibri"/>
                <a:cs typeface="Calibri"/>
                <a:sym typeface="Calibri"/>
              </a:rPr>
              <a:t>El Caso LEGO: Cómo una empresa de "plástico" se convirtió en un gigante global de la Propiedad Intelectual</a:t>
            </a:r>
          </a:p>
        </p:txBody>
      </p:sp>
      <p:pic>
        <p:nvPicPr>
          <p:cNvPr id="16386" name="Picture 2" descr="Legoland Parks en el mundo">
            <a:extLst>
              <a:ext uri="{FF2B5EF4-FFF2-40B4-BE49-F238E27FC236}">
                <a16:creationId xmlns:a16="http://schemas.microsoft.com/office/drawing/2014/main" id="{2F93F632-4260-2C02-DCDA-0BF4933F0D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2991" y="1151936"/>
            <a:ext cx="2974311" cy="1861343"/>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The Lego Movie [Italia] [DVD]: Amazon.es: Phil Lord, Christopher Miller,  Dan Hageman, Kevin Hageman, Phil Lord, Christopher Miller: Informática">
            <a:extLst>
              <a:ext uri="{FF2B5EF4-FFF2-40B4-BE49-F238E27FC236}">
                <a16:creationId xmlns:a16="http://schemas.microsoft.com/office/drawing/2014/main" id="{BA1D9D60-7E94-8449-D00E-D384E8CA23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21364" y="1147570"/>
            <a:ext cx="1396008" cy="1861343"/>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The LEGO Group and Formula 1 Forge New Licensing Deal - Licensing  International">
            <a:extLst>
              <a:ext uri="{FF2B5EF4-FFF2-40B4-BE49-F238E27FC236}">
                <a16:creationId xmlns:a16="http://schemas.microsoft.com/office/drawing/2014/main" id="{5DA4E69C-4785-4E92-F858-637A8DB7D3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77302" y="3579773"/>
            <a:ext cx="2952750" cy="155257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a 1">
            <a:extLst>
              <a:ext uri="{FF2B5EF4-FFF2-40B4-BE49-F238E27FC236}">
                <a16:creationId xmlns:a16="http://schemas.microsoft.com/office/drawing/2014/main" id="{8AD305EC-87CA-59F3-50EF-9D90DF800EF5}"/>
              </a:ext>
            </a:extLst>
          </p:cNvPr>
          <p:cNvGraphicFramePr>
            <a:graphicFrameLocks noGrp="1"/>
          </p:cNvGraphicFramePr>
          <p:nvPr/>
        </p:nvGraphicFramePr>
        <p:xfrm>
          <a:off x="574769" y="1160902"/>
          <a:ext cx="5028222" cy="2582467"/>
        </p:xfrm>
        <a:graphic>
          <a:graphicData uri="http://schemas.openxmlformats.org/drawingml/2006/table">
            <a:tbl>
              <a:tblPr/>
              <a:tblGrid>
                <a:gridCol w="1961504">
                  <a:extLst>
                    <a:ext uri="{9D8B030D-6E8A-4147-A177-3AD203B41FA5}">
                      <a16:colId xmlns:a16="http://schemas.microsoft.com/office/drawing/2014/main" val="3284300250"/>
                    </a:ext>
                  </a:extLst>
                </a:gridCol>
                <a:gridCol w="3066718">
                  <a:extLst>
                    <a:ext uri="{9D8B030D-6E8A-4147-A177-3AD203B41FA5}">
                      <a16:colId xmlns:a16="http://schemas.microsoft.com/office/drawing/2014/main" val="2848480176"/>
                    </a:ext>
                  </a:extLst>
                </a:gridCol>
              </a:tblGrid>
              <a:tr h="311976">
                <a:tc>
                  <a:txBody>
                    <a:bodyPr/>
                    <a:lstStyle/>
                    <a:p>
                      <a:pPr>
                        <a:buNone/>
                      </a:pPr>
                      <a:r>
                        <a:rPr lang="es-ES" sz="1200" b="1">
                          <a:latin typeface="Helvetica Neue" panose="020B0604020202020204" charset="0"/>
                        </a:rPr>
                        <a:t>Facturación</a:t>
                      </a:r>
                    </a:p>
                  </a:txBody>
                  <a:tcPr anchor="ctr">
                    <a:lnL>
                      <a:noFill/>
                    </a:lnL>
                    <a:lnR>
                      <a:noFill/>
                    </a:lnR>
                    <a:lnT>
                      <a:noFill/>
                    </a:lnT>
                    <a:lnB>
                      <a:noFill/>
                    </a:lnB>
                    <a:noFill/>
                  </a:tcPr>
                </a:tc>
                <a:tc>
                  <a:txBody>
                    <a:bodyPr/>
                    <a:lstStyle/>
                    <a:p>
                      <a:pPr>
                        <a:buNone/>
                      </a:pPr>
                      <a:r>
                        <a:rPr lang="fr-FR" sz="1100">
                          <a:latin typeface="Helvetica Neue" panose="020B0604020202020204" charset="0"/>
                        </a:rPr>
                        <a:t>$12.900M (</a:t>
                      </a:r>
                      <a:r>
                        <a:rPr lang="fr-FR" sz="1100" err="1">
                          <a:latin typeface="Helvetica Neue" panose="020B0604020202020204" charset="0"/>
                        </a:rPr>
                        <a:t>récord</a:t>
                      </a:r>
                      <a:r>
                        <a:rPr lang="fr-FR" sz="1100">
                          <a:latin typeface="Helvetica Neue" panose="020B0604020202020204" charset="0"/>
                        </a:rPr>
                        <a:t>, +12% vs 2024)</a:t>
                      </a:r>
                    </a:p>
                  </a:txBody>
                  <a:tcPr anchor="ctr">
                    <a:lnL>
                      <a:noFill/>
                    </a:lnL>
                    <a:lnR>
                      <a:noFill/>
                    </a:lnR>
                    <a:lnT>
                      <a:noFill/>
                    </a:lnT>
                    <a:lnB>
                      <a:noFill/>
                    </a:lnB>
                    <a:noFill/>
                  </a:tcPr>
                </a:tc>
                <a:extLst>
                  <a:ext uri="{0D108BD9-81ED-4DB2-BD59-A6C34878D82A}">
                    <a16:rowId xmlns:a16="http://schemas.microsoft.com/office/drawing/2014/main" val="2488429410"/>
                  </a:ext>
                </a:extLst>
              </a:tr>
              <a:tr h="311976">
                <a:tc>
                  <a:txBody>
                    <a:bodyPr/>
                    <a:lstStyle/>
                    <a:p>
                      <a:pPr>
                        <a:buNone/>
                      </a:pPr>
                      <a:r>
                        <a:rPr lang="es-ES" sz="1200" b="1">
                          <a:latin typeface="Helvetica Neue" panose="020B0604020202020204" charset="0"/>
                        </a:rPr>
                        <a:t>Beneficio neto</a:t>
                      </a:r>
                    </a:p>
                  </a:txBody>
                  <a:tcPr anchor="ctr">
                    <a:lnL>
                      <a:noFill/>
                    </a:lnL>
                    <a:lnR>
                      <a:noFill/>
                    </a:lnR>
                    <a:lnT>
                      <a:noFill/>
                    </a:lnT>
                    <a:lnB>
                      <a:noFill/>
                    </a:lnB>
                    <a:noFill/>
                  </a:tcPr>
                </a:tc>
                <a:tc>
                  <a:txBody>
                    <a:bodyPr/>
                    <a:lstStyle/>
                    <a:p>
                      <a:pPr>
                        <a:buNone/>
                      </a:pPr>
                      <a:r>
                        <a:rPr lang="es-ES" sz="1100">
                          <a:latin typeface="Helvetica Neue" panose="020B0604020202020204" charset="0"/>
                        </a:rPr>
                        <a:t>$2.600M (+21%)</a:t>
                      </a:r>
                    </a:p>
                  </a:txBody>
                  <a:tcPr anchor="ctr">
                    <a:lnL>
                      <a:noFill/>
                    </a:lnL>
                    <a:lnR>
                      <a:noFill/>
                    </a:lnR>
                    <a:lnT>
                      <a:noFill/>
                    </a:lnT>
                    <a:lnB>
                      <a:noFill/>
                    </a:lnB>
                    <a:noFill/>
                  </a:tcPr>
                </a:tc>
                <a:extLst>
                  <a:ext uri="{0D108BD9-81ED-4DB2-BD59-A6C34878D82A}">
                    <a16:rowId xmlns:a16="http://schemas.microsoft.com/office/drawing/2014/main" val="2925745162"/>
                  </a:ext>
                </a:extLst>
              </a:tr>
              <a:tr h="675947">
                <a:tc>
                  <a:txBody>
                    <a:bodyPr/>
                    <a:lstStyle/>
                    <a:p>
                      <a:pPr>
                        <a:buNone/>
                      </a:pPr>
                      <a:r>
                        <a:rPr lang="es-ES" sz="1200" b="1">
                          <a:latin typeface="Helvetica Neue" panose="020B0604020202020204" charset="0"/>
                        </a:rPr>
                        <a:t>Valor de marca</a:t>
                      </a:r>
                    </a:p>
                  </a:txBody>
                  <a:tcPr anchor="ctr">
                    <a:lnL>
                      <a:noFill/>
                    </a:lnL>
                    <a:lnR>
                      <a:noFill/>
                    </a:lnR>
                    <a:lnT>
                      <a:noFill/>
                    </a:lnT>
                    <a:lnB>
                      <a:noFill/>
                    </a:lnB>
                    <a:noFill/>
                  </a:tcPr>
                </a:tc>
                <a:tc>
                  <a:txBody>
                    <a:bodyPr/>
                    <a:lstStyle/>
                    <a:p>
                      <a:pPr>
                        <a:buNone/>
                      </a:pPr>
                      <a:r>
                        <a:rPr lang="es-ES" sz="1100">
                          <a:latin typeface="Helvetica Neue" panose="020B0604020202020204" charset="0"/>
                        </a:rPr>
                        <a:t>~$8.000M — la marca de juguetes más valiosa del mundo</a:t>
                      </a:r>
                    </a:p>
                    <a:p>
                      <a:pPr>
                        <a:buNone/>
                      </a:pPr>
                      <a:r>
                        <a:rPr lang="es-ES" sz="1100">
                          <a:latin typeface="Helvetica Neue" panose="020B0604020202020204" charset="0"/>
                        </a:rPr>
                        <a:t>5x más que la segunda (Bandai </a:t>
                      </a:r>
                      <a:r>
                        <a:rPr lang="es-ES" sz="1100" err="1">
                          <a:latin typeface="Helvetica Neue" panose="020B0604020202020204" charset="0"/>
                        </a:rPr>
                        <a:t>Namco</a:t>
                      </a:r>
                      <a:r>
                        <a:rPr lang="es-ES" sz="1100">
                          <a:latin typeface="Helvetica Neue" panose="020B0604020202020204" charset="0"/>
                        </a:rPr>
                        <a:t>)</a:t>
                      </a:r>
                    </a:p>
                  </a:txBody>
                  <a:tcPr anchor="ctr">
                    <a:lnL>
                      <a:noFill/>
                    </a:lnL>
                    <a:lnR>
                      <a:noFill/>
                    </a:lnR>
                    <a:lnT>
                      <a:noFill/>
                    </a:lnT>
                    <a:lnB>
                      <a:noFill/>
                    </a:lnB>
                    <a:noFill/>
                  </a:tcPr>
                </a:tc>
                <a:extLst>
                  <a:ext uri="{0D108BD9-81ED-4DB2-BD59-A6C34878D82A}">
                    <a16:rowId xmlns:a16="http://schemas.microsoft.com/office/drawing/2014/main" val="955203647"/>
                  </a:ext>
                </a:extLst>
              </a:tr>
              <a:tr h="311976">
                <a:tc>
                  <a:txBody>
                    <a:bodyPr/>
                    <a:lstStyle/>
                    <a:p>
                      <a:pPr>
                        <a:buNone/>
                      </a:pPr>
                      <a:r>
                        <a:rPr lang="es-ES" sz="1200" b="1">
                          <a:latin typeface="Helvetica Neue" panose="020B0604020202020204" charset="0"/>
                        </a:rPr>
                        <a:t>Productos en catálogo</a:t>
                      </a:r>
                    </a:p>
                  </a:txBody>
                  <a:tcPr anchor="ctr">
                    <a:lnL>
                      <a:noFill/>
                    </a:lnL>
                    <a:lnR>
                      <a:noFill/>
                    </a:lnR>
                    <a:lnT>
                      <a:noFill/>
                    </a:lnT>
                    <a:lnB>
                      <a:noFill/>
                    </a:lnB>
                    <a:noFill/>
                  </a:tcPr>
                </a:tc>
                <a:tc>
                  <a:txBody>
                    <a:bodyPr/>
                    <a:lstStyle/>
                    <a:p>
                      <a:pPr>
                        <a:buNone/>
                      </a:pPr>
                      <a:r>
                        <a:rPr lang="es-ES" sz="1100">
                          <a:latin typeface="Helvetica Neue" panose="020B0604020202020204" charset="0"/>
                        </a:rPr>
                        <a:t>+860 </a:t>
                      </a:r>
                      <a:r>
                        <a:rPr lang="es-ES" sz="1100" err="1">
                          <a:latin typeface="Helvetica Neue" panose="020B0604020202020204" charset="0"/>
                        </a:rPr>
                        <a:t>SKUs</a:t>
                      </a:r>
                      <a:r>
                        <a:rPr lang="es-ES" sz="1100">
                          <a:latin typeface="Helvetica Neue" panose="020B0604020202020204" charset="0"/>
                        </a:rPr>
                        <a:t> (la mitad nuevos cada año)</a:t>
                      </a:r>
                    </a:p>
                  </a:txBody>
                  <a:tcPr anchor="ctr">
                    <a:lnL>
                      <a:noFill/>
                    </a:lnL>
                    <a:lnR>
                      <a:noFill/>
                    </a:lnR>
                    <a:lnT>
                      <a:noFill/>
                    </a:lnT>
                    <a:lnB>
                      <a:noFill/>
                    </a:lnB>
                    <a:noFill/>
                  </a:tcPr>
                </a:tc>
                <a:extLst>
                  <a:ext uri="{0D108BD9-81ED-4DB2-BD59-A6C34878D82A}">
                    <a16:rowId xmlns:a16="http://schemas.microsoft.com/office/drawing/2014/main" val="2670119362"/>
                  </a:ext>
                </a:extLst>
              </a:tr>
              <a:tr h="485296">
                <a:tc>
                  <a:txBody>
                    <a:bodyPr/>
                    <a:lstStyle/>
                    <a:p>
                      <a:pPr>
                        <a:buNone/>
                      </a:pPr>
                      <a:r>
                        <a:rPr lang="es-ES" sz="1200" b="1">
                          <a:latin typeface="Helvetica Neue" panose="020B0604020202020204" charset="0"/>
                        </a:rPr>
                        <a:t>Tiendas propias</a:t>
                      </a:r>
                    </a:p>
                  </a:txBody>
                  <a:tcPr anchor="ctr">
                    <a:lnL>
                      <a:noFill/>
                    </a:lnL>
                    <a:lnR>
                      <a:noFill/>
                    </a:lnR>
                    <a:lnT>
                      <a:noFill/>
                    </a:lnT>
                    <a:lnB>
                      <a:noFill/>
                    </a:lnB>
                    <a:noFill/>
                  </a:tcPr>
                </a:tc>
                <a:tc>
                  <a:txBody>
                    <a:bodyPr/>
                    <a:lstStyle/>
                    <a:p>
                      <a:pPr>
                        <a:buNone/>
                      </a:pPr>
                      <a:r>
                        <a:rPr lang="es-ES" sz="1100">
                          <a:latin typeface="Helvetica Neue" panose="020B0604020202020204" charset="0"/>
                        </a:rPr>
                        <a:t>+1.079 en 54 países – se vende en +120 </a:t>
                      </a:r>
                      <a:r>
                        <a:rPr lang="es-ES" sz="1100" err="1">
                          <a:latin typeface="Helvetica Neue" panose="020B0604020202020204" charset="0"/>
                        </a:rPr>
                        <a:t>paises</a:t>
                      </a:r>
                      <a:endParaRPr lang="es-ES" sz="1100">
                        <a:latin typeface="Helvetica Neue" panose="020B0604020202020204" charset="0"/>
                      </a:endParaRPr>
                    </a:p>
                  </a:txBody>
                  <a:tcPr anchor="ctr">
                    <a:lnL>
                      <a:noFill/>
                    </a:lnL>
                    <a:lnR>
                      <a:noFill/>
                    </a:lnR>
                    <a:lnT>
                      <a:noFill/>
                    </a:lnT>
                    <a:lnB>
                      <a:noFill/>
                    </a:lnB>
                    <a:noFill/>
                  </a:tcPr>
                </a:tc>
                <a:extLst>
                  <a:ext uri="{0D108BD9-81ED-4DB2-BD59-A6C34878D82A}">
                    <a16:rowId xmlns:a16="http://schemas.microsoft.com/office/drawing/2014/main" val="929357996"/>
                  </a:ext>
                </a:extLst>
              </a:tr>
              <a:tr h="485296">
                <a:tc>
                  <a:txBody>
                    <a:bodyPr/>
                    <a:lstStyle/>
                    <a:p>
                      <a:pPr>
                        <a:buNone/>
                      </a:pPr>
                      <a:r>
                        <a:rPr lang="es-ES" sz="1200" b="1">
                          <a:latin typeface="Helvetica Neue" panose="020B0604020202020204" charset="0"/>
                        </a:rPr>
                        <a:t>Fábricas</a:t>
                      </a:r>
                    </a:p>
                  </a:txBody>
                  <a:tcPr anchor="ctr">
                    <a:lnL>
                      <a:noFill/>
                    </a:lnL>
                    <a:lnR>
                      <a:noFill/>
                    </a:lnR>
                    <a:lnT>
                      <a:noFill/>
                    </a:lnT>
                    <a:lnB>
                      <a:noFill/>
                    </a:lnB>
                    <a:noFill/>
                  </a:tcPr>
                </a:tc>
                <a:tc>
                  <a:txBody>
                    <a:bodyPr/>
                    <a:lstStyle/>
                    <a:p>
                      <a:pPr>
                        <a:buNone/>
                      </a:pPr>
                      <a:r>
                        <a:rPr lang="es-ES" sz="1100">
                          <a:latin typeface="Helvetica Neue" panose="020B0604020202020204" charset="0"/>
                        </a:rPr>
                        <a:t>6 (Dinamarca, Hungría, México, China, República Checa, Vietnam)</a:t>
                      </a:r>
                    </a:p>
                  </a:txBody>
                  <a:tcPr anchor="ctr">
                    <a:lnL>
                      <a:noFill/>
                    </a:lnL>
                    <a:lnR>
                      <a:noFill/>
                    </a:lnR>
                    <a:lnT>
                      <a:noFill/>
                    </a:lnT>
                    <a:lnB>
                      <a:noFill/>
                    </a:lnB>
                    <a:noFill/>
                  </a:tcPr>
                </a:tc>
                <a:extLst>
                  <a:ext uri="{0D108BD9-81ED-4DB2-BD59-A6C34878D82A}">
                    <a16:rowId xmlns:a16="http://schemas.microsoft.com/office/drawing/2014/main" val="1712557422"/>
                  </a:ext>
                </a:extLst>
              </a:tr>
            </a:tbl>
          </a:graphicData>
        </a:graphic>
      </p:graphicFrame>
      <p:sp>
        <p:nvSpPr>
          <p:cNvPr id="5" name="Google Shape;81;p3">
            <a:extLst>
              <a:ext uri="{FF2B5EF4-FFF2-40B4-BE49-F238E27FC236}">
                <a16:creationId xmlns:a16="http://schemas.microsoft.com/office/drawing/2014/main" id="{07F34B38-5CAC-5F4A-F254-E761803DEEB3}"/>
              </a:ext>
            </a:extLst>
          </p:cNvPr>
          <p:cNvSpPr/>
          <p:nvPr/>
        </p:nvSpPr>
        <p:spPr>
          <a:xfrm>
            <a:off x="8577302" y="5178384"/>
            <a:ext cx="2952750" cy="448870"/>
          </a:xfrm>
          <a:prstGeom prst="rect">
            <a:avLst/>
          </a:prstGeom>
          <a:noFill/>
          <a:ln>
            <a:noFill/>
          </a:ln>
        </p:spPr>
        <p:txBody>
          <a:bodyPr spcFirstLastPara="1" wrap="square" lIns="61525" tIns="30750" rIns="61525" bIns="30750" anchor="t" anchorCtr="0">
            <a:noAutofit/>
          </a:bodyPr>
          <a:lstStyle/>
          <a:p>
            <a:pPr marL="0" marR="0" lvl="0" indent="0" algn="l" defTabSz="914400" rtl="0" eaLnBrk="1" fontAlgn="auto" latinLnBrk="0" hangingPunct="1">
              <a:lnSpc>
                <a:spcPct val="93750"/>
              </a:lnSpc>
              <a:spcBef>
                <a:spcPts val="0"/>
              </a:spcBef>
              <a:spcAft>
                <a:spcPts val="0"/>
              </a:spcAft>
              <a:buClr>
                <a:srgbClr val="000000"/>
              </a:buClr>
              <a:buSzPts val="4000"/>
              <a:buFontTx/>
              <a:buNone/>
              <a:tabLst/>
              <a:defRPr/>
            </a:pPr>
            <a:r>
              <a:rPr kumimoji="0" lang="es-ES" sz="1200" b="1" i="0" u="none" strike="noStrike" kern="1200" cap="none" spc="0" normalizeH="0" baseline="0" noProof="0" err="1">
                <a:ln>
                  <a:noFill/>
                </a:ln>
                <a:solidFill>
                  <a:srgbClr val="000000"/>
                </a:solidFill>
                <a:effectLst/>
                <a:uLnTx/>
                <a:uFillTx/>
                <a:latin typeface="Helvetica Neue" panose="020B0604020202020204" charset="0"/>
                <a:ea typeface="Calibri"/>
                <a:cs typeface="Calibri"/>
                <a:sym typeface="Calibri"/>
              </a:rPr>
              <a:t>CoBranding</a:t>
            </a:r>
            <a:r>
              <a:rPr kumimoji="0" lang="es-ES" sz="1200" b="1" i="0" u="none" strike="noStrike" kern="1200" cap="none" spc="0" normalizeH="0" baseline="0" noProof="0">
                <a:ln>
                  <a:noFill/>
                </a:ln>
                <a:solidFill>
                  <a:srgbClr val="000000"/>
                </a:solidFill>
                <a:effectLst/>
                <a:uLnTx/>
                <a:uFillTx/>
                <a:latin typeface="Helvetica Neue" panose="020B0604020202020204" charset="0"/>
                <a:ea typeface="Calibri"/>
                <a:cs typeface="Calibri"/>
                <a:sym typeface="Calibri"/>
              </a:rPr>
              <a:t> y </a:t>
            </a:r>
            <a:r>
              <a:rPr kumimoji="0" lang="es-ES" sz="1200" b="1" i="0" u="none" strike="noStrike" kern="1200" cap="none" spc="0" normalizeH="0" baseline="0" noProof="0" err="1">
                <a:ln>
                  <a:noFill/>
                </a:ln>
                <a:solidFill>
                  <a:srgbClr val="000000"/>
                </a:solidFill>
                <a:effectLst/>
                <a:uLnTx/>
                <a:uFillTx/>
                <a:latin typeface="Helvetica Neue" panose="020B0604020202020204" charset="0"/>
                <a:ea typeface="Calibri"/>
                <a:cs typeface="Calibri"/>
                <a:sym typeface="Calibri"/>
              </a:rPr>
              <a:t>Licensing</a:t>
            </a:r>
            <a:r>
              <a:rPr kumimoji="0" lang="es-ES" sz="1200" b="1" i="0" u="none" strike="noStrike" kern="1200" cap="none" spc="0" normalizeH="0" baseline="0" noProof="0">
                <a:ln>
                  <a:noFill/>
                </a:ln>
                <a:solidFill>
                  <a:srgbClr val="000000"/>
                </a:solidFill>
                <a:effectLst/>
                <a:uLnTx/>
                <a:uFillTx/>
                <a:latin typeface="Helvetica Neue" panose="020B0604020202020204" charset="0"/>
                <a:ea typeface="Calibri"/>
                <a:cs typeface="Calibri"/>
                <a:sym typeface="Calibri"/>
              </a:rPr>
              <a:t>: </a:t>
            </a:r>
            <a:r>
              <a:rPr kumimoji="0" lang="es-ES" sz="1200" b="0" i="0" u="none" strike="noStrike" kern="1200" cap="none" spc="0" normalizeH="0" baseline="0" noProof="0" err="1">
                <a:ln>
                  <a:noFill/>
                </a:ln>
                <a:solidFill>
                  <a:srgbClr val="000000"/>
                </a:solidFill>
                <a:effectLst/>
                <a:uLnTx/>
                <a:uFillTx/>
                <a:latin typeface="Helvetica Neue" panose="020B0604020202020204" charset="0"/>
                <a:ea typeface="Calibri"/>
                <a:cs typeface="Calibri"/>
                <a:sym typeface="Calibri"/>
              </a:rPr>
              <a:t>StarWars</a:t>
            </a:r>
            <a:r>
              <a:rPr kumimoji="0" lang="es-ES" sz="1200" b="0" i="0" u="none" strike="noStrike" kern="1200" cap="none" spc="0" normalizeH="0" baseline="0" noProof="0">
                <a:ln>
                  <a:noFill/>
                </a:ln>
                <a:solidFill>
                  <a:srgbClr val="000000"/>
                </a:solidFill>
                <a:effectLst/>
                <a:uLnTx/>
                <a:uFillTx/>
                <a:latin typeface="Helvetica Neue" panose="020B0604020202020204" charset="0"/>
                <a:ea typeface="Calibri"/>
                <a:cs typeface="Calibri"/>
                <a:sym typeface="Calibri"/>
              </a:rPr>
              <a:t>, Harry Potter, Nike, F1, Marvel,…</a:t>
            </a:r>
          </a:p>
        </p:txBody>
      </p:sp>
      <p:sp>
        <p:nvSpPr>
          <p:cNvPr id="6" name="Google Shape;81;p3">
            <a:extLst>
              <a:ext uri="{FF2B5EF4-FFF2-40B4-BE49-F238E27FC236}">
                <a16:creationId xmlns:a16="http://schemas.microsoft.com/office/drawing/2014/main" id="{81A9549B-B05F-F8CE-3AB9-534626CB3634}"/>
              </a:ext>
            </a:extLst>
          </p:cNvPr>
          <p:cNvSpPr/>
          <p:nvPr/>
        </p:nvSpPr>
        <p:spPr>
          <a:xfrm>
            <a:off x="5602991" y="3062807"/>
            <a:ext cx="2295431" cy="298451"/>
          </a:xfrm>
          <a:prstGeom prst="rect">
            <a:avLst/>
          </a:prstGeom>
          <a:noFill/>
          <a:ln>
            <a:noFill/>
          </a:ln>
        </p:spPr>
        <p:txBody>
          <a:bodyPr spcFirstLastPara="1" wrap="square" lIns="61525" tIns="30750" rIns="61525" bIns="30750" anchor="t" anchorCtr="0">
            <a:noAutofit/>
          </a:bodyPr>
          <a:lstStyle/>
          <a:p>
            <a:pPr marL="0" marR="0" lvl="0" indent="0" algn="l" defTabSz="914400" rtl="0" eaLnBrk="1" fontAlgn="auto" latinLnBrk="0" hangingPunct="1">
              <a:lnSpc>
                <a:spcPct val="93750"/>
              </a:lnSpc>
              <a:spcBef>
                <a:spcPts val="0"/>
              </a:spcBef>
              <a:spcAft>
                <a:spcPts val="0"/>
              </a:spcAft>
              <a:buClr>
                <a:srgbClr val="000000"/>
              </a:buClr>
              <a:buSzPts val="4000"/>
              <a:buFontTx/>
              <a:buNone/>
              <a:tabLst/>
              <a:defRPr/>
            </a:pPr>
            <a:r>
              <a:rPr kumimoji="0" lang="es-ES" sz="1200" b="1" i="0" u="none" strike="noStrike" kern="1200" cap="none" spc="0" normalizeH="0" baseline="0" noProof="0">
                <a:ln>
                  <a:noFill/>
                </a:ln>
                <a:solidFill>
                  <a:srgbClr val="000000"/>
                </a:solidFill>
                <a:effectLst/>
                <a:uLnTx/>
                <a:uFillTx/>
                <a:latin typeface="Helvetica Neue" panose="020B0604020202020204" charset="0"/>
                <a:ea typeface="Calibri"/>
                <a:cs typeface="Calibri"/>
                <a:sym typeface="Calibri"/>
              </a:rPr>
              <a:t>11 Parques temáticos</a:t>
            </a:r>
          </a:p>
        </p:txBody>
      </p:sp>
      <p:sp>
        <p:nvSpPr>
          <p:cNvPr id="7" name="Google Shape;81;p3">
            <a:extLst>
              <a:ext uri="{FF2B5EF4-FFF2-40B4-BE49-F238E27FC236}">
                <a16:creationId xmlns:a16="http://schemas.microsoft.com/office/drawing/2014/main" id="{9E0896C1-AEE1-ED0B-D196-35CDFB27DD47}"/>
              </a:ext>
            </a:extLst>
          </p:cNvPr>
          <p:cNvSpPr/>
          <p:nvPr/>
        </p:nvSpPr>
        <p:spPr>
          <a:xfrm>
            <a:off x="8921364" y="3065265"/>
            <a:ext cx="2030270" cy="400055"/>
          </a:xfrm>
          <a:prstGeom prst="rect">
            <a:avLst/>
          </a:prstGeom>
          <a:noFill/>
          <a:ln>
            <a:noFill/>
          </a:ln>
        </p:spPr>
        <p:txBody>
          <a:bodyPr spcFirstLastPara="1" wrap="square" lIns="61525" tIns="30750" rIns="61525" bIns="30750" anchor="t" anchorCtr="0">
            <a:noAutofit/>
          </a:bodyPr>
          <a:lstStyle/>
          <a:p>
            <a:pPr marL="0" marR="0" lvl="0" indent="0" algn="l" defTabSz="914400" rtl="0" eaLnBrk="1" fontAlgn="auto" latinLnBrk="0" hangingPunct="1">
              <a:lnSpc>
                <a:spcPct val="93750"/>
              </a:lnSpc>
              <a:spcBef>
                <a:spcPts val="0"/>
              </a:spcBef>
              <a:spcAft>
                <a:spcPts val="0"/>
              </a:spcAft>
              <a:buClr>
                <a:srgbClr val="000000"/>
              </a:buClr>
              <a:buSzPts val="4000"/>
              <a:buFontTx/>
              <a:buNone/>
              <a:tabLst/>
              <a:defRPr/>
            </a:pPr>
            <a:r>
              <a:rPr kumimoji="0" lang="es-ES" sz="1200" b="1" i="0" u="none" strike="noStrike" kern="1200" cap="none" spc="0" normalizeH="0" baseline="0" noProof="0">
                <a:ln>
                  <a:noFill/>
                </a:ln>
                <a:solidFill>
                  <a:srgbClr val="000000"/>
                </a:solidFill>
                <a:effectLst/>
                <a:uLnTx/>
                <a:uFillTx/>
                <a:latin typeface="Helvetica Neue" panose="020B0604020202020204" charset="0"/>
                <a:ea typeface="Calibri"/>
                <a:cs typeface="Calibri"/>
                <a:sym typeface="Calibri"/>
              </a:rPr>
              <a:t>Franquicia LEGO </a:t>
            </a:r>
            <a:r>
              <a:rPr kumimoji="0" lang="es-ES" sz="1200" b="1" i="0" u="none" strike="noStrike" kern="1200" cap="none" spc="0" normalizeH="0" baseline="0" noProof="0" err="1">
                <a:ln>
                  <a:noFill/>
                </a:ln>
                <a:solidFill>
                  <a:srgbClr val="000000"/>
                </a:solidFill>
                <a:effectLst/>
                <a:uLnTx/>
                <a:uFillTx/>
                <a:latin typeface="Helvetica Neue" panose="020B0604020202020204" charset="0"/>
                <a:ea typeface="Calibri"/>
                <a:cs typeface="Calibri"/>
                <a:sym typeface="Calibri"/>
              </a:rPr>
              <a:t>Movies</a:t>
            </a:r>
            <a:r>
              <a:rPr kumimoji="0" lang="es-ES" sz="1200" b="1" i="0" u="none" strike="noStrike" kern="1200" cap="none" spc="0" normalizeH="0" baseline="0" noProof="0">
                <a:ln>
                  <a:noFill/>
                </a:ln>
                <a:solidFill>
                  <a:srgbClr val="000000"/>
                </a:solidFill>
                <a:effectLst/>
                <a:uLnTx/>
                <a:uFillTx/>
                <a:latin typeface="Helvetica Neue" panose="020B0604020202020204" charset="0"/>
                <a:ea typeface="Calibri"/>
                <a:cs typeface="Calibri"/>
                <a:sym typeface="Calibri"/>
              </a:rPr>
              <a:t>: +$1.000M en taquillas</a:t>
            </a:r>
          </a:p>
        </p:txBody>
      </p:sp>
      <p:sp>
        <p:nvSpPr>
          <p:cNvPr id="8" name="Google Shape;81;p3">
            <a:extLst>
              <a:ext uri="{FF2B5EF4-FFF2-40B4-BE49-F238E27FC236}">
                <a16:creationId xmlns:a16="http://schemas.microsoft.com/office/drawing/2014/main" id="{71184405-9E65-054F-2BB7-EACDE2241971}"/>
              </a:ext>
            </a:extLst>
          </p:cNvPr>
          <p:cNvSpPr/>
          <p:nvPr/>
        </p:nvSpPr>
        <p:spPr>
          <a:xfrm>
            <a:off x="5602991" y="5151756"/>
            <a:ext cx="2295431" cy="298451"/>
          </a:xfrm>
          <a:prstGeom prst="rect">
            <a:avLst/>
          </a:prstGeom>
          <a:noFill/>
          <a:ln>
            <a:noFill/>
          </a:ln>
        </p:spPr>
        <p:txBody>
          <a:bodyPr spcFirstLastPara="1" wrap="square" lIns="61525" tIns="30750" rIns="61525" bIns="30750" anchor="t" anchorCtr="0">
            <a:noAutofit/>
          </a:bodyPr>
          <a:lstStyle/>
          <a:p>
            <a:pPr marL="0" marR="0" lvl="0" indent="0" algn="l" defTabSz="914400" rtl="0" eaLnBrk="1" fontAlgn="auto" latinLnBrk="0" hangingPunct="1">
              <a:lnSpc>
                <a:spcPct val="93750"/>
              </a:lnSpc>
              <a:spcBef>
                <a:spcPts val="0"/>
              </a:spcBef>
              <a:spcAft>
                <a:spcPts val="0"/>
              </a:spcAft>
              <a:buClr>
                <a:srgbClr val="000000"/>
              </a:buClr>
              <a:buSzPts val="4000"/>
              <a:buFontTx/>
              <a:buNone/>
              <a:tabLst/>
              <a:defRPr/>
            </a:pPr>
            <a:r>
              <a:rPr kumimoji="0" lang="es-ES" sz="1200" b="1" i="0" u="none" strike="noStrike" kern="1200" cap="none" spc="0" normalizeH="0" baseline="0" noProof="0">
                <a:ln>
                  <a:noFill/>
                </a:ln>
                <a:solidFill>
                  <a:srgbClr val="000000"/>
                </a:solidFill>
                <a:effectLst/>
                <a:uLnTx/>
                <a:uFillTx/>
                <a:latin typeface="Helvetica Neue" panose="020B0604020202020204" charset="0"/>
                <a:ea typeface="Calibri"/>
                <a:cs typeface="Calibri"/>
                <a:sym typeface="Calibri"/>
              </a:rPr>
              <a:t>+100M videojuegos</a:t>
            </a:r>
          </a:p>
        </p:txBody>
      </p:sp>
      <p:pic>
        <p:nvPicPr>
          <p:cNvPr id="16394" name="Picture 10" descr="Lego Star Wars: La Saga Skywalker PS5 · Warner Bros Games · El Corte Inglés">
            <a:extLst>
              <a:ext uri="{FF2B5EF4-FFF2-40B4-BE49-F238E27FC236}">
                <a16:creationId xmlns:a16="http://schemas.microsoft.com/office/drawing/2014/main" id="{95FE2B35-E112-1C93-954B-81359627CA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88346" y="3380843"/>
            <a:ext cx="1701800" cy="1701800"/>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81;p3">
            <a:extLst>
              <a:ext uri="{FF2B5EF4-FFF2-40B4-BE49-F238E27FC236}">
                <a16:creationId xmlns:a16="http://schemas.microsoft.com/office/drawing/2014/main" id="{C66C1ECB-CD6B-DC74-589B-A1D144AE4DAF}"/>
              </a:ext>
            </a:extLst>
          </p:cNvPr>
          <p:cNvSpPr/>
          <p:nvPr/>
        </p:nvSpPr>
        <p:spPr>
          <a:xfrm>
            <a:off x="4022956" y="5801758"/>
            <a:ext cx="4146087" cy="298451"/>
          </a:xfrm>
          <a:prstGeom prst="rect">
            <a:avLst/>
          </a:prstGeom>
          <a:noFill/>
          <a:ln>
            <a:noFill/>
          </a:ln>
        </p:spPr>
        <p:txBody>
          <a:bodyPr spcFirstLastPara="1" wrap="square" lIns="61525" tIns="30750" rIns="61525" bIns="30750" anchor="t" anchorCtr="0">
            <a:noAutofit/>
          </a:bodyPr>
          <a:lstStyle/>
          <a:p>
            <a:pPr marL="0" marR="0" lvl="0" indent="0" algn="ctr" defTabSz="914400" rtl="0" eaLnBrk="1" fontAlgn="auto" latinLnBrk="0" hangingPunct="1">
              <a:lnSpc>
                <a:spcPct val="93750"/>
              </a:lnSpc>
              <a:spcBef>
                <a:spcPts val="0"/>
              </a:spcBef>
              <a:spcAft>
                <a:spcPts val="0"/>
              </a:spcAft>
              <a:buClr>
                <a:srgbClr val="000000"/>
              </a:buClr>
              <a:buSzPts val="4000"/>
              <a:buFontTx/>
              <a:buNone/>
              <a:tabLst/>
              <a:defRPr/>
            </a:pPr>
            <a:r>
              <a:rPr kumimoji="0" lang="es-ES" sz="2000" b="1" i="0" u="none" strike="noStrike" kern="1200" cap="none" spc="0" normalizeH="0" baseline="0" noProof="0">
                <a:ln>
                  <a:noFill/>
                </a:ln>
                <a:solidFill>
                  <a:srgbClr val="000000"/>
                </a:solidFill>
                <a:effectLst/>
                <a:uLnTx/>
                <a:uFillTx/>
                <a:latin typeface="Helvetica Neue" panose="020B0604020202020204" charset="0"/>
                <a:ea typeface="Calibri"/>
                <a:cs typeface="Calibri"/>
                <a:sym typeface="Calibri"/>
              </a:rPr>
              <a:t>¿QUÉ OS IMPIDE A VOSOTROS?</a:t>
            </a:r>
          </a:p>
        </p:txBody>
      </p:sp>
    </p:spTree>
    <p:extLst>
      <p:ext uri="{BB962C8B-B14F-4D97-AF65-F5344CB8AC3E}">
        <p14:creationId xmlns:p14="http://schemas.microsoft.com/office/powerpoint/2010/main" val="122545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386"/>
                                        </p:tgtEl>
                                        <p:attrNameLst>
                                          <p:attrName>style.visibility</p:attrName>
                                        </p:attrNameLst>
                                      </p:cBhvr>
                                      <p:to>
                                        <p:strVal val="visible"/>
                                      </p:to>
                                    </p:set>
                                    <p:animEffect transition="in" filter="fade">
                                      <p:cBhvr>
                                        <p:cTn id="12" dur="500"/>
                                        <p:tgtEl>
                                          <p:spTgt spid="1638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394"/>
                                        </p:tgtEl>
                                        <p:attrNameLst>
                                          <p:attrName>style.visibility</p:attrName>
                                        </p:attrNameLst>
                                      </p:cBhvr>
                                      <p:to>
                                        <p:strVal val="visible"/>
                                      </p:to>
                                    </p:set>
                                    <p:animEffect transition="in" filter="fade">
                                      <p:cBhvr>
                                        <p:cTn id="20" dur="500"/>
                                        <p:tgtEl>
                                          <p:spTgt spid="1639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6388"/>
                                        </p:tgtEl>
                                        <p:attrNameLst>
                                          <p:attrName>style.visibility</p:attrName>
                                        </p:attrNameLst>
                                      </p:cBhvr>
                                      <p:to>
                                        <p:strVal val="visible"/>
                                      </p:to>
                                    </p:set>
                                    <p:animEffect transition="in" filter="fade">
                                      <p:cBhvr>
                                        <p:cTn id="28" dur="500"/>
                                        <p:tgtEl>
                                          <p:spTgt spid="1638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par>
                                <p:cTn id="37" presetID="10" presetClass="entr" presetSubtype="0" fill="hold" nodeType="withEffect">
                                  <p:stCondLst>
                                    <p:cond delay="0"/>
                                  </p:stCondLst>
                                  <p:childTnLst>
                                    <p:set>
                                      <p:cBhvr>
                                        <p:cTn id="38" dur="1" fill="hold">
                                          <p:stCondLst>
                                            <p:cond delay="0"/>
                                          </p:stCondLst>
                                        </p:cTn>
                                        <p:tgtEl>
                                          <p:spTgt spid="16390"/>
                                        </p:tgtEl>
                                        <p:attrNameLst>
                                          <p:attrName>style.visibility</p:attrName>
                                        </p:attrNameLst>
                                      </p:cBhvr>
                                      <p:to>
                                        <p:strVal val="visible"/>
                                      </p:to>
                                    </p:set>
                                    <p:animEffect transition="in" filter="fade">
                                      <p:cBhvr>
                                        <p:cTn id="39" dur="500"/>
                                        <p:tgtEl>
                                          <p:spTgt spid="1639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p:bldP spid="6" grpId="0"/>
      <p:bldP spid="7" grpId="0"/>
      <p:bldP spid="8" grpId="0"/>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20">
          <a:extLst>
            <a:ext uri="{FF2B5EF4-FFF2-40B4-BE49-F238E27FC236}">
              <a16:creationId xmlns:a16="http://schemas.microsoft.com/office/drawing/2014/main" id="{FD0A0F10-6860-DC0C-8B27-9541925908C3}"/>
            </a:ext>
          </a:extLst>
        </p:cNvPr>
        <p:cNvGrpSpPr/>
        <p:nvPr/>
      </p:nvGrpSpPr>
      <p:grpSpPr>
        <a:xfrm>
          <a:off x="0" y="0"/>
          <a:ext cx="0" cy="0"/>
          <a:chOff x="0" y="0"/>
          <a:chExt cx="0" cy="0"/>
        </a:xfrm>
      </p:grpSpPr>
      <p:sp>
        <p:nvSpPr>
          <p:cNvPr id="3" name="Google Shape;81;p3">
            <a:extLst>
              <a:ext uri="{FF2B5EF4-FFF2-40B4-BE49-F238E27FC236}">
                <a16:creationId xmlns:a16="http://schemas.microsoft.com/office/drawing/2014/main" id="{9D064ADC-D792-72CB-224B-06AB01DA9C4D}"/>
              </a:ext>
            </a:extLst>
          </p:cNvPr>
          <p:cNvSpPr/>
          <p:nvPr/>
        </p:nvSpPr>
        <p:spPr>
          <a:xfrm>
            <a:off x="574769" y="305802"/>
            <a:ext cx="11147331" cy="697498"/>
          </a:xfrm>
          <a:prstGeom prst="rect">
            <a:avLst/>
          </a:prstGeom>
          <a:noFill/>
          <a:ln>
            <a:noFill/>
          </a:ln>
        </p:spPr>
        <p:txBody>
          <a:bodyPr spcFirstLastPara="1" wrap="square" lIns="61525" tIns="30750" rIns="61525" bIns="30750" anchor="t" anchorCtr="0">
            <a:noAutofit/>
          </a:bodyPr>
          <a:lstStyle/>
          <a:p>
            <a:pPr marL="0" marR="0" lvl="0" indent="0" algn="l" defTabSz="914400" rtl="0" eaLnBrk="1" fontAlgn="auto" latinLnBrk="0" hangingPunct="1">
              <a:lnSpc>
                <a:spcPct val="93750"/>
              </a:lnSpc>
              <a:spcBef>
                <a:spcPts val="0"/>
              </a:spcBef>
              <a:spcAft>
                <a:spcPts val="0"/>
              </a:spcAft>
              <a:buClr>
                <a:srgbClr val="000000"/>
              </a:buClr>
              <a:buSzPts val="4000"/>
              <a:buFontTx/>
              <a:buNone/>
              <a:tabLst/>
              <a:defRPr/>
            </a:pPr>
            <a:r>
              <a:rPr kumimoji="0" lang="es-ES" sz="2000" b="1" i="0" u="none" strike="noStrike" kern="1200" cap="none" spc="0" normalizeH="0" baseline="0" noProof="0">
                <a:ln>
                  <a:noFill/>
                </a:ln>
                <a:solidFill>
                  <a:srgbClr val="000000"/>
                </a:solidFill>
                <a:effectLst/>
                <a:uLnTx/>
                <a:uFillTx/>
                <a:latin typeface="Helvetica Neue" panose="020B0604020202020204" charset="0"/>
                <a:ea typeface="Calibri"/>
                <a:cs typeface="Calibri"/>
                <a:sym typeface="Calibri"/>
              </a:rPr>
              <a:t>Construyendo fosos defensivos: De la ventaja transitoria a la disrupción sostenida</a:t>
            </a:r>
          </a:p>
        </p:txBody>
      </p:sp>
      <p:grpSp>
        <p:nvGrpSpPr>
          <p:cNvPr id="66" name="Grupo 65">
            <a:extLst>
              <a:ext uri="{FF2B5EF4-FFF2-40B4-BE49-F238E27FC236}">
                <a16:creationId xmlns:a16="http://schemas.microsoft.com/office/drawing/2014/main" id="{E04923FD-CBBC-4234-7E5C-C77AA3183FA4}"/>
              </a:ext>
            </a:extLst>
          </p:cNvPr>
          <p:cNvGrpSpPr/>
          <p:nvPr/>
        </p:nvGrpSpPr>
        <p:grpSpPr>
          <a:xfrm>
            <a:off x="1689135" y="1631476"/>
            <a:ext cx="8912604" cy="4391462"/>
            <a:chOff x="1923835" y="1575022"/>
            <a:chExt cx="9901598" cy="4878763"/>
          </a:xfrm>
        </p:grpSpPr>
        <p:pic>
          <p:nvPicPr>
            <p:cNvPr id="67" name="Imagen 66">
              <a:extLst>
                <a:ext uri="{FF2B5EF4-FFF2-40B4-BE49-F238E27FC236}">
                  <a16:creationId xmlns:a16="http://schemas.microsoft.com/office/drawing/2014/main" id="{24779EF8-A66B-C4DC-7ED2-CEC401C8549B}"/>
                </a:ext>
              </a:extLst>
            </p:cNvPr>
            <p:cNvPicPr>
              <a:picLocks noChangeAspect="1"/>
            </p:cNvPicPr>
            <p:nvPr/>
          </p:nvPicPr>
          <p:blipFill>
            <a:blip r:embed="rId3">
              <a:extLst>
                <a:ext uri="{28A0092B-C50C-407E-A947-70E740481C1C}">
                  <a14:useLocalDpi xmlns:a14="http://schemas.microsoft.com/office/drawing/2010/main" val="0"/>
                </a:ext>
              </a:extLst>
            </a:blip>
            <a:srcRect l="2387" t="17893" r="14770"/>
            <a:stretch/>
          </p:blipFill>
          <p:spPr>
            <a:xfrm>
              <a:off x="1923835" y="1848521"/>
              <a:ext cx="8068231" cy="4605264"/>
            </a:xfrm>
            <a:prstGeom prst="rect">
              <a:avLst/>
            </a:prstGeom>
          </p:spPr>
        </p:pic>
        <p:cxnSp>
          <p:nvCxnSpPr>
            <p:cNvPr id="68" name="Conector recto 67">
              <a:extLst>
                <a:ext uri="{FF2B5EF4-FFF2-40B4-BE49-F238E27FC236}">
                  <a16:creationId xmlns:a16="http://schemas.microsoft.com/office/drawing/2014/main" id="{1DD17175-FE26-F669-839C-AE8E674325DC}"/>
                </a:ext>
              </a:extLst>
            </p:cNvPr>
            <p:cNvCxnSpPr>
              <a:cxnSpLocks/>
            </p:cNvCxnSpPr>
            <p:nvPr/>
          </p:nvCxnSpPr>
          <p:spPr>
            <a:xfrm>
              <a:off x="8377006" y="2034075"/>
              <a:ext cx="0" cy="1099170"/>
            </a:xfrm>
            <a:prstGeom prst="line">
              <a:avLst/>
            </a:prstGeom>
            <a:ln w="57150">
              <a:solidFill>
                <a:srgbClr val="C00000"/>
              </a:solidFill>
            </a:ln>
          </p:spPr>
          <p:style>
            <a:lnRef idx="2">
              <a:schemeClr val="accent1"/>
            </a:lnRef>
            <a:fillRef idx="0">
              <a:schemeClr val="accent1"/>
            </a:fillRef>
            <a:effectRef idx="1">
              <a:schemeClr val="accent1"/>
            </a:effectRef>
            <a:fontRef idx="minor">
              <a:schemeClr val="tx1"/>
            </a:fontRef>
          </p:style>
        </p:cxnSp>
        <p:sp>
          <p:nvSpPr>
            <p:cNvPr id="69" name="Rectángulo 68">
              <a:extLst>
                <a:ext uri="{FF2B5EF4-FFF2-40B4-BE49-F238E27FC236}">
                  <a16:creationId xmlns:a16="http://schemas.microsoft.com/office/drawing/2014/main" id="{F32C3E13-D68A-BBD4-2913-CC8C1EEB8135}"/>
                </a:ext>
              </a:extLst>
            </p:cNvPr>
            <p:cNvSpPr/>
            <p:nvPr/>
          </p:nvSpPr>
          <p:spPr>
            <a:xfrm>
              <a:off x="8343963" y="1575022"/>
              <a:ext cx="3481470" cy="448832"/>
            </a:xfrm>
            <a:prstGeom prst="rect">
              <a:avLst/>
            </a:prstGeom>
            <a:noFill/>
            <a:ln w="127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1" i="1" u="none" strike="noStrike" kern="1200" cap="none" spc="0" normalizeH="0" baseline="0" noProof="0">
                  <a:ln>
                    <a:noFill/>
                  </a:ln>
                  <a:solidFill>
                    <a:srgbClr val="000000"/>
                  </a:solidFill>
                  <a:effectLst/>
                  <a:uLnTx/>
                  <a:uFillTx/>
                  <a:latin typeface="Arial"/>
                  <a:ea typeface="+mn-ea"/>
                  <a:cs typeface="+mn-cs"/>
                </a:rPr>
                <a:t>2 modos: </a:t>
              </a:r>
              <a:r>
                <a:rPr kumimoji="0" lang="es-ES" sz="1200" b="0" i="1" u="none" strike="noStrike" kern="1200" cap="none" spc="0" normalizeH="0" baseline="0" noProof="0">
                  <a:ln>
                    <a:noFill/>
                  </a:ln>
                  <a:solidFill>
                    <a:srgbClr val="000000"/>
                  </a:solidFill>
                  <a:effectLst/>
                  <a:uLnTx/>
                  <a:uFillTx/>
                  <a:latin typeface="Arial"/>
                  <a:ea typeface="+mn-ea"/>
                  <a:cs typeface="+mn-cs"/>
                </a:rPr>
                <a:t>Un modelo explota el negocio y la operación actual, otro explora</a:t>
              </a:r>
            </a:p>
          </p:txBody>
        </p:sp>
      </p:grpSp>
    </p:spTree>
    <p:extLst>
      <p:ext uri="{BB962C8B-B14F-4D97-AF65-F5344CB8AC3E}">
        <p14:creationId xmlns:p14="http://schemas.microsoft.com/office/powerpoint/2010/main" val="802537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8">
          <a:extLst>
            <a:ext uri="{FF2B5EF4-FFF2-40B4-BE49-F238E27FC236}">
              <a16:creationId xmlns:a16="http://schemas.microsoft.com/office/drawing/2014/main" id="{0D2A7021-066B-3944-FD56-CF4FAD3F7472}"/>
            </a:ext>
          </a:extLst>
        </p:cNvPr>
        <p:cNvGrpSpPr/>
        <p:nvPr/>
      </p:nvGrpSpPr>
      <p:grpSpPr>
        <a:xfrm>
          <a:off x="0" y="0"/>
          <a:ext cx="0" cy="0"/>
          <a:chOff x="0" y="0"/>
          <a:chExt cx="0" cy="0"/>
        </a:xfrm>
      </p:grpSpPr>
      <p:sp>
        <p:nvSpPr>
          <p:cNvPr id="19" name="Google Shape;19;p1">
            <a:extLst>
              <a:ext uri="{FF2B5EF4-FFF2-40B4-BE49-F238E27FC236}">
                <a16:creationId xmlns:a16="http://schemas.microsoft.com/office/drawing/2014/main" id="{EC8BDD63-4087-4465-DC76-01CCCE237F5B}"/>
              </a:ext>
            </a:extLst>
          </p:cNvPr>
          <p:cNvSpPr txBox="1"/>
          <p:nvPr/>
        </p:nvSpPr>
        <p:spPr>
          <a:xfrm>
            <a:off x="746672" y="2773155"/>
            <a:ext cx="10698656" cy="1311689"/>
          </a:xfrm>
          <a:prstGeom prst="rect">
            <a:avLst/>
          </a:prstGeom>
          <a:noFill/>
          <a:ln>
            <a:noFill/>
          </a:ln>
        </p:spPr>
        <p:txBody>
          <a:bodyPr spcFirstLastPara="1" wrap="square" lIns="45700" tIns="22863" rIns="45700" bIns="22863" anchor="t" anchorCtr="0">
            <a:noAutofit/>
          </a:bodyPr>
          <a:lstStyle/>
          <a:p>
            <a:pPr marL="0" marR="0" lvl="0" indent="0" algn="ctr" defTabSz="457200" rtl="0" eaLnBrk="1" fontAlgn="auto" latinLnBrk="0" hangingPunct="1">
              <a:lnSpc>
                <a:spcPct val="100000"/>
              </a:lnSpc>
              <a:spcBef>
                <a:spcPts val="500"/>
              </a:spcBef>
              <a:spcAft>
                <a:spcPts val="0"/>
              </a:spcAft>
              <a:buClr>
                <a:srgbClr val="FFFEFF"/>
              </a:buClr>
              <a:buSzPts val="4000"/>
              <a:buFontTx/>
              <a:buNone/>
              <a:tabLst/>
              <a:defRPr/>
            </a:pPr>
            <a:r>
              <a:rPr kumimoji="0" lang="es-ES" sz="3600" b="0" i="1" u="none" strike="noStrike" kern="0" cap="none" spc="0" normalizeH="0" baseline="0" noProof="0">
                <a:ln>
                  <a:noFill/>
                </a:ln>
                <a:solidFill>
                  <a:srgbClr val="FFFEFF"/>
                </a:solidFill>
                <a:effectLst/>
                <a:uLnTx/>
                <a:uFillTx/>
                <a:latin typeface="Helvetica Neue" panose="020B0604020202020204" charset="0"/>
                <a:ea typeface="Poppins"/>
                <a:cs typeface="Poppins"/>
                <a:sym typeface="Poppins"/>
              </a:rPr>
              <a:t>Igual pensáis, pero si somos una empresa de envases, embalajes y expositores</a:t>
            </a:r>
          </a:p>
        </p:txBody>
      </p:sp>
    </p:spTree>
    <p:extLst>
      <p:ext uri="{BB962C8B-B14F-4D97-AF65-F5344CB8AC3E}">
        <p14:creationId xmlns:p14="http://schemas.microsoft.com/office/powerpoint/2010/main" val="1069277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8">
          <a:extLst>
            <a:ext uri="{FF2B5EF4-FFF2-40B4-BE49-F238E27FC236}">
              <a16:creationId xmlns:a16="http://schemas.microsoft.com/office/drawing/2014/main" id="{BECF6AA9-4ADE-BE7D-2811-39290603BE6E}"/>
            </a:ext>
          </a:extLst>
        </p:cNvPr>
        <p:cNvGrpSpPr/>
        <p:nvPr/>
      </p:nvGrpSpPr>
      <p:grpSpPr>
        <a:xfrm>
          <a:off x="0" y="0"/>
          <a:ext cx="0" cy="0"/>
          <a:chOff x="0" y="0"/>
          <a:chExt cx="0" cy="0"/>
        </a:xfrm>
      </p:grpSpPr>
      <p:sp>
        <p:nvSpPr>
          <p:cNvPr id="19" name="Google Shape;19;p1">
            <a:extLst>
              <a:ext uri="{FF2B5EF4-FFF2-40B4-BE49-F238E27FC236}">
                <a16:creationId xmlns:a16="http://schemas.microsoft.com/office/drawing/2014/main" id="{48A79967-4E8C-E6E0-EBC3-4496909F3EDE}"/>
              </a:ext>
            </a:extLst>
          </p:cNvPr>
          <p:cNvSpPr txBox="1"/>
          <p:nvPr/>
        </p:nvSpPr>
        <p:spPr>
          <a:xfrm>
            <a:off x="1402347" y="2440498"/>
            <a:ext cx="9387305" cy="802433"/>
          </a:xfrm>
          <a:prstGeom prst="rect">
            <a:avLst/>
          </a:prstGeom>
          <a:noFill/>
          <a:ln>
            <a:noFill/>
          </a:ln>
        </p:spPr>
        <p:txBody>
          <a:bodyPr spcFirstLastPara="1" wrap="square" lIns="45700" tIns="22863" rIns="45700" bIns="22863" anchor="t" anchorCtr="0">
            <a:noAutofit/>
          </a:bodyPr>
          <a:lstStyle/>
          <a:p>
            <a:pPr marL="0" marR="0" lvl="0" indent="0" algn="ctr" defTabSz="457200" rtl="0" eaLnBrk="1" fontAlgn="auto" latinLnBrk="0" hangingPunct="1">
              <a:lnSpc>
                <a:spcPct val="100000"/>
              </a:lnSpc>
              <a:spcBef>
                <a:spcPts val="500"/>
              </a:spcBef>
              <a:spcAft>
                <a:spcPts val="0"/>
              </a:spcAft>
              <a:buClr>
                <a:srgbClr val="FFFEFF"/>
              </a:buClr>
              <a:buSzPts val="4000"/>
              <a:buFontTx/>
              <a:buNone/>
              <a:tabLst/>
              <a:defRPr/>
            </a:pPr>
            <a:r>
              <a:rPr kumimoji="0" lang="es-ES" sz="3600" b="0" i="1" u="none" strike="noStrike" kern="0" cap="none" spc="0" normalizeH="0" baseline="0" noProof="0">
                <a:ln>
                  <a:noFill/>
                </a:ln>
                <a:solidFill>
                  <a:srgbClr val="FFFEFF"/>
                </a:solidFill>
                <a:effectLst/>
                <a:uLnTx/>
                <a:uFillTx/>
                <a:latin typeface="Helvetica Neue" panose="020B0604020202020204" charset="0"/>
                <a:ea typeface="Poppins"/>
                <a:cs typeface="Poppins"/>
                <a:sym typeface="Poppins"/>
              </a:rPr>
              <a:t>La pregunta no es qué fabricáis</a:t>
            </a:r>
          </a:p>
        </p:txBody>
      </p:sp>
      <p:sp>
        <p:nvSpPr>
          <p:cNvPr id="2" name="Google Shape;19;p1">
            <a:extLst>
              <a:ext uri="{FF2B5EF4-FFF2-40B4-BE49-F238E27FC236}">
                <a16:creationId xmlns:a16="http://schemas.microsoft.com/office/drawing/2014/main" id="{BB68FAF1-C7D5-B9F6-53DF-6F3BFA624D55}"/>
              </a:ext>
            </a:extLst>
          </p:cNvPr>
          <p:cNvSpPr txBox="1"/>
          <p:nvPr/>
        </p:nvSpPr>
        <p:spPr>
          <a:xfrm>
            <a:off x="1402347" y="3344265"/>
            <a:ext cx="9387305" cy="802433"/>
          </a:xfrm>
          <a:prstGeom prst="rect">
            <a:avLst/>
          </a:prstGeom>
          <a:noFill/>
          <a:ln>
            <a:noFill/>
          </a:ln>
        </p:spPr>
        <p:txBody>
          <a:bodyPr spcFirstLastPara="1" wrap="square" lIns="45700" tIns="22863" rIns="45700" bIns="22863" anchor="t" anchorCtr="0">
            <a:noAutofit/>
          </a:bodyPr>
          <a:lstStyle/>
          <a:p>
            <a:pPr marL="0" marR="0" lvl="0" indent="0" algn="ctr" defTabSz="457200" rtl="0" eaLnBrk="1" fontAlgn="auto" latinLnBrk="0" hangingPunct="1">
              <a:lnSpc>
                <a:spcPct val="100000"/>
              </a:lnSpc>
              <a:spcBef>
                <a:spcPts val="500"/>
              </a:spcBef>
              <a:spcAft>
                <a:spcPts val="0"/>
              </a:spcAft>
              <a:buClr>
                <a:srgbClr val="FFFEFF"/>
              </a:buClr>
              <a:buSzPts val="4000"/>
              <a:buFontTx/>
              <a:buNone/>
              <a:tabLst/>
              <a:defRPr/>
            </a:pPr>
            <a:r>
              <a:rPr kumimoji="0" lang="es-ES" sz="3600" b="1" i="1" u="none" strike="noStrike" kern="0" cap="none" spc="0" normalizeH="0" baseline="0" noProof="0">
                <a:ln>
                  <a:noFill/>
                </a:ln>
                <a:solidFill>
                  <a:srgbClr val="FFFEFF"/>
                </a:solidFill>
                <a:effectLst/>
                <a:uLnTx/>
                <a:uFillTx/>
                <a:latin typeface="Helvetica Neue" panose="020B0604020202020204" charset="0"/>
                <a:ea typeface="Poppins"/>
                <a:cs typeface="Poppins"/>
                <a:sym typeface="Poppins"/>
              </a:rPr>
              <a:t>Es qué sois capaces de construir</a:t>
            </a:r>
            <a:endParaRPr kumimoji="0" sz="3600" b="1" i="1" u="none" strike="noStrike" kern="0" cap="none" spc="0" normalizeH="0" baseline="0" noProof="0">
              <a:ln>
                <a:noFill/>
              </a:ln>
              <a:solidFill>
                <a:srgbClr val="FFFEFF"/>
              </a:solidFill>
              <a:effectLst/>
              <a:uLnTx/>
              <a:uFillTx/>
              <a:latin typeface="Helvetica Neue" panose="020B0604020202020204" charset="0"/>
              <a:ea typeface="Poppins"/>
              <a:cs typeface="Poppins"/>
              <a:sym typeface="Poppins"/>
            </a:endParaRPr>
          </a:p>
        </p:txBody>
      </p:sp>
    </p:spTree>
    <p:extLst>
      <p:ext uri="{BB962C8B-B14F-4D97-AF65-F5344CB8AC3E}">
        <p14:creationId xmlns:p14="http://schemas.microsoft.com/office/powerpoint/2010/main" val="2873672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20">
          <a:extLst>
            <a:ext uri="{FF2B5EF4-FFF2-40B4-BE49-F238E27FC236}">
              <a16:creationId xmlns:a16="http://schemas.microsoft.com/office/drawing/2014/main" id="{923EC3BA-330D-D3E0-5A75-38A904DA342E}"/>
            </a:ext>
          </a:extLst>
        </p:cNvPr>
        <p:cNvGrpSpPr/>
        <p:nvPr/>
      </p:nvGrpSpPr>
      <p:grpSpPr>
        <a:xfrm>
          <a:off x="0" y="0"/>
          <a:ext cx="0" cy="0"/>
          <a:chOff x="0" y="0"/>
          <a:chExt cx="0" cy="0"/>
        </a:xfrm>
      </p:grpSpPr>
      <p:sp>
        <p:nvSpPr>
          <p:cNvPr id="3" name="Google Shape;81;p3">
            <a:extLst>
              <a:ext uri="{FF2B5EF4-FFF2-40B4-BE49-F238E27FC236}">
                <a16:creationId xmlns:a16="http://schemas.microsoft.com/office/drawing/2014/main" id="{F28E2C6D-2981-7D89-2B1A-CF5A5F51F872}"/>
              </a:ext>
            </a:extLst>
          </p:cNvPr>
          <p:cNvSpPr/>
          <p:nvPr/>
        </p:nvSpPr>
        <p:spPr>
          <a:xfrm>
            <a:off x="574769" y="305802"/>
            <a:ext cx="11147331" cy="697498"/>
          </a:xfrm>
          <a:prstGeom prst="rect">
            <a:avLst/>
          </a:prstGeom>
          <a:noFill/>
          <a:ln>
            <a:noFill/>
          </a:ln>
        </p:spPr>
        <p:txBody>
          <a:bodyPr spcFirstLastPara="1" wrap="square" lIns="61525" tIns="30750" rIns="61525" bIns="30750" anchor="t" anchorCtr="0">
            <a:noAutofit/>
          </a:bodyPr>
          <a:lstStyle/>
          <a:p>
            <a:pPr marL="0" marR="0" lvl="0" indent="0" algn="l" defTabSz="914400" rtl="0" eaLnBrk="1" fontAlgn="auto" latinLnBrk="0" hangingPunct="1">
              <a:lnSpc>
                <a:spcPct val="93750"/>
              </a:lnSpc>
              <a:spcBef>
                <a:spcPts val="0"/>
              </a:spcBef>
              <a:spcAft>
                <a:spcPts val="0"/>
              </a:spcAft>
              <a:buClr>
                <a:srgbClr val="000000"/>
              </a:buClr>
              <a:buSzPts val="4000"/>
              <a:buFontTx/>
              <a:buNone/>
              <a:tabLst/>
              <a:defRPr/>
            </a:pPr>
            <a:r>
              <a:rPr kumimoji="0" lang="es-ES" sz="2000" b="1" i="0" u="none" strike="noStrike" kern="1200" cap="none" spc="0" normalizeH="0" baseline="0" noProof="0">
                <a:ln>
                  <a:noFill/>
                </a:ln>
                <a:solidFill>
                  <a:srgbClr val="000000"/>
                </a:solidFill>
                <a:effectLst/>
                <a:uLnTx/>
                <a:uFillTx/>
                <a:latin typeface="Helvetica Neue" panose="020B0604020202020204" charset="0"/>
                <a:ea typeface="Calibri"/>
                <a:cs typeface="Calibri"/>
                <a:sym typeface="Calibri"/>
              </a:rPr>
              <a:t>Y recuerda algunas consideraciones importantes</a:t>
            </a:r>
          </a:p>
        </p:txBody>
      </p:sp>
      <p:sp>
        <p:nvSpPr>
          <p:cNvPr id="2" name="Rectángulo 1">
            <a:extLst>
              <a:ext uri="{FF2B5EF4-FFF2-40B4-BE49-F238E27FC236}">
                <a16:creationId xmlns:a16="http://schemas.microsoft.com/office/drawing/2014/main" id="{96C1F75F-477D-F9C2-0F97-545B76ACE29E}"/>
              </a:ext>
            </a:extLst>
          </p:cNvPr>
          <p:cNvSpPr/>
          <p:nvPr/>
        </p:nvSpPr>
        <p:spPr>
          <a:xfrm>
            <a:off x="762255" y="1359547"/>
            <a:ext cx="741426" cy="564876"/>
          </a:xfrm>
          <a:prstGeom prst="rect">
            <a:avLst/>
          </a:prstGeom>
          <a:noFill/>
          <a:ln w="9525">
            <a:solidFill>
              <a:schemeClr val="bg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Google Shape;121;p8">
            <a:extLst>
              <a:ext uri="{FF2B5EF4-FFF2-40B4-BE49-F238E27FC236}">
                <a16:creationId xmlns:a16="http://schemas.microsoft.com/office/drawing/2014/main" id="{7F9BB735-746E-5878-12B3-71CD9D58D2A2}"/>
              </a:ext>
            </a:extLst>
          </p:cNvPr>
          <p:cNvSpPr txBox="1"/>
          <p:nvPr/>
        </p:nvSpPr>
        <p:spPr>
          <a:xfrm>
            <a:off x="845269" y="1396223"/>
            <a:ext cx="573232"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Calibri"/>
              <a:buNone/>
              <a:tabLst/>
              <a:defRPr/>
            </a:pPr>
            <a:r>
              <a:rPr kumimoji="0" lang="es-ES" sz="2400" b="1"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1</a:t>
            </a:r>
            <a:endParaRPr kumimoji="0" sz="105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5" name="Rectángulo 4">
            <a:extLst>
              <a:ext uri="{FF2B5EF4-FFF2-40B4-BE49-F238E27FC236}">
                <a16:creationId xmlns:a16="http://schemas.microsoft.com/office/drawing/2014/main" id="{9DDACD22-2A74-A0F3-963E-BEB0E166D774}"/>
              </a:ext>
            </a:extLst>
          </p:cNvPr>
          <p:cNvSpPr/>
          <p:nvPr/>
        </p:nvSpPr>
        <p:spPr>
          <a:xfrm>
            <a:off x="1495290" y="1346847"/>
            <a:ext cx="5511794" cy="585774"/>
          </a:xfrm>
          <a:prstGeom prst="rect">
            <a:avLst/>
          </a:prstGeom>
          <a:gradFill>
            <a:gsLst>
              <a:gs pos="70600">
                <a:srgbClr val="EEF2F9"/>
              </a:gs>
              <a:gs pos="100000">
                <a:schemeClr val="bg1"/>
              </a:gs>
              <a:gs pos="0">
                <a:srgbClr val="DAE3F3"/>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aphicFrame>
        <p:nvGraphicFramePr>
          <p:cNvPr id="6" name="Tabla 5">
            <a:extLst>
              <a:ext uri="{FF2B5EF4-FFF2-40B4-BE49-F238E27FC236}">
                <a16:creationId xmlns:a16="http://schemas.microsoft.com/office/drawing/2014/main" id="{5E91A4C8-391A-501A-24D4-C4CB17AB92D6}"/>
              </a:ext>
            </a:extLst>
          </p:cNvPr>
          <p:cNvGraphicFramePr>
            <a:graphicFrameLocks noGrp="1"/>
          </p:cNvGraphicFramePr>
          <p:nvPr/>
        </p:nvGraphicFramePr>
        <p:xfrm>
          <a:off x="1720796" y="1499926"/>
          <a:ext cx="9708949" cy="304800"/>
        </p:xfrm>
        <a:graphic>
          <a:graphicData uri="http://schemas.openxmlformats.org/drawingml/2006/table">
            <a:tbl>
              <a:tblPr/>
              <a:tblGrid>
                <a:gridCol w="9708949">
                  <a:extLst>
                    <a:ext uri="{9D8B030D-6E8A-4147-A177-3AD203B41FA5}">
                      <a16:colId xmlns:a16="http://schemas.microsoft.com/office/drawing/2014/main" val="2216256061"/>
                    </a:ext>
                  </a:extLst>
                </a:gridCol>
              </a:tblGrid>
              <a:tr h="299743">
                <a:tc>
                  <a:txBody>
                    <a:bodyPr/>
                    <a:lstStyle/>
                    <a:p>
                      <a:r>
                        <a:rPr lang="es-ES" sz="1400">
                          <a:latin typeface="Helvetica Neue" panose="020B0604020202020204" charset="0"/>
                          <a:ea typeface="Calibri" panose="020F0502020204030204" pitchFamily="34" charset="0"/>
                          <a:cs typeface="Calibri" panose="020F0502020204030204" pitchFamily="34" charset="0"/>
                        </a:rPr>
                        <a:t>Vuestro sector ya se está reconfigurando. No dentro de 5 años — ahora</a:t>
                      </a:r>
                    </a:p>
                  </a:txBody>
                  <a:tcPr anchor="ctr">
                    <a:lnL>
                      <a:noFill/>
                    </a:lnL>
                    <a:lnR>
                      <a:noFill/>
                    </a:lnR>
                    <a:lnT>
                      <a:noFill/>
                    </a:lnT>
                    <a:lnB>
                      <a:noFill/>
                    </a:lnB>
                    <a:noFill/>
                  </a:tcPr>
                </a:tc>
                <a:extLst>
                  <a:ext uri="{0D108BD9-81ED-4DB2-BD59-A6C34878D82A}">
                    <a16:rowId xmlns:a16="http://schemas.microsoft.com/office/drawing/2014/main" val="1936065386"/>
                  </a:ext>
                </a:extLst>
              </a:tr>
            </a:tbl>
          </a:graphicData>
        </a:graphic>
      </p:graphicFrame>
      <p:sp>
        <p:nvSpPr>
          <p:cNvPr id="10" name="Rectángulo 9">
            <a:extLst>
              <a:ext uri="{FF2B5EF4-FFF2-40B4-BE49-F238E27FC236}">
                <a16:creationId xmlns:a16="http://schemas.microsoft.com/office/drawing/2014/main" id="{AFC8D618-CFB3-23B8-6CD9-284439BE7BE4}"/>
              </a:ext>
            </a:extLst>
          </p:cNvPr>
          <p:cNvSpPr/>
          <p:nvPr/>
        </p:nvSpPr>
        <p:spPr>
          <a:xfrm>
            <a:off x="762255" y="2098849"/>
            <a:ext cx="741426" cy="564876"/>
          </a:xfrm>
          <a:prstGeom prst="rect">
            <a:avLst/>
          </a:prstGeom>
          <a:noFill/>
          <a:ln w="9525">
            <a:solidFill>
              <a:schemeClr val="bg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 name="Google Shape;121;p8">
            <a:extLst>
              <a:ext uri="{FF2B5EF4-FFF2-40B4-BE49-F238E27FC236}">
                <a16:creationId xmlns:a16="http://schemas.microsoft.com/office/drawing/2014/main" id="{AB9FFBDD-3612-791C-6DFC-608B99A407FA}"/>
              </a:ext>
            </a:extLst>
          </p:cNvPr>
          <p:cNvSpPr txBox="1"/>
          <p:nvPr/>
        </p:nvSpPr>
        <p:spPr>
          <a:xfrm>
            <a:off x="845269" y="2135525"/>
            <a:ext cx="573232"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Calibri"/>
              <a:buNone/>
              <a:tabLst/>
              <a:defRPr/>
            </a:pPr>
            <a:r>
              <a:rPr kumimoji="0" lang="es-ES" sz="2400" b="1"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2</a:t>
            </a:r>
            <a:endParaRPr kumimoji="0" sz="105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12" name="Rectángulo 11">
            <a:extLst>
              <a:ext uri="{FF2B5EF4-FFF2-40B4-BE49-F238E27FC236}">
                <a16:creationId xmlns:a16="http://schemas.microsoft.com/office/drawing/2014/main" id="{671B2357-9133-50C5-DA05-CBBC23EE4DED}"/>
              </a:ext>
            </a:extLst>
          </p:cNvPr>
          <p:cNvSpPr/>
          <p:nvPr/>
        </p:nvSpPr>
        <p:spPr>
          <a:xfrm>
            <a:off x="1495290" y="2086149"/>
            <a:ext cx="5511794" cy="585774"/>
          </a:xfrm>
          <a:prstGeom prst="rect">
            <a:avLst/>
          </a:prstGeom>
          <a:gradFill>
            <a:gsLst>
              <a:gs pos="70600">
                <a:srgbClr val="EEF2F9"/>
              </a:gs>
              <a:gs pos="100000">
                <a:schemeClr val="bg1"/>
              </a:gs>
              <a:gs pos="0">
                <a:srgbClr val="DAE3F3"/>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aphicFrame>
        <p:nvGraphicFramePr>
          <p:cNvPr id="13" name="Tabla 12">
            <a:extLst>
              <a:ext uri="{FF2B5EF4-FFF2-40B4-BE49-F238E27FC236}">
                <a16:creationId xmlns:a16="http://schemas.microsoft.com/office/drawing/2014/main" id="{3322326C-9D6F-B688-822B-9385AB1BE02B}"/>
              </a:ext>
            </a:extLst>
          </p:cNvPr>
          <p:cNvGraphicFramePr>
            <a:graphicFrameLocks noGrp="1"/>
          </p:cNvGraphicFramePr>
          <p:nvPr/>
        </p:nvGraphicFramePr>
        <p:xfrm>
          <a:off x="1720796" y="2223665"/>
          <a:ext cx="9708949" cy="304800"/>
        </p:xfrm>
        <a:graphic>
          <a:graphicData uri="http://schemas.openxmlformats.org/drawingml/2006/table">
            <a:tbl>
              <a:tblPr/>
              <a:tblGrid>
                <a:gridCol w="9708949">
                  <a:extLst>
                    <a:ext uri="{9D8B030D-6E8A-4147-A177-3AD203B41FA5}">
                      <a16:colId xmlns:a16="http://schemas.microsoft.com/office/drawing/2014/main" val="2216256061"/>
                    </a:ext>
                  </a:extLst>
                </a:gridCol>
              </a:tblGrid>
              <a:tr h="299743">
                <a:tc>
                  <a:txBody>
                    <a:bodyPr/>
                    <a:lstStyle/>
                    <a:p>
                      <a:r>
                        <a:rPr lang="es-ES" sz="1400">
                          <a:latin typeface="Helvetica Neue" panose="020B0604020202020204" charset="0"/>
                          <a:ea typeface="Calibri" panose="020F0502020204030204" pitchFamily="34" charset="0"/>
                          <a:cs typeface="Calibri" panose="020F0502020204030204" pitchFamily="34" charset="0"/>
                        </a:rPr>
                        <a:t>No podéis innovar solos. Necesitáis mirar fuera de forma sistemática.</a:t>
                      </a:r>
                    </a:p>
                  </a:txBody>
                  <a:tcPr anchor="ctr">
                    <a:lnL>
                      <a:noFill/>
                    </a:lnL>
                    <a:lnR>
                      <a:noFill/>
                    </a:lnR>
                    <a:lnT>
                      <a:noFill/>
                    </a:lnT>
                    <a:lnB>
                      <a:noFill/>
                    </a:lnB>
                    <a:noFill/>
                  </a:tcPr>
                </a:tc>
                <a:extLst>
                  <a:ext uri="{0D108BD9-81ED-4DB2-BD59-A6C34878D82A}">
                    <a16:rowId xmlns:a16="http://schemas.microsoft.com/office/drawing/2014/main" val="1936065386"/>
                  </a:ext>
                </a:extLst>
              </a:tr>
            </a:tbl>
          </a:graphicData>
        </a:graphic>
      </p:graphicFrame>
      <p:sp>
        <p:nvSpPr>
          <p:cNvPr id="14" name="Rectángulo 13">
            <a:extLst>
              <a:ext uri="{FF2B5EF4-FFF2-40B4-BE49-F238E27FC236}">
                <a16:creationId xmlns:a16="http://schemas.microsoft.com/office/drawing/2014/main" id="{C2235688-9C1A-DD1A-075B-F4ADD08394F4}"/>
              </a:ext>
            </a:extLst>
          </p:cNvPr>
          <p:cNvSpPr/>
          <p:nvPr/>
        </p:nvSpPr>
        <p:spPr>
          <a:xfrm>
            <a:off x="762255" y="2842653"/>
            <a:ext cx="741426" cy="564876"/>
          </a:xfrm>
          <a:prstGeom prst="rect">
            <a:avLst/>
          </a:prstGeom>
          <a:noFill/>
          <a:ln w="9525">
            <a:solidFill>
              <a:schemeClr val="bg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 name="Google Shape;121;p8">
            <a:extLst>
              <a:ext uri="{FF2B5EF4-FFF2-40B4-BE49-F238E27FC236}">
                <a16:creationId xmlns:a16="http://schemas.microsoft.com/office/drawing/2014/main" id="{F89D0361-59F1-3CBB-3D63-501935384730}"/>
              </a:ext>
            </a:extLst>
          </p:cNvPr>
          <p:cNvSpPr txBox="1"/>
          <p:nvPr/>
        </p:nvSpPr>
        <p:spPr>
          <a:xfrm>
            <a:off x="845269" y="2879329"/>
            <a:ext cx="573232"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Calibri"/>
              <a:buNone/>
              <a:tabLst/>
              <a:defRPr/>
            </a:pPr>
            <a:r>
              <a:rPr kumimoji="0" lang="es-ES" sz="2400" b="1"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3</a:t>
            </a:r>
            <a:endParaRPr kumimoji="0" sz="105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16" name="Rectángulo 15">
            <a:extLst>
              <a:ext uri="{FF2B5EF4-FFF2-40B4-BE49-F238E27FC236}">
                <a16:creationId xmlns:a16="http://schemas.microsoft.com/office/drawing/2014/main" id="{FA76E758-6D8D-88E9-A168-E4DF26B5EFC3}"/>
              </a:ext>
            </a:extLst>
          </p:cNvPr>
          <p:cNvSpPr/>
          <p:nvPr/>
        </p:nvSpPr>
        <p:spPr>
          <a:xfrm>
            <a:off x="1495290" y="2829953"/>
            <a:ext cx="5511794" cy="585774"/>
          </a:xfrm>
          <a:prstGeom prst="rect">
            <a:avLst/>
          </a:prstGeom>
          <a:gradFill>
            <a:gsLst>
              <a:gs pos="70600">
                <a:srgbClr val="EEF2F9"/>
              </a:gs>
              <a:gs pos="100000">
                <a:schemeClr val="bg1"/>
              </a:gs>
              <a:gs pos="0">
                <a:srgbClr val="DAE3F3"/>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aphicFrame>
        <p:nvGraphicFramePr>
          <p:cNvPr id="17" name="Tabla 16">
            <a:extLst>
              <a:ext uri="{FF2B5EF4-FFF2-40B4-BE49-F238E27FC236}">
                <a16:creationId xmlns:a16="http://schemas.microsoft.com/office/drawing/2014/main" id="{E796EB48-A211-831D-BD11-0318F9BF13CC}"/>
              </a:ext>
            </a:extLst>
          </p:cNvPr>
          <p:cNvGraphicFramePr>
            <a:graphicFrameLocks noGrp="1"/>
          </p:cNvGraphicFramePr>
          <p:nvPr>
            <p:extLst>
              <p:ext uri="{D42A27DB-BD31-4B8C-83A1-F6EECF244321}">
                <p14:modId xmlns:p14="http://schemas.microsoft.com/office/powerpoint/2010/main" val="3595768192"/>
              </p:ext>
            </p:extLst>
          </p:nvPr>
        </p:nvGraphicFramePr>
        <p:xfrm>
          <a:off x="1720796" y="2983032"/>
          <a:ext cx="9708949" cy="304800"/>
        </p:xfrm>
        <a:graphic>
          <a:graphicData uri="http://schemas.openxmlformats.org/drawingml/2006/table">
            <a:tbl>
              <a:tblPr/>
              <a:tblGrid>
                <a:gridCol w="9708949">
                  <a:extLst>
                    <a:ext uri="{9D8B030D-6E8A-4147-A177-3AD203B41FA5}">
                      <a16:colId xmlns:a16="http://schemas.microsoft.com/office/drawing/2014/main" val="2216256061"/>
                    </a:ext>
                  </a:extLst>
                </a:gridCol>
              </a:tblGrid>
              <a:tr h="299743">
                <a:tc>
                  <a:txBody>
                    <a:bodyPr/>
                    <a:lstStyle/>
                    <a:p>
                      <a:r>
                        <a:rPr lang="es-ES" sz="1400">
                          <a:latin typeface="Helvetica Neue" panose="020B0604020202020204" charset="0"/>
                          <a:ea typeface="Calibri" panose="020F0502020204030204" pitchFamily="34" charset="0"/>
                          <a:cs typeface="Calibri" panose="020F0502020204030204" pitchFamily="34" charset="0"/>
                        </a:rPr>
                        <a:t>Tener muchas ideas no es tener estrategia. Sin foco, la innovación se convierte en ruido.</a:t>
                      </a:r>
                    </a:p>
                  </a:txBody>
                  <a:tcPr anchor="ctr">
                    <a:lnL>
                      <a:noFill/>
                    </a:lnL>
                    <a:lnR>
                      <a:noFill/>
                    </a:lnR>
                    <a:lnT>
                      <a:noFill/>
                    </a:lnT>
                    <a:lnB>
                      <a:noFill/>
                    </a:lnB>
                    <a:noFill/>
                  </a:tcPr>
                </a:tc>
                <a:extLst>
                  <a:ext uri="{0D108BD9-81ED-4DB2-BD59-A6C34878D82A}">
                    <a16:rowId xmlns:a16="http://schemas.microsoft.com/office/drawing/2014/main" val="1936065386"/>
                  </a:ext>
                </a:extLst>
              </a:tr>
            </a:tbl>
          </a:graphicData>
        </a:graphic>
      </p:graphicFrame>
      <p:sp>
        <p:nvSpPr>
          <p:cNvPr id="18" name="Rectángulo 17">
            <a:extLst>
              <a:ext uri="{FF2B5EF4-FFF2-40B4-BE49-F238E27FC236}">
                <a16:creationId xmlns:a16="http://schemas.microsoft.com/office/drawing/2014/main" id="{C1E52619-3A6E-1860-B409-EA5E632385B9}"/>
              </a:ext>
            </a:extLst>
          </p:cNvPr>
          <p:cNvSpPr/>
          <p:nvPr/>
        </p:nvSpPr>
        <p:spPr>
          <a:xfrm>
            <a:off x="762255" y="3581955"/>
            <a:ext cx="741426" cy="564876"/>
          </a:xfrm>
          <a:prstGeom prst="rect">
            <a:avLst/>
          </a:prstGeom>
          <a:noFill/>
          <a:ln w="9525">
            <a:solidFill>
              <a:schemeClr val="bg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 name="Google Shape;121;p8">
            <a:extLst>
              <a:ext uri="{FF2B5EF4-FFF2-40B4-BE49-F238E27FC236}">
                <a16:creationId xmlns:a16="http://schemas.microsoft.com/office/drawing/2014/main" id="{B8FFCF66-792D-701F-46ED-AC4714F4AE34}"/>
              </a:ext>
            </a:extLst>
          </p:cNvPr>
          <p:cNvSpPr txBox="1"/>
          <p:nvPr/>
        </p:nvSpPr>
        <p:spPr>
          <a:xfrm>
            <a:off x="845269" y="3618631"/>
            <a:ext cx="573232"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Calibri"/>
              <a:buNone/>
              <a:tabLst/>
              <a:defRPr/>
            </a:pPr>
            <a:r>
              <a:rPr kumimoji="0" lang="es-ES" sz="2400" b="1"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4</a:t>
            </a:r>
            <a:endParaRPr kumimoji="0" sz="105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0" name="Rectángulo 19">
            <a:extLst>
              <a:ext uri="{FF2B5EF4-FFF2-40B4-BE49-F238E27FC236}">
                <a16:creationId xmlns:a16="http://schemas.microsoft.com/office/drawing/2014/main" id="{223C52F8-7718-DAE3-B253-932485B5FD4B}"/>
              </a:ext>
            </a:extLst>
          </p:cNvPr>
          <p:cNvSpPr/>
          <p:nvPr/>
        </p:nvSpPr>
        <p:spPr>
          <a:xfrm>
            <a:off x="1495290" y="3569255"/>
            <a:ext cx="5511794" cy="585774"/>
          </a:xfrm>
          <a:prstGeom prst="rect">
            <a:avLst/>
          </a:prstGeom>
          <a:gradFill>
            <a:gsLst>
              <a:gs pos="70600">
                <a:srgbClr val="EEF2F9"/>
              </a:gs>
              <a:gs pos="100000">
                <a:schemeClr val="bg1"/>
              </a:gs>
              <a:gs pos="0">
                <a:srgbClr val="DAE3F3"/>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aphicFrame>
        <p:nvGraphicFramePr>
          <p:cNvPr id="21" name="Tabla 20">
            <a:extLst>
              <a:ext uri="{FF2B5EF4-FFF2-40B4-BE49-F238E27FC236}">
                <a16:creationId xmlns:a16="http://schemas.microsoft.com/office/drawing/2014/main" id="{71C20B38-A9CB-5ED0-F427-810ECE125C0E}"/>
              </a:ext>
            </a:extLst>
          </p:cNvPr>
          <p:cNvGraphicFramePr>
            <a:graphicFrameLocks noGrp="1"/>
          </p:cNvGraphicFramePr>
          <p:nvPr>
            <p:extLst>
              <p:ext uri="{D42A27DB-BD31-4B8C-83A1-F6EECF244321}">
                <p14:modId xmlns:p14="http://schemas.microsoft.com/office/powerpoint/2010/main" val="2211521778"/>
              </p:ext>
            </p:extLst>
          </p:nvPr>
        </p:nvGraphicFramePr>
        <p:xfrm>
          <a:off x="1720796" y="3706771"/>
          <a:ext cx="9708949" cy="304800"/>
        </p:xfrm>
        <a:graphic>
          <a:graphicData uri="http://schemas.openxmlformats.org/drawingml/2006/table">
            <a:tbl>
              <a:tblPr/>
              <a:tblGrid>
                <a:gridCol w="9708949">
                  <a:extLst>
                    <a:ext uri="{9D8B030D-6E8A-4147-A177-3AD203B41FA5}">
                      <a16:colId xmlns:a16="http://schemas.microsoft.com/office/drawing/2014/main" val="2216256061"/>
                    </a:ext>
                  </a:extLst>
                </a:gridCol>
              </a:tblGrid>
              <a:tr h="299743">
                <a:tc>
                  <a:txBody>
                    <a:bodyPr/>
                    <a:lstStyle/>
                    <a:p>
                      <a:r>
                        <a:rPr lang="es-ES" sz="1400"/>
                        <a:t>Se puede construir el futuro desde dentro de una empresa tradicional. Y se puede hacer rápido.</a:t>
                      </a:r>
                      <a:endParaRPr lang="es-ES" sz="1400">
                        <a:latin typeface="Helvetica Neue" panose="020B0604020202020204" charset="0"/>
                        <a:ea typeface="Calibri" panose="020F0502020204030204" pitchFamily="34" charset="0"/>
                        <a:cs typeface="Calibri" panose="020F0502020204030204" pitchFamily="34" charset="0"/>
                      </a:endParaRPr>
                    </a:p>
                  </a:txBody>
                  <a:tcPr anchor="ctr">
                    <a:lnL>
                      <a:noFill/>
                    </a:lnL>
                    <a:lnR>
                      <a:noFill/>
                    </a:lnR>
                    <a:lnT>
                      <a:noFill/>
                    </a:lnT>
                    <a:lnB>
                      <a:noFill/>
                    </a:lnB>
                    <a:noFill/>
                  </a:tcPr>
                </a:tc>
                <a:extLst>
                  <a:ext uri="{0D108BD9-81ED-4DB2-BD59-A6C34878D82A}">
                    <a16:rowId xmlns:a16="http://schemas.microsoft.com/office/drawing/2014/main" val="1936065386"/>
                  </a:ext>
                </a:extLst>
              </a:tr>
            </a:tbl>
          </a:graphicData>
        </a:graphic>
      </p:graphicFrame>
      <p:sp>
        <p:nvSpPr>
          <p:cNvPr id="7" name="Rectángulo 6">
            <a:extLst>
              <a:ext uri="{FF2B5EF4-FFF2-40B4-BE49-F238E27FC236}">
                <a16:creationId xmlns:a16="http://schemas.microsoft.com/office/drawing/2014/main" id="{ED92FD2F-08B6-A1E1-FB6B-3DFECE4A2630}"/>
              </a:ext>
            </a:extLst>
          </p:cNvPr>
          <p:cNvSpPr/>
          <p:nvPr/>
        </p:nvSpPr>
        <p:spPr>
          <a:xfrm>
            <a:off x="762255" y="4307799"/>
            <a:ext cx="741426" cy="564876"/>
          </a:xfrm>
          <a:prstGeom prst="rect">
            <a:avLst/>
          </a:prstGeom>
          <a:noFill/>
          <a:ln w="9525">
            <a:solidFill>
              <a:schemeClr val="bg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Google Shape;121;p8">
            <a:extLst>
              <a:ext uri="{FF2B5EF4-FFF2-40B4-BE49-F238E27FC236}">
                <a16:creationId xmlns:a16="http://schemas.microsoft.com/office/drawing/2014/main" id="{3F95EA90-1CB7-3E9C-47A1-D42ECF2727AE}"/>
              </a:ext>
            </a:extLst>
          </p:cNvPr>
          <p:cNvSpPr txBox="1"/>
          <p:nvPr/>
        </p:nvSpPr>
        <p:spPr>
          <a:xfrm>
            <a:off x="845269" y="4344475"/>
            <a:ext cx="573232"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Calibri"/>
              <a:buNone/>
              <a:tabLst/>
              <a:defRPr/>
            </a:pPr>
            <a:r>
              <a:rPr kumimoji="0" lang="es-ES" sz="2400" b="1"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5</a:t>
            </a:r>
            <a:endParaRPr kumimoji="0" sz="105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9" name="Rectángulo 8">
            <a:extLst>
              <a:ext uri="{FF2B5EF4-FFF2-40B4-BE49-F238E27FC236}">
                <a16:creationId xmlns:a16="http://schemas.microsoft.com/office/drawing/2014/main" id="{FE0290C4-CE6B-1859-C84A-C30812FA6A9E}"/>
              </a:ext>
            </a:extLst>
          </p:cNvPr>
          <p:cNvSpPr/>
          <p:nvPr/>
        </p:nvSpPr>
        <p:spPr>
          <a:xfrm>
            <a:off x="1495290" y="4295099"/>
            <a:ext cx="5511794" cy="585774"/>
          </a:xfrm>
          <a:prstGeom prst="rect">
            <a:avLst/>
          </a:prstGeom>
          <a:gradFill>
            <a:gsLst>
              <a:gs pos="70600">
                <a:srgbClr val="EEF2F9"/>
              </a:gs>
              <a:gs pos="100000">
                <a:schemeClr val="bg1"/>
              </a:gs>
              <a:gs pos="0">
                <a:srgbClr val="DAE3F3"/>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sz="1400" b="0" i="0" u="none" strike="noStrike" kern="0" cap="none" spc="0" normalizeH="0" baseline="0" noProof="0">
              <a:ln>
                <a:noFill/>
              </a:ln>
              <a:solidFill>
                <a:srgbClr val="FFFFFF"/>
              </a:solidFill>
              <a:effectLst/>
              <a:uLnTx/>
              <a:uFillTx/>
              <a:latin typeface="Arial"/>
              <a:ea typeface="+mn-ea"/>
              <a:cs typeface="+mn-cs"/>
              <a:sym typeface="Arial"/>
            </a:endParaRPr>
          </a:p>
        </p:txBody>
      </p:sp>
      <p:graphicFrame>
        <p:nvGraphicFramePr>
          <p:cNvPr id="22" name="Tabla 21">
            <a:extLst>
              <a:ext uri="{FF2B5EF4-FFF2-40B4-BE49-F238E27FC236}">
                <a16:creationId xmlns:a16="http://schemas.microsoft.com/office/drawing/2014/main" id="{A6E3A74C-3DD0-572D-0496-C839152693A6}"/>
              </a:ext>
            </a:extLst>
          </p:cNvPr>
          <p:cNvGraphicFramePr>
            <a:graphicFrameLocks noGrp="1"/>
          </p:cNvGraphicFramePr>
          <p:nvPr>
            <p:extLst>
              <p:ext uri="{D42A27DB-BD31-4B8C-83A1-F6EECF244321}">
                <p14:modId xmlns:p14="http://schemas.microsoft.com/office/powerpoint/2010/main" val="265189460"/>
              </p:ext>
            </p:extLst>
          </p:nvPr>
        </p:nvGraphicFramePr>
        <p:xfrm>
          <a:off x="1720796" y="4432615"/>
          <a:ext cx="9708949" cy="304800"/>
        </p:xfrm>
        <a:graphic>
          <a:graphicData uri="http://schemas.openxmlformats.org/drawingml/2006/table">
            <a:tbl>
              <a:tblPr/>
              <a:tblGrid>
                <a:gridCol w="9708949">
                  <a:extLst>
                    <a:ext uri="{9D8B030D-6E8A-4147-A177-3AD203B41FA5}">
                      <a16:colId xmlns:a16="http://schemas.microsoft.com/office/drawing/2014/main" val="2216256061"/>
                    </a:ext>
                  </a:extLst>
                </a:gridCol>
              </a:tblGrid>
              <a:tr h="299743">
                <a:tc>
                  <a:txBody>
                    <a:bodyPr/>
                    <a:lstStyle/>
                    <a:p>
                      <a:r>
                        <a:rPr lang="es-ES" sz="1400"/>
                        <a:t>La pregunta no es qué fabricáis. Es qué sois capaces de construir.</a:t>
                      </a:r>
                      <a:endParaRPr lang="es-ES" sz="1400">
                        <a:latin typeface="Helvetica Neue" panose="020B0604020202020204" charset="0"/>
                        <a:ea typeface="Calibri" panose="020F0502020204030204" pitchFamily="34" charset="0"/>
                        <a:cs typeface="Calibri" panose="020F0502020204030204" pitchFamily="34" charset="0"/>
                      </a:endParaRPr>
                    </a:p>
                  </a:txBody>
                  <a:tcPr anchor="ctr">
                    <a:lnL>
                      <a:noFill/>
                    </a:lnL>
                    <a:lnR>
                      <a:noFill/>
                    </a:lnR>
                    <a:lnT>
                      <a:noFill/>
                    </a:lnT>
                    <a:lnB>
                      <a:noFill/>
                    </a:lnB>
                    <a:noFill/>
                  </a:tcPr>
                </a:tc>
                <a:extLst>
                  <a:ext uri="{0D108BD9-81ED-4DB2-BD59-A6C34878D82A}">
                    <a16:rowId xmlns:a16="http://schemas.microsoft.com/office/drawing/2014/main" val="1936065386"/>
                  </a:ext>
                </a:extLst>
              </a:tr>
            </a:tbl>
          </a:graphicData>
        </a:graphic>
      </p:graphicFrame>
    </p:spTree>
    <p:extLst>
      <p:ext uri="{BB962C8B-B14F-4D97-AF65-F5344CB8AC3E}">
        <p14:creationId xmlns:p14="http://schemas.microsoft.com/office/powerpoint/2010/main" val="513436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par>
                                <p:cTn id="42" presetID="10" presetClass="entr" presetSubtype="0"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500"/>
                                        <p:tgtEl>
                                          <p:spTgt spid="1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par>
                                <p:cTn id="56" presetID="10" presetClass="entr" presetSubtype="0" fill="hold"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fade">
                                      <p:cBhvr>
                                        <p:cTn id="58" dur="500"/>
                                        <p:tgtEl>
                                          <p:spTgt spid="21"/>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fade">
                                      <p:cBhvr>
                                        <p:cTn id="63" dur="500"/>
                                        <p:tgtEl>
                                          <p:spTgt spid="7"/>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fade">
                                      <p:cBhvr>
                                        <p:cTn id="66" dur="500"/>
                                        <p:tgtEl>
                                          <p:spTgt spid="8"/>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9"/>
                                        </p:tgtEl>
                                        <p:attrNameLst>
                                          <p:attrName>style.visibility</p:attrName>
                                        </p:attrNameLst>
                                      </p:cBhvr>
                                      <p:to>
                                        <p:strVal val="visible"/>
                                      </p:to>
                                    </p:set>
                                    <p:animEffect transition="in" filter="fade">
                                      <p:cBhvr>
                                        <p:cTn id="69" dur="500"/>
                                        <p:tgtEl>
                                          <p:spTgt spid="9"/>
                                        </p:tgtEl>
                                      </p:cBhvr>
                                    </p:animEffect>
                                  </p:childTnLst>
                                </p:cTn>
                              </p:par>
                              <p:par>
                                <p:cTn id="70" presetID="10" presetClass="entr" presetSubtype="0" fill="hold" nodeType="with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fade">
                                      <p:cBhvr>
                                        <p:cTn id="7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animBg="1"/>
      <p:bldP spid="10" grpId="0" animBg="1"/>
      <p:bldP spid="11" grpId="0"/>
      <p:bldP spid="12" grpId="0" animBg="1"/>
      <p:bldP spid="14" grpId="0" animBg="1"/>
      <p:bldP spid="15" grpId="0"/>
      <p:bldP spid="16" grpId="0" animBg="1"/>
      <p:bldP spid="18" grpId="0" animBg="1"/>
      <p:bldP spid="19" grpId="0"/>
      <p:bldP spid="20" grpId="0" animBg="1"/>
      <p:bldP spid="7" grpId="0" animBg="1"/>
      <p:bldP spid="8" grpId="0"/>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grpSp>
        <p:nvGrpSpPr>
          <p:cNvPr id="4" name="Grupo 3">
            <a:extLst>
              <a:ext uri="{FF2B5EF4-FFF2-40B4-BE49-F238E27FC236}">
                <a16:creationId xmlns:a16="http://schemas.microsoft.com/office/drawing/2014/main" id="{FB719B5B-B4F0-6F5B-EE87-297AD068CB43}"/>
              </a:ext>
            </a:extLst>
          </p:cNvPr>
          <p:cNvGrpSpPr/>
          <p:nvPr/>
        </p:nvGrpSpPr>
        <p:grpSpPr>
          <a:xfrm>
            <a:off x="801356" y="1250327"/>
            <a:ext cx="2151613" cy="5126205"/>
            <a:chOff x="748474" y="1128741"/>
            <a:chExt cx="2602679" cy="6200867"/>
          </a:xfrm>
        </p:grpSpPr>
        <p:pic>
          <p:nvPicPr>
            <p:cNvPr id="14" name="Picture 4" descr="Uber arrasa en Zaragoza a los pocos días: precios y cómo funciona">
              <a:extLst>
                <a:ext uri="{FF2B5EF4-FFF2-40B4-BE49-F238E27FC236}">
                  <a16:creationId xmlns:a16="http://schemas.microsoft.com/office/drawing/2014/main" id="{43BD1ABB-DF23-0C01-FFF0-22ABD86F18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475" y="5768001"/>
              <a:ext cx="2602678" cy="1561607"/>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n 14">
              <a:extLst>
                <a:ext uri="{FF2B5EF4-FFF2-40B4-BE49-F238E27FC236}">
                  <a16:creationId xmlns:a16="http://schemas.microsoft.com/office/drawing/2014/main" id="{EC045F86-ABCE-266D-5B1B-C4D9DD1AB64E}"/>
                </a:ext>
              </a:extLst>
            </p:cNvPr>
            <p:cNvPicPr>
              <a:picLocks noChangeAspect="1"/>
            </p:cNvPicPr>
            <p:nvPr/>
          </p:nvPicPr>
          <p:blipFill>
            <a:blip r:embed="rId4"/>
            <a:stretch>
              <a:fillRect/>
            </a:stretch>
          </p:blipFill>
          <p:spPr>
            <a:xfrm>
              <a:off x="748475" y="2860386"/>
              <a:ext cx="2602678" cy="1434469"/>
            </a:xfrm>
            <a:prstGeom prst="rect">
              <a:avLst/>
            </a:prstGeom>
          </p:spPr>
        </p:pic>
        <p:pic>
          <p:nvPicPr>
            <p:cNvPr id="16" name="Picture 10" descr="Cómo hacerse un selfie perfecto paso a paso de forma correcta">
              <a:extLst>
                <a:ext uri="{FF2B5EF4-FFF2-40B4-BE49-F238E27FC236}">
                  <a16:creationId xmlns:a16="http://schemas.microsoft.com/office/drawing/2014/main" id="{86251845-36F7-DF4C-3909-7F3E7909A5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8474" y="4286725"/>
              <a:ext cx="2602678" cy="146400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Set Up Your Home Office So You Look Professional On Video Calls -  Salesforce Canada Blog">
              <a:extLst>
                <a:ext uri="{FF2B5EF4-FFF2-40B4-BE49-F238E27FC236}">
                  <a16:creationId xmlns:a16="http://schemas.microsoft.com/office/drawing/2014/main" id="{3B6890AD-86FE-6400-5C4B-172392F2C5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8474" y="1128741"/>
              <a:ext cx="2602678" cy="1731645"/>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Google Shape;81;p3">
            <a:extLst>
              <a:ext uri="{FF2B5EF4-FFF2-40B4-BE49-F238E27FC236}">
                <a16:creationId xmlns:a16="http://schemas.microsoft.com/office/drawing/2014/main" id="{D9231B03-44DD-D160-3A25-663E10C97375}"/>
              </a:ext>
            </a:extLst>
          </p:cNvPr>
          <p:cNvSpPr/>
          <p:nvPr/>
        </p:nvSpPr>
        <p:spPr>
          <a:xfrm>
            <a:off x="574769" y="305801"/>
            <a:ext cx="11375931" cy="731691"/>
          </a:xfrm>
          <a:prstGeom prst="rect">
            <a:avLst/>
          </a:prstGeom>
          <a:noFill/>
          <a:ln>
            <a:noFill/>
          </a:ln>
        </p:spPr>
        <p:txBody>
          <a:bodyPr spcFirstLastPara="1" wrap="square" lIns="61525" tIns="30750" rIns="61525" bIns="30750" anchor="t" anchorCtr="0">
            <a:noAutofit/>
          </a:bodyPr>
          <a:lstStyle/>
          <a:p>
            <a:pPr marL="0" marR="0" lvl="0" indent="0" algn="l" defTabSz="914400" rtl="0" eaLnBrk="1" fontAlgn="auto" latinLnBrk="0" hangingPunct="1">
              <a:lnSpc>
                <a:spcPct val="93750"/>
              </a:lnSpc>
              <a:spcBef>
                <a:spcPts val="0"/>
              </a:spcBef>
              <a:spcAft>
                <a:spcPts val="0"/>
              </a:spcAft>
              <a:buClr>
                <a:srgbClr val="000000"/>
              </a:buClr>
              <a:buSzPts val="4000"/>
              <a:buFontTx/>
              <a:buNone/>
              <a:tabLst/>
              <a:defRPr/>
            </a:pPr>
            <a:r>
              <a:rPr kumimoji="0" lang="es-ES" sz="2000" b="1" i="0" u="none" strike="noStrike" kern="1200" cap="none" spc="0" normalizeH="0" baseline="0" noProof="0">
                <a:ln>
                  <a:noFill/>
                </a:ln>
                <a:solidFill>
                  <a:srgbClr val="000000"/>
                </a:solidFill>
                <a:effectLst/>
                <a:uLnTx/>
                <a:uFillTx/>
                <a:latin typeface="Helvetica Neue" panose="020B0604020202020204" charset="0"/>
                <a:ea typeface="Calibri"/>
                <a:cs typeface="Calibri"/>
                <a:sym typeface="Calibri"/>
              </a:rPr>
              <a:t>El cambio de paradigma: De negocios lineales a ecosistemas digitales.</a:t>
            </a:r>
          </a:p>
          <a:p>
            <a:pPr marL="0" marR="0" lvl="0" indent="0" algn="l" defTabSz="914400" rtl="0" eaLnBrk="1" fontAlgn="auto" latinLnBrk="0" hangingPunct="1">
              <a:lnSpc>
                <a:spcPct val="93750"/>
              </a:lnSpc>
              <a:spcBef>
                <a:spcPts val="0"/>
              </a:spcBef>
              <a:spcAft>
                <a:spcPts val="0"/>
              </a:spcAft>
              <a:buClr>
                <a:srgbClr val="000000"/>
              </a:buClr>
              <a:buSzPts val="4000"/>
              <a:buFontTx/>
              <a:buNone/>
              <a:tabLst/>
              <a:defRPr/>
            </a:pPr>
            <a:r>
              <a:rPr kumimoji="0" lang="es-ES" sz="1600" b="1" i="0" u="none" strike="noStrike" kern="1200" cap="none" spc="0" normalizeH="0" baseline="0" noProof="0">
                <a:ln>
                  <a:noFill/>
                </a:ln>
                <a:solidFill>
                  <a:srgbClr val="000000"/>
                </a:solidFill>
                <a:effectLst/>
                <a:uLnTx/>
                <a:uFillTx/>
                <a:latin typeface="Helvetica Neue" panose="020B0604020202020204" charset="0"/>
                <a:ea typeface="Calibri"/>
                <a:cs typeface="Calibri"/>
                <a:sym typeface="Calibri"/>
              </a:rPr>
              <a:t>Han cambiado como trabajamos, nos comunicamos, consumimos información, nos entretenemos, viajamos... </a:t>
            </a:r>
          </a:p>
        </p:txBody>
      </p:sp>
      <p:pic>
        <p:nvPicPr>
          <p:cNvPr id="5" name="Picture 36" descr="Shopify Vs. Woocommerce | La Innovación Necesaria">
            <a:extLst>
              <a:ext uri="{FF2B5EF4-FFF2-40B4-BE49-F238E27FC236}">
                <a16:creationId xmlns:a16="http://schemas.microsoft.com/office/drawing/2014/main" id="{42DE6651-C575-91C5-68CB-81DA76EA006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10268" y="5526105"/>
            <a:ext cx="759750" cy="43086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8" descr="Woocommerce - Benchmark Email">
            <a:extLst>
              <a:ext uri="{FF2B5EF4-FFF2-40B4-BE49-F238E27FC236}">
                <a16:creationId xmlns:a16="http://schemas.microsoft.com/office/drawing/2014/main" id="{225BF759-CA74-2299-BBF6-288971D4819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04483" y="5572114"/>
            <a:ext cx="875625" cy="39705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idealista.com, uno de los portales inmobiliarios líderes del mundo, según  property portal watch — idealista/news">
            <a:extLst>
              <a:ext uri="{FF2B5EF4-FFF2-40B4-BE49-F238E27FC236}">
                <a16:creationId xmlns:a16="http://schemas.microsoft.com/office/drawing/2014/main" id="{5508C876-797F-81DC-2C03-498FC71B83F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78886" y="3298735"/>
            <a:ext cx="1094376" cy="57454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Booking.com: Press">
            <a:extLst>
              <a:ext uri="{FF2B5EF4-FFF2-40B4-BE49-F238E27FC236}">
                <a16:creationId xmlns:a16="http://schemas.microsoft.com/office/drawing/2014/main" id="{01BAFC78-EBB4-91F1-7FC0-A6E898A5F53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54419" y="3426193"/>
            <a:ext cx="993565" cy="39535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Facebook instagram twitter youtube telegram tiktok colección de iconos de  redes sociales populares | Vector Premium">
            <a:extLst>
              <a:ext uri="{FF2B5EF4-FFF2-40B4-BE49-F238E27FC236}">
                <a16:creationId xmlns:a16="http://schemas.microsoft.com/office/drawing/2014/main" id="{7EB0A7CD-F58A-9637-9FD5-A768889B5EB2}"/>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r="17962" b="6864"/>
          <a:stretch/>
        </p:blipFill>
        <p:spPr bwMode="auto">
          <a:xfrm>
            <a:off x="7485724" y="2178784"/>
            <a:ext cx="2308917" cy="655314"/>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a:extLst>
              <a:ext uri="{FF2B5EF4-FFF2-40B4-BE49-F238E27FC236}">
                <a16:creationId xmlns:a16="http://schemas.microsoft.com/office/drawing/2014/main" id="{9399E963-094F-EE23-BE9D-063896583426}"/>
              </a:ext>
            </a:extLst>
          </p:cNvPr>
          <p:cNvSpPr txBox="1"/>
          <p:nvPr/>
        </p:nvSpPr>
        <p:spPr>
          <a:xfrm>
            <a:off x="3383393" y="2343073"/>
            <a:ext cx="3928705"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1" u="none" strike="noStrike" kern="1200" cap="none" spc="0" normalizeH="0" baseline="0" noProof="0">
                <a:ln>
                  <a:noFill/>
                </a:ln>
                <a:solidFill>
                  <a:srgbClr val="000000"/>
                </a:solidFill>
                <a:effectLst/>
                <a:uLnTx/>
                <a:uFillTx/>
                <a:latin typeface="Helvetica Neue" panose="020B0604020202020204" charset="0"/>
                <a:ea typeface="+mn-ea"/>
                <a:cs typeface="Calibri"/>
              </a:rPr>
              <a:t>Medios de comunicación </a:t>
            </a:r>
            <a:r>
              <a:rPr kumimoji="0" lang="es-ES" sz="1400" b="1" i="0" u="none" strike="noStrike" kern="1200" cap="none" spc="0" normalizeH="0" baseline="0" noProof="0">
                <a:ln>
                  <a:noFill/>
                </a:ln>
                <a:solidFill>
                  <a:srgbClr val="000000"/>
                </a:solidFill>
                <a:effectLst/>
                <a:uLnTx/>
                <a:uFillTx/>
                <a:latin typeface="Helvetica Neue" panose="020B0604020202020204" charset="0"/>
                <a:ea typeface="+mn-ea"/>
                <a:cs typeface="Calibri"/>
              </a:rPr>
              <a:t>|</a:t>
            </a:r>
            <a:r>
              <a:rPr kumimoji="0" lang="es-ES" sz="1400" b="1" i="1" u="none" strike="noStrike" kern="1200" cap="none" spc="0" normalizeH="0" baseline="0" noProof="0">
                <a:ln>
                  <a:noFill/>
                </a:ln>
                <a:solidFill>
                  <a:srgbClr val="000000"/>
                </a:solidFill>
                <a:effectLst/>
                <a:uLnTx/>
                <a:uFillTx/>
                <a:latin typeface="Helvetica Neue" panose="020B0604020202020204" charset="0"/>
                <a:ea typeface="+mn-ea"/>
                <a:cs typeface="Calibri"/>
              </a:rPr>
              <a:t> Entretenimiento</a:t>
            </a:r>
          </a:p>
        </p:txBody>
      </p:sp>
      <p:sp>
        <p:nvSpPr>
          <p:cNvPr id="11" name="CuadroTexto 10">
            <a:extLst>
              <a:ext uri="{FF2B5EF4-FFF2-40B4-BE49-F238E27FC236}">
                <a16:creationId xmlns:a16="http://schemas.microsoft.com/office/drawing/2014/main" id="{54F19485-40DC-4B0E-6A31-B33B3B0D418C}"/>
              </a:ext>
            </a:extLst>
          </p:cNvPr>
          <p:cNvSpPr txBox="1"/>
          <p:nvPr/>
        </p:nvSpPr>
        <p:spPr>
          <a:xfrm>
            <a:off x="3557014" y="3426193"/>
            <a:ext cx="3566029"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1" u="none" strike="noStrike" kern="1200" cap="none" spc="0" normalizeH="0" baseline="0" noProof="0">
                <a:ln>
                  <a:noFill/>
                </a:ln>
                <a:solidFill>
                  <a:srgbClr val="000000"/>
                </a:solidFill>
                <a:effectLst/>
                <a:uLnTx/>
                <a:uFillTx/>
                <a:latin typeface="Helvetica Neue" panose="020B0604020202020204" charset="0"/>
                <a:ea typeface="+mn-ea"/>
                <a:cs typeface="Calibri"/>
              </a:rPr>
              <a:t>Vivienda</a:t>
            </a:r>
          </a:p>
        </p:txBody>
      </p:sp>
      <p:sp>
        <p:nvSpPr>
          <p:cNvPr id="12" name="CuadroTexto 11">
            <a:extLst>
              <a:ext uri="{FF2B5EF4-FFF2-40B4-BE49-F238E27FC236}">
                <a16:creationId xmlns:a16="http://schemas.microsoft.com/office/drawing/2014/main" id="{BA1235AC-5878-BDF5-8CA2-05CD7A436A8C}"/>
              </a:ext>
            </a:extLst>
          </p:cNvPr>
          <p:cNvSpPr txBox="1"/>
          <p:nvPr/>
        </p:nvSpPr>
        <p:spPr>
          <a:xfrm>
            <a:off x="3557014" y="3994320"/>
            <a:ext cx="3566029"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1" u="none" strike="noStrike" kern="1200" cap="none" spc="0" normalizeH="0" baseline="0" noProof="0">
                <a:ln>
                  <a:noFill/>
                </a:ln>
                <a:solidFill>
                  <a:srgbClr val="000000"/>
                </a:solidFill>
                <a:effectLst/>
                <a:uLnTx/>
                <a:uFillTx/>
                <a:latin typeface="Helvetica Neue" panose="020B0604020202020204" charset="0"/>
                <a:ea typeface="+mn-ea"/>
                <a:cs typeface="Calibri"/>
              </a:rPr>
              <a:t>Educación</a:t>
            </a:r>
          </a:p>
        </p:txBody>
      </p:sp>
      <p:sp>
        <p:nvSpPr>
          <p:cNvPr id="18" name="CuadroTexto 17">
            <a:extLst>
              <a:ext uri="{FF2B5EF4-FFF2-40B4-BE49-F238E27FC236}">
                <a16:creationId xmlns:a16="http://schemas.microsoft.com/office/drawing/2014/main" id="{E3B484F6-7A98-B30A-4949-48252BF653F2}"/>
              </a:ext>
            </a:extLst>
          </p:cNvPr>
          <p:cNvSpPr txBox="1"/>
          <p:nvPr/>
        </p:nvSpPr>
        <p:spPr>
          <a:xfrm>
            <a:off x="3557014" y="4490259"/>
            <a:ext cx="3566029"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1" u="none" strike="noStrike" kern="1200" cap="none" spc="0" normalizeH="0" baseline="0" noProof="0">
                <a:ln>
                  <a:noFill/>
                </a:ln>
                <a:solidFill>
                  <a:srgbClr val="000000"/>
                </a:solidFill>
                <a:effectLst/>
                <a:uLnTx/>
                <a:uFillTx/>
                <a:latin typeface="Helvetica Neue" panose="020B0604020202020204" charset="0"/>
                <a:ea typeface="+mn-ea"/>
                <a:cs typeface="Calibri"/>
              </a:rPr>
              <a:t>Transporte</a:t>
            </a:r>
          </a:p>
        </p:txBody>
      </p:sp>
      <p:sp>
        <p:nvSpPr>
          <p:cNvPr id="19" name="CuadroTexto 18">
            <a:extLst>
              <a:ext uri="{FF2B5EF4-FFF2-40B4-BE49-F238E27FC236}">
                <a16:creationId xmlns:a16="http://schemas.microsoft.com/office/drawing/2014/main" id="{21B97B7C-CBC2-03F5-2DA3-B8DEE1938F58}"/>
              </a:ext>
            </a:extLst>
          </p:cNvPr>
          <p:cNvSpPr txBox="1"/>
          <p:nvPr/>
        </p:nvSpPr>
        <p:spPr>
          <a:xfrm>
            <a:off x="3557014" y="5086141"/>
            <a:ext cx="3566029"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1" u="none" strike="noStrike" kern="1200" cap="none" spc="0" normalizeH="0" baseline="0" noProof="0">
                <a:ln>
                  <a:noFill/>
                </a:ln>
                <a:solidFill>
                  <a:srgbClr val="000000"/>
                </a:solidFill>
                <a:effectLst/>
                <a:uLnTx/>
                <a:uFillTx/>
                <a:latin typeface="Helvetica Neue" panose="020B0604020202020204" charset="0"/>
                <a:ea typeface="+mn-ea"/>
                <a:cs typeface="Calibri"/>
              </a:rPr>
              <a:t>Segunda mano</a:t>
            </a:r>
          </a:p>
        </p:txBody>
      </p:sp>
      <p:sp>
        <p:nvSpPr>
          <p:cNvPr id="20" name="CuadroTexto 19">
            <a:extLst>
              <a:ext uri="{FF2B5EF4-FFF2-40B4-BE49-F238E27FC236}">
                <a16:creationId xmlns:a16="http://schemas.microsoft.com/office/drawing/2014/main" id="{9ABA45D7-D0D6-37FE-B2D1-AFFA247816FD}"/>
              </a:ext>
            </a:extLst>
          </p:cNvPr>
          <p:cNvSpPr txBox="1"/>
          <p:nvPr/>
        </p:nvSpPr>
        <p:spPr>
          <a:xfrm>
            <a:off x="3557014" y="5612849"/>
            <a:ext cx="3566029"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1" u="none" strike="noStrike" kern="1200" cap="none" spc="0" normalizeH="0" baseline="0" noProof="0">
                <a:ln>
                  <a:noFill/>
                </a:ln>
                <a:solidFill>
                  <a:srgbClr val="000000"/>
                </a:solidFill>
                <a:effectLst/>
                <a:uLnTx/>
                <a:uFillTx/>
                <a:latin typeface="Helvetica Neue" panose="020B0604020202020204" charset="0"/>
                <a:ea typeface="+mn-ea"/>
                <a:cs typeface="Calibri"/>
              </a:rPr>
              <a:t>Comercio</a:t>
            </a:r>
          </a:p>
        </p:txBody>
      </p:sp>
      <p:sp>
        <p:nvSpPr>
          <p:cNvPr id="21" name="CuadroTexto 20">
            <a:extLst>
              <a:ext uri="{FF2B5EF4-FFF2-40B4-BE49-F238E27FC236}">
                <a16:creationId xmlns:a16="http://schemas.microsoft.com/office/drawing/2014/main" id="{CBD01109-E630-8619-47DF-F2AA430B69B3}"/>
              </a:ext>
            </a:extLst>
          </p:cNvPr>
          <p:cNvSpPr txBox="1"/>
          <p:nvPr/>
        </p:nvSpPr>
        <p:spPr>
          <a:xfrm>
            <a:off x="3557014" y="2880116"/>
            <a:ext cx="3566029"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1" u="none" strike="noStrike" kern="1200" cap="none" spc="0" normalizeH="0" baseline="0" noProof="0">
                <a:ln>
                  <a:noFill/>
                </a:ln>
                <a:solidFill>
                  <a:srgbClr val="000000"/>
                </a:solidFill>
                <a:effectLst/>
                <a:uLnTx/>
                <a:uFillTx/>
                <a:latin typeface="Helvetica Neue" panose="020B0604020202020204" charset="0"/>
                <a:ea typeface="+mn-ea"/>
                <a:cs typeface="Calibri"/>
              </a:rPr>
              <a:t>Relaciones personales</a:t>
            </a:r>
          </a:p>
        </p:txBody>
      </p:sp>
      <p:sp>
        <p:nvSpPr>
          <p:cNvPr id="22" name="Rectángulo 21">
            <a:extLst>
              <a:ext uri="{FF2B5EF4-FFF2-40B4-BE49-F238E27FC236}">
                <a16:creationId xmlns:a16="http://schemas.microsoft.com/office/drawing/2014/main" id="{D1219502-434A-660F-7CA4-E0F0C0CFD11B}"/>
              </a:ext>
            </a:extLst>
          </p:cNvPr>
          <p:cNvSpPr/>
          <p:nvPr/>
        </p:nvSpPr>
        <p:spPr>
          <a:xfrm>
            <a:off x="3406542" y="2266873"/>
            <a:ext cx="7795682" cy="498246"/>
          </a:xfrm>
          <a:prstGeom prst="rect">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srgbClr val="FFFFFF"/>
              </a:solidFill>
              <a:effectLst/>
              <a:uLnTx/>
              <a:uFillTx/>
              <a:latin typeface="Helvetica Neue" panose="020B0604020202020204" charset="0"/>
              <a:ea typeface="+mn-ea"/>
              <a:cs typeface="+mn-cs"/>
            </a:endParaRPr>
          </a:p>
        </p:txBody>
      </p:sp>
      <p:sp>
        <p:nvSpPr>
          <p:cNvPr id="23" name="Rectángulo 22">
            <a:extLst>
              <a:ext uri="{FF2B5EF4-FFF2-40B4-BE49-F238E27FC236}">
                <a16:creationId xmlns:a16="http://schemas.microsoft.com/office/drawing/2014/main" id="{EBC5DC72-3207-EA41-7EC6-4C5BAA0936A2}"/>
              </a:ext>
            </a:extLst>
          </p:cNvPr>
          <p:cNvSpPr/>
          <p:nvPr/>
        </p:nvSpPr>
        <p:spPr>
          <a:xfrm>
            <a:off x="3406542" y="2808410"/>
            <a:ext cx="7795682" cy="498246"/>
          </a:xfrm>
          <a:prstGeom prst="rect">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srgbClr val="FFFFFF"/>
              </a:solidFill>
              <a:effectLst/>
              <a:uLnTx/>
              <a:uFillTx/>
              <a:latin typeface="Helvetica Neue" panose="020B0604020202020204" charset="0"/>
              <a:ea typeface="+mn-ea"/>
              <a:cs typeface="+mn-cs"/>
            </a:endParaRPr>
          </a:p>
        </p:txBody>
      </p:sp>
      <p:sp>
        <p:nvSpPr>
          <p:cNvPr id="24" name="Rectángulo 23">
            <a:extLst>
              <a:ext uri="{FF2B5EF4-FFF2-40B4-BE49-F238E27FC236}">
                <a16:creationId xmlns:a16="http://schemas.microsoft.com/office/drawing/2014/main" id="{E1E697B2-1402-B7EE-4741-FE63BA54B29F}"/>
              </a:ext>
            </a:extLst>
          </p:cNvPr>
          <p:cNvSpPr/>
          <p:nvPr/>
        </p:nvSpPr>
        <p:spPr>
          <a:xfrm>
            <a:off x="3406542" y="3343157"/>
            <a:ext cx="7795682" cy="498246"/>
          </a:xfrm>
          <a:prstGeom prst="rect">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srgbClr val="FFFFFF"/>
              </a:solidFill>
              <a:effectLst/>
              <a:uLnTx/>
              <a:uFillTx/>
              <a:latin typeface="Helvetica Neue" panose="020B0604020202020204" charset="0"/>
              <a:ea typeface="+mn-ea"/>
              <a:cs typeface="+mn-cs"/>
            </a:endParaRPr>
          </a:p>
        </p:txBody>
      </p:sp>
      <p:sp>
        <p:nvSpPr>
          <p:cNvPr id="25" name="Rectángulo 24">
            <a:extLst>
              <a:ext uri="{FF2B5EF4-FFF2-40B4-BE49-F238E27FC236}">
                <a16:creationId xmlns:a16="http://schemas.microsoft.com/office/drawing/2014/main" id="{76C5A955-4EB4-B8BC-2BEF-9981B7D14D0D}"/>
              </a:ext>
            </a:extLst>
          </p:cNvPr>
          <p:cNvSpPr/>
          <p:nvPr/>
        </p:nvSpPr>
        <p:spPr>
          <a:xfrm>
            <a:off x="3406542" y="3891918"/>
            <a:ext cx="7795682" cy="498246"/>
          </a:xfrm>
          <a:prstGeom prst="rect">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srgbClr val="FFFFFF"/>
              </a:solidFill>
              <a:effectLst/>
              <a:uLnTx/>
              <a:uFillTx/>
              <a:latin typeface="Helvetica Neue" panose="020B0604020202020204" charset="0"/>
              <a:ea typeface="+mn-ea"/>
              <a:cs typeface="+mn-cs"/>
            </a:endParaRPr>
          </a:p>
        </p:txBody>
      </p:sp>
      <p:sp>
        <p:nvSpPr>
          <p:cNvPr id="26" name="Rectángulo 25">
            <a:extLst>
              <a:ext uri="{FF2B5EF4-FFF2-40B4-BE49-F238E27FC236}">
                <a16:creationId xmlns:a16="http://schemas.microsoft.com/office/drawing/2014/main" id="{0D2EF724-BC66-9871-6DE1-BACD208FDC04}"/>
              </a:ext>
            </a:extLst>
          </p:cNvPr>
          <p:cNvSpPr/>
          <p:nvPr/>
        </p:nvSpPr>
        <p:spPr>
          <a:xfrm>
            <a:off x="3406542" y="4433455"/>
            <a:ext cx="7795682" cy="498246"/>
          </a:xfrm>
          <a:prstGeom prst="rect">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srgbClr val="FFFFFF"/>
              </a:solidFill>
              <a:effectLst/>
              <a:uLnTx/>
              <a:uFillTx/>
              <a:latin typeface="Helvetica Neue" panose="020B0604020202020204" charset="0"/>
              <a:ea typeface="+mn-ea"/>
              <a:cs typeface="+mn-cs"/>
            </a:endParaRPr>
          </a:p>
        </p:txBody>
      </p:sp>
      <p:sp>
        <p:nvSpPr>
          <p:cNvPr id="27" name="Rectángulo 26">
            <a:extLst>
              <a:ext uri="{FF2B5EF4-FFF2-40B4-BE49-F238E27FC236}">
                <a16:creationId xmlns:a16="http://schemas.microsoft.com/office/drawing/2014/main" id="{C47CDE86-A832-BDF7-2BF7-CE20C5B87323}"/>
              </a:ext>
            </a:extLst>
          </p:cNvPr>
          <p:cNvSpPr/>
          <p:nvPr/>
        </p:nvSpPr>
        <p:spPr>
          <a:xfrm>
            <a:off x="3406542" y="4968202"/>
            <a:ext cx="7795682" cy="498246"/>
          </a:xfrm>
          <a:prstGeom prst="rect">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srgbClr val="FFFFFF"/>
              </a:solidFill>
              <a:effectLst/>
              <a:uLnTx/>
              <a:uFillTx/>
              <a:latin typeface="Helvetica Neue" panose="020B0604020202020204" charset="0"/>
              <a:ea typeface="+mn-ea"/>
              <a:cs typeface="+mn-cs"/>
            </a:endParaRPr>
          </a:p>
        </p:txBody>
      </p:sp>
      <p:sp>
        <p:nvSpPr>
          <p:cNvPr id="28" name="Rectángulo 27">
            <a:extLst>
              <a:ext uri="{FF2B5EF4-FFF2-40B4-BE49-F238E27FC236}">
                <a16:creationId xmlns:a16="http://schemas.microsoft.com/office/drawing/2014/main" id="{1F1F4F7F-950C-4636-EF92-C5F23B0B22A7}"/>
              </a:ext>
            </a:extLst>
          </p:cNvPr>
          <p:cNvSpPr/>
          <p:nvPr/>
        </p:nvSpPr>
        <p:spPr>
          <a:xfrm>
            <a:off x="3406542" y="5509739"/>
            <a:ext cx="7795682" cy="498246"/>
          </a:xfrm>
          <a:prstGeom prst="rect">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srgbClr val="FFFFFF"/>
              </a:solidFill>
              <a:effectLst/>
              <a:uLnTx/>
              <a:uFillTx/>
              <a:latin typeface="Helvetica Neue" panose="020B0604020202020204" charset="0"/>
              <a:ea typeface="+mn-ea"/>
              <a:cs typeface="+mn-cs"/>
            </a:endParaRPr>
          </a:p>
        </p:txBody>
      </p:sp>
      <p:cxnSp>
        <p:nvCxnSpPr>
          <p:cNvPr id="29" name="Conector recto 28">
            <a:extLst>
              <a:ext uri="{FF2B5EF4-FFF2-40B4-BE49-F238E27FC236}">
                <a16:creationId xmlns:a16="http://schemas.microsoft.com/office/drawing/2014/main" id="{D9BDD046-337D-3DA8-BAC8-8F22DD1A255B}"/>
              </a:ext>
            </a:extLst>
          </p:cNvPr>
          <p:cNvCxnSpPr>
            <a:cxnSpLocks/>
          </p:cNvCxnSpPr>
          <p:nvPr/>
        </p:nvCxnSpPr>
        <p:spPr>
          <a:xfrm>
            <a:off x="7304383" y="2324748"/>
            <a:ext cx="0" cy="39705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0" name="Conector recto 29">
            <a:extLst>
              <a:ext uri="{FF2B5EF4-FFF2-40B4-BE49-F238E27FC236}">
                <a16:creationId xmlns:a16="http://schemas.microsoft.com/office/drawing/2014/main" id="{2F766785-560A-3686-31C2-EEA9499ACBA8}"/>
              </a:ext>
            </a:extLst>
          </p:cNvPr>
          <p:cNvCxnSpPr>
            <a:cxnSpLocks/>
          </p:cNvCxnSpPr>
          <p:nvPr/>
        </p:nvCxnSpPr>
        <p:spPr>
          <a:xfrm>
            <a:off x="7304383" y="2859005"/>
            <a:ext cx="0" cy="39705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1" name="Conector recto 30">
            <a:extLst>
              <a:ext uri="{FF2B5EF4-FFF2-40B4-BE49-F238E27FC236}">
                <a16:creationId xmlns:a16="http://schemas.microsoft.com/office/drawing/2014/main" id="{7AFF7243-AD9A-0AF7-A20F-A406B3CC7C23}"/>
              </a:ext>
            </a:extLst>
          </p:cNvPr>
          <p:cNvCxnSpPr>
            <a:cxnSpLocks/>
          </p:cNvCxnSpPr>
          <p:nvPr/>
        </p:nvCxnSpPr>
        <p:spPr>
          <a:xfrm>
            <a:off x="7304383" y="3393752"/>
            <a:ext cx="0" cy="39705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2" name="Conector recto 31">
            <a:extLst>
              <a:ext uri="{FF2B5EF4-FFF2-40B4-BE49-F238E27FC236}">
                <a16:creationId xmlns:a16="http://schemas.microsoft.com/office/drawing/2014/main" id="{1F57C755-9BD2-7D5E-5329-D9869C5BDBA9}"/>
              </a:ext>
            </a:extLst>
          </p:cNvPr>
          <p:cNvCxnSpPr>
            <a:cxnSpLocks/>
          </p:cNvCxnSpPr>
          <p:nvPr/>
        </p:nvCxnSpPr>
        <p:spPr>
          <a:xfrm>
            <a:off x="7304383" y="3942513"/>
            <a:ext cx="0" cy="39705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3" name="Conector recto 32">
            <a:extLst>
              <a:ext uri="{FF2B5EF4-FFF2-40B4-BE49-F238E27FC236}">
                <a16:creationId xmlns:a16="http://schemas.microsoft.com/office/drawing/2014/main" id="{3454A551-5A53-52C6-7B36-A5C3E644AE30}"/>
              </a:ext>
            </a:extLst>
          </p:cNvPr>
          <p:cNvCxnSpPr>
            <a:cxnSpLocks/>
          </p:cNvCxnSpPr>
          <p:nvPr/>
        </p:nvCxnSpPr>
        <p:spPr>
          <a:xfrm>
            <a:off x="7304383" y="4476770"/>
            <a:ext cx="0" cy="39705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4" name="Conector recto 33">
            <a:extLst>
              <a:ext uri="{FF2B5EF4-FFF2-40B4-BE49-F238E27FC236}">
                <a16:creationId xmlns:a16="http://schemas.microsoft.com/office/drawing/2014/main" id="{E8047A40-A5C2-2CBC-0346-5EAECEA79908}"/>
              </a:ext>
            </a:extLst>
          </p:cNvPr>
          <p:cNvCxnSpPr>
            <a:cxnSpLocks/>
          </p:cNvCxnSpPr>
          <p:nvPr/>
        </p:nvCxnSpPr>
        <p:spPr>
          <a:xfrm>
            <a:off x="7304383" y="5011517"/>
            <a:ext cx="0" cy="39705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5" name="Conector recto 34">
            <a:extLst>
              <a:ext uri="{FF2B5EF4-FFF2-40B4-BE49-F238E27FC236}">
                <a16:creationId xmlns:a16="http://schemas.microsoft.com/office/drawing/2014/main" id="{53AA8A4C-4C23-B5D0-BD44-2BA274365962}"/>
              </a:ext>
            </a:extLst>
          </p:cNvPr>
          <p:cNvCxnSpPr>
            <a:cxnSpLocks/>
          </p:cNvCxnSpPr>
          <p:nvPr/>
        </p:nvCxnSpPr>
        <p:spPr>
          <a:xfrm>
            <a:off x="7304383" y="5545774"/>
            <a:ext cx="0" cy="39705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36" name="Picture 2" descr="Facebook, Instagram, Twitter, WhatsApp - Collection of Popular Social Media  Icons. Kyiv, Ukraine - December… | Social media icons, Media icon, Retro  vector graphics">
            <a:extLst>
              <a:ext uri="{FF2B5EF4-FFF2-40B4-BE49-F238E27FC236}">
                <a16:creationId xmlns:a16="http://schemas.microsoft.com/office/drawing/2014/main" id="{7E961AD9-BD3A-1F40-A938-88EBF500CE5B}"/>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73010" t="11377" r="7074" b="67692"/>
          <a:stretch/>
        </p:blipFill>
        <p:spPr bwMode="auto">
          <a:xfrm>
            <a:off x="8063687" y="2833232"/>
            <a:ext cx="438683" cy="46105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Asistente de Google: cómo controlar con tu voz el Chromecast para ver  Netflix, YouTube, Spotify y Play Music">
            <a:extLst>
              <a:ext uri="{FF2B5EF4-FFF2-40B4-BE49-F238E27FC236}">
                <a16:creationId xmlns:a16="http://schemas.microsoft.com/office/drawing/2014/main" id="{0ED72071-FF6C-0FC7-AA15-CE3FDEDF7EAD}"/>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4876" t="48996" r="21308" b="10904"/>
          <a:stretch/>
        </p:blipFill>
        <p:spPr bwMode="auto">
          <a:xfrm>
            <a:off x="10197094" y="2324101"/>
            <a:ext cx="823790" cy="409233"/>
          </a:xfrm>
          <a:prstGeom prst="rect">
            <a:avLst/>
          </a:prstGeom>
          <a:noFill/>
          <a:extLst>
            <a:ext uri="{909E8E84-426E-40DD-AFC4-6F175D3DCCD1}">
              <a14:hiddenFill xmlns:a14="http://schemas.microsoft.com/office/drawing/2010/main">
                <a:solidFill>
                  <a:srgbClr val="FFFFFF"/>
                </a:solidFill>
              </a14:hiddenFill>
            </a:ext>
          </a:extLst>
        </p:spPr>
      </p:pic>
      <p:sp>
        <p:nvSpPr>
          <p:cNvPr id="38" name="CuadroTexto 37">
            <a:extLst>
              <a:ext uri="{FF2B5EF4-FFF2-40B4-BE49-F238E27FC236}">
                <a16:creationId xmlns:a16="http://schemas.microsoft.com/office/drawing/2014/main" id="{150F6C2B-1FAF-EBCA-C1A0-F55F3C8CD039}"/>
              </a:ext>
            </a:extLst>
          </p:cNvPr>
          <p:cNvSpPr txBox="1"/>
          <p:nvPr/>
        </p:nvSpPr>
        <p:spPr>
          <a:xfrm>
            <a:off x="9794641" y="2350476"/>
            <a:ext cx="324433"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a:ln>
                  <a:noFill/>
                </a:ln>
                <a:solidFill>
                  <a:srgbClr val="000000"/>
                </a:solidFill>
                <a:effectLst/>
                <a:uLnTx/>
                <a:uFillTx/>
                <a:latin typeface="Helvetica Neue" panose="020B0604020202020204" charset="0"/>
                <a:ea typeface="+mn-ea"/>
                <a:cs typeface="Calibri"/>
              </a:rPr>
              <a:t>|</a:t>
            </a:r>
          </a:p>
        </p:txBody>
      </p:sp>
      <p:pic>
        <p:nvPicPr>
          <p:cNvPr id="39" name="Picture 6" descr="Nuevas funciones de Meet para el inicio de curso (ACTUALIZADO) | UC3M">
            <a:extLst>
              <a:ext uri="{FF2B5EF4-FFF2-40B4-BE49-F238E27FC236}">
                <a16:creationId xmlns:a16="http://schemas.microsoft.com/office/drawing/2014/main" id="{E7F06603-C790-B66B-5E27-CE6748CC079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593644" y="2886088"/>
            <a:ext cx="971911" cy="35518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0">
            <a:extLst>
              <a:ext uri="{FF2B5EF4-FFF2-40B4-BE49-F238E27FC236}">
                <a16:creationId xmlns:a16="http://schemas.microsoft.com/office/drawing/2014/main" id="{E4EDE2E2-B640-3944-349B-003C70D521C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669222" y="3014460"/>
            <a:ext cx="575270" cy="12921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8">
            <a:extLst>
              <a:ext uri="{FF2B5EF4-FFF2-40B4-BE49-F238E27FC236}">
                <a16:creationId xmlns:a16="http://schemas.microsoft.com/office/drawing/2014/main" id="{7E17283E-9B60-49E2-9791-56D06CE9645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885153" y="3458285"/>
            <a:ext cx="865309" cy="270409"/>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upo 41">
            <a:extLst>
              <a:ext uri="{FF2B5EF4-FFF2-40B4-BE49-F238E27FC236}">
                <a16:creationId xmlns:a16="http://schemas.microsoft.com/office/drawing/2014/main" id="{993B1E53-5FDE-5C24-9FBB-A81207EA341D}"/>
              </a:ext>
            </a:extLst>
          </p:cNvPr>
          <p:cNvGrpSpPr/>
          <p:nvPr/>
        </p:nvGrpSpPr>
        <p:grpSpPr>
          <a:xfrm>
            <a:off x="7539552" y="3927730"/>
            <a:ext cx="2781962" cy="442298"/>
            <a:chOff x="6238569" y="3438600"/>
            <a:chExt cx="3190371" cy="507230"/>
          </a:xfrm>
        </p:grpSpPr>
        <p:pic>
          <p:nvPicPr>
            <p:cNvPr id="43" name="Picture 14" descr="Certificados Profesionales de Google | Coursera">
              <a:extLst>
                <a:ext uri="{FF2B5EF4-FFF2-40B4-BE49-F238E27FC236}">
                  <a16:creationId xmlns:a16="http://schemas.microsoft.com/office/drawing/2014/main" id="{B0A4BCDA-C7F6-BA34-3E5D-C86695254DB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238569" y="3438600"/>
              <a:ext cx="901741" cy="50723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6" descr="Udemy - Wikipedia, la enciclopedia libre">
              <a:extLst>
                <a:ext uri="{FF2B5EF4-FFF2-40B4-BE49-F238E27FC236}">
                  <a16:creationId xmlns:a16="http://schemas.microsoft.com/office/drawing/2014/main" id="{CAF912EC-DE5C-37C1-3ADD-03526B87509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274792" y="3586690"/>
              <a:ext cx="580173" cy="215988"/>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8">
              <a:extLst>
                <a:ext uri="{FF2B5EF4-FFF2-40B4-BE49-F238E27FC236}">
                  <a16:creationId xmlns:a16="http://schemas.microsoft.com/office/drawing/2014/main" id="{9B7818E6-9506-768A-CAB9-B6E69EAA7D2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078041" y="3574274"/>
              <a:ext cx="383622" cy="21598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2" descr="Udacity Support">
              <a:extLst>
                <a:ext uri="{FF2B5EF4-FFF2-40B4-BE49-F238E27FC236}">
                  <a16:creationId xmlns:a16="http://schemas.microsoft.com/office/drawing/2014/main" id="{86C9089F-FA58-1A6C-DEA5-E45C10F6EC09}"/>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626429" y="3625902"/>
              <a:ext cx="802511" cy="152456"/>
            </a:xfrm>
            <a:prstGeom prst="rect">
              <a:avLst/>
            </a:prstGeom>
            <a:noFill/>
            <a:extLst>
              <a:ext uri="{909E8E84-426E-40DD-AFC4-6F175D3DCCD1}">
                <a14:hiddenFill xmlns:a14="http://schemas.microsoft.com/office/drawing/2010/main">
                  <a:solidFill>
                    <a:srgbClr val="FFFFFF"/>
                  </a:solidFill>
                </a14:hiddenFill>
              </a:ext>
            </a:extLst>
          </p:spPr>
        </p:pic>
      </p:grpSp>
      <p:pic>
        <p:nvPicPr>
          <p:cNvPr id="47" name="Picture 24" descr="Qué es TED? Guía práctica | Enterticket">
            <a:extLst>
              <a:ext uri="{FF2B5EF4-FFF2-40B4-BE49-F238E27FC236}">
                <a16:creationId xmlns:a16="http://schemas.microsoft.com/office/drawing/2014/main" id="{FBB93B63-9785-5602-D685-01814529C742}"/>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431212" y="4019948"/>
            <a:ext cx="505903" cy="265599"/>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6">
            <a:extLst>
              <a:ext uri="{FF2B5EF4-FFF2-40B4-BE49-F238E27FC236}">
                <a16:creationId xmlns:a16="http://schemas.microsoft.com/office/drawing/2014/main" id="{BE43413C-C7A3-C6A9-1830-6A185EB5F544}"/>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664030" y="4605162"/>
            <a:ext cx="513144" cy="17819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8" descr="Así será el nuevo Blablacar: la app de viajes compartidos se reinventa">
            <a:extLst>
              <a:ext uri="{FF2B5EF4-FFF2-40B4-BE49-F238E27FC236}">
                <a16:creationId xmlns:a16="http://schemas.microsoft.com/office/drawing/2014/main" id="{4A41B273-05CF-5E92-06C7-E7B00387C1D2}"/>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594959" y="4496889"/>
            <a:ext cx="976378" cy="390551"/>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30">
            <a:extLst>
              <a:ext uri="{FF2B5EF4-FFF2-40B4-BE49-F238E27FC236}">
                <a16:creationId xmlns:a16="http://schemas.microsoft.com/office/drawing/2014/main" id="{704420D9-7C06-9BC6-4319-C11370F6D210}"/>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9545849" y="5114677"/>
            <a:ext cx="587164" cy="190754"/>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6" descr="Wallapop - Wikipedia, la enciclopedia libre">
            <a:extLst>
              <a:ext uri="{FF2B5EF4-FFF2-40B4-BE49-F238E27FC236}">
                <a16:creationId xmlns:a16="http://schemas.microsoft.com/office/drawing/2014/main" id="{DD035608-BACF-D345-502A-92B38FDFC01D}"/>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8280294" y="4971999"/>
            <a:ext cx="1345211" cy="52239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32" descr="XO (aviation company) Logo PNG Vector (SVG) Free Download">
            <a:extLst>
              <a:ext uri="{FF2B5EF4-FFF2-40B4-BE49-F238E27FC236}">
                <a16:creationId xmlns:a16="http://schemas.microsoft.com/office/drawing/2014/main" id="{DD511AAA-4F6A-245F-F9E5-62FA6D109742}"/>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0441472" y="4594513"/>
            <a:ext cx="469271" cy="212736"/>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34" descr="Trucksters - lanzadera">
            <a:extLst>
              <a:ext uri="{FF2B5EF4-FFF2-40B4-BE49-F238E27FC236}">
                <a16:creationId xmlns:a16="http://schemas.microsoft.com/office/drawing/2014/main" id="{60AB1100-CA1C-7BAA-2160-DE6E20045F57}"/>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9390690" y="4240651"/>
            <a:ext cx="869216" cy="86921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40" descr="Carteras digitales, gestión de dinero y mucho más | PayPal ES">
            <a:extLst>
              <a:ext uri="{FF2B5EF4-FFF2-40B4-BE49-F238E27FC236}">
                <a16:creationId xmlns:a16="http://schemas.microsoft.com/office/drawing/2014/main" id="{6DDA4093-64CC-EB13-A99C-CA46419B8BB4}"/>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9905513" y="5663013"/>
            <a:ext cx="641269" cy="180404"/>
          </a:xfrm>
          <a:prstGeom prst="rect">
            <a:avLst/>
          </a:prstGeom>
          <a:noFill/>
          <a:extLst>
            <a:ext uri="{909E8E84-426E-40DD-AFC4-6F175D3DCCD1}">
              <a14:hiddenFill xmlns:a14="http://schemas.microsoft.com/office/drawing/2010/main">
                <a:solidFill>
                  <a:srgbClr val="FFFFFF"/>
                </a:solidFill>
              </a14:hiddenFill>
            </a:ext>
          </a:extLst>
        </p:spPr>
      </p:pic>
      <p:sp>
        <p:nvSpPr>
          <p:cNvPr id="55" name="Flecha: a la derecha 54">
            <a:extLst>
              <a:ext uri="{FF2B5EF4-FFF2-40B4-BE49-F238E27FC236}">
                <a16:creationId xmlns:a16="http://schemas.microsoft.com/office/drawing/2014/main" id="{9B191CEE-CADC-114B-10AF-2DB6F299317A}"/>
              </a:ext>
            </a:extLst>
          </p:cNvPr>
          <p:cNvSpPr/>
          <p:nvPr/>
        </p:nvSpPr>
        <p:spPr>
          <a:xfrm>
            <a:off x="7242749" y="2370689"/>
            <a:ext cx="298439" cy="303947"/>
          </a:xfrm>
          <a:prstGeom prst="rightArrow">
            <a:avLst/>
          </a:prstGeom>
          <a:gradFill flip="none" rotWithShape="1">
            <a:gsLst>
              <a:gs pos="0">
                <a:srgbClr val="FFDC6D"/>
              </a:gs>
              <a:gs pos="100000">
                <a:schemeClr val="accent1">
                  <a:lumMod val="20000"/>
                  <a:lumOff val="80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srgbClr val="FFFFFF"/>
              </a:solidFill>
              <a:effectLst/>
              <a:uLnTx/>
              <a:uFillTx/>
              <a:latin typeface="Helvetica Neue" panose="020B0604020202020204" charset="0"/>
              <a:ea typeface="+mn-ea"/>
              <a:cs typeface="+mn-cs"/>
            </a:endParaRPr>
          </a:p>
        </p:txBody>
      </p:sp>
      <p:sp>
        <p:nvSpPr>
          <p:cNvPr id="56" name="Flecha: a la derecha 55">
            <a:extLst>
              <a:ext uri="{FF2B5EF4-FFF2-40B4-BE49-F238E27FC236}">
                <a16:creationId xmlns:a16="http://schemas.microsoft.com/office/drawing/2014/main" id="{177E8934-7F0C-6E11-BB7F-7899E4A8C724}"/>
              </a:ext>
            </a:extLst>
          </p:cNvPr>
          <p:cNvSpPr/>
          <p:nvPr/>
        </p:nvSpPr>
        <p:spPr>
          <a:xfrm>
            <a:off x="7242749" y="2911961"/>
            <a:ext cx="298439" cy="303947"/>
          </a:xfrm>
          <a:prstGeom prst="rightArrow">
            <a:avLst/>
          </a:prstGeom>
          <a:gradFill flip="none" rotWithShape="1">
            <a:gsLst>
              <a:gs pos="0">
                <a:srgbClr val="FFDC6D"/>
              </a:gs>
              <a:gs pos="100000">
                <a:schemeClr val="accent1">
                  <a:lumMod val="20000"/>
                  <a:lumOff val="80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srgbClr val="FFFFFF"/>
              </a:solidFill>
              <a:effectLst/>
              <a:uLnTx/>
              <a:uFillTx/>
              <a:latin typeface="Helvetica Neue" panose="020B0604020202020204" charset="0"/>
              <a:ea typeface="+mn-ea"/>
              <a:cs typeface="+mn-cs"/>
            </a:endParaRPr>
          </a:p>
        </p:txBody>
      </p:sp>
      <p:sp>
        <p:nvSpPr>
          <p:cNvPr id="57" name="Flecha: a la derecha 56">
            <a:extLst>
              <a:ext uri="{FF2B5EF4-FFF2-40B4-BE49-F238E27FC236}">
                <a16:creationId xmlns:a16="http://schemas.microsoft.com/office/drawing/2014/main" id="{077EFF77-1CF9-BD79-D367-EC7499E6BE11}"/>
              </a:ext>
            </a:extLst>
          </p:cNvPr>
          <p:cNvSpPr/>
          <p:nvPr/>
        </p:nvSpPr>
        <p:spPr>
          <a:xfrm>
            <a:off x="7242749" y="3448004"/>
            <a:ext cx="298439" cy="303947"/>
          </a:xfrm>
          <a:prstGeom prst="rightArrow">
            <a:avLst/>
          </a:prstGeom>
          <a:gradFill flip="none" rotWithShape="1">
            <a:gsLst>
              <a:gs pos="0">
                <a:srgbClr val="FFDC6D"/>
              </a:gs>
              <a:gs pos="100000">
                <a:schemeClr val="accent1">
                  <a:lumMod val="20000"/>
                  <a:lumOff val="80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srgbClr val="FFFFFF"/>
              </a:solidFill>
              <a:effectLst/>
              <a:uLnTx/>
              <a:uFillTx/>
              <a:latin typeface="Helvetica Neue" panose="020B0604020202020204" charset="0"/>
              <a:ea typeface="+mn-ea"/>
              <a:cs typeface="+mn-cs"/>
            </a:endParaRPr>
          </a:p>
        </p:txBody>
      </p:sp>
      <p:sp>
        <p:nvSpPr>
          <p:cNvPr id="58" name="Flecha: a la derecha 57">
            <a:extLst>
              <a:ext uri="{FF2B5EF4-FFF2-40B4-BE49-F238E27FC236}">
                <a16:creationId xmlns:a16="http://schemas.microsoft.com/office/drawing/2014/main" id="{0284B285-67A8-4E2D-49FC-1F33132CCFBE}"/>
              </a:ext>
            </a:extLst>
          </p:cNvPr>
          <p:cNvSpPr/>
          <p:nvPr/>
        </p:nvSpPr>
        <p:spPr>
          <a:xfrm>
            <a:off x="7242749" y="3989276"/>
            <a:ext cx="298439" cy="303947"/>
          </a:xfrm>
          <a:prstGeom prst="rightArrow">
            <a:avLst/>
          </a:prstGeom>
          <a:gradFill flip="none" rotWithShape="1">
            <a:gsLst>
              <a:gs pos="0">
                <a:srgbClr val="FFDC6D"/>
              </a:gs>
              <a:gs pos="100000">
                <a:schemeClr val="accent1">
                  <a:lumMod val="20000"/>
                  <a:lumOff val="80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srgbClr val="FFFFFF"/>
              </a:solidFill>
              <a:effectLst/>
              <a:uLnTx/>
              <a:uFillTx/>
              <a:latin typeface="Helvetica Neue" panose="020B0604020202020204" charset="0"/>
              <a:ea typeface="+mn-ea"/>
              <a:cs typeface="+mn-cs"/>
            </a:endParaRPr>
          </a:p>
        </p:txBody>
      </p:sp>
      <p:sp>
        <p:nvSpPr>
          <p:cNvPr id="59" name="Flecha: a la derecha 58">
            <a:extLst>
              <a:ext uri="{FF2B5EF4-FFF2-40B4-BE49-F238E27FC236}">
                <a16:creationId xmlns:a16="http://schemas.microsoft.com/office/drawing/2014/main" id="{3838C128-4004-26CB-7CA3-2A5B4128A00A}"/>
              </a:ext>
            </a:extLst>
          </p:cNvPr>
          <p:cNvSpPr/>
          <p:nvPr/>
        </p:nvSpPr>
        <p:spPr>
          <a:xfrm>
            <a:off x="7242749" y="4524866"/>
            <a:ext cx="298439" cy="303947"/>
          </a:xfrm>
          <a:prstGeom prst="rightArrow">
            <a:avLst/>
          </a:prstGeom>
          <a:gradFill flip="none" rotWithShape="1">
            <a:gsLst>
              <a:gs pos="0">
                <a:srgbClr val="FFDC6D"/>
              </a:gs>
              <a:gs pos="100000">
                <a:schemeClr val="accent1">
                  <a:lumMod val="20000"/>
                  <a:lumOff val="80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srgbClr val="FFFFFF"/>
              </a:solidFill>
              <a:effectLst/>
              <a:uLnTx/>
              <a:uFillTx/>
              <a:latin typeface="Helvetica Neue" panose="020B0604020202020204" charset="0"/>
              <a:ea typeface="+mn-ea"/>
              <a:cs typeface="+mn-cs"/>
            </a:endParaRPr>
          </a:p>
        </p:txBody>
      </p:sp>
      <p:sp>
        <p:nvSpPr>
          <p:cNvPr id="60" name="Flecha: a la derecha 59">
            <a:extLst>
              <a:ext uri="{FF2B5EF4-FFF2-40B4-BE49-F238E27FC236}">
                <a16:creationId xmlns:a16="http://schemas.microsoft.com/office/drawing/2014/main" id="{0530883E-C3B9-8A5F-C264-66D9D899BFAF}"/>
              </a:ext>
            </a:extLst>
          </p:cNvPr>
          <p:cNvSpPr/>
          <p:nvPr/>
        </p:nvSpPr>
        <p:spPr>
          <a:xfrm>
            <a:off x="7242749" y="5066138"/>
            <a:ext cx="298439" cy="303947"/>
          </a:xfrm>
          <a:prstGeom prst="rightArrow">
            <a:avLst/>
          </a:prstGeom>
          <a:gradFill flip="none" rotWithShape="1">
            <a:gsLst>
              <a:gs pos="0">
                <a:srgbClr val="FFDC6D"/>
              </a:gs>
              <a:gs pos="100000">
                <a:schemeClr val="accent1">
                  <a:lumMod val="20000"/>
                  <a:lumOff val="80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srgbClr val="FFFFFF"/>
              </a:solidFill>
              <a:effectLst/>
              <a:uLnTx/>
              <a:uFillTx/>
              <a:latin typeface="Helvetica Neue" panose="020B0604020202020204" charset="0"/>
              <a:ea typeface="+mn-ea"/>
              <a:cs typeface="+mn-cs"/>
            </a:endParaRPr>
          </a:p>
        </p:txBody>
      </p:sp>
      <p:sp>
        <p:nvSpPr>
          <p:cNvPr id="61" name="Flecha: a la derecha 60">
            <a:extLst>
              <a:ext uri="{FF2B5EF4-FFF2-40B4-BE49-F238E27FC236}">
                <a16:creationId xmlns:a16="http://schemas.microsoft.com/office/drawing/2014/main" id="{64D56AEA-FE02-CC82-1A22-91055432D72B}"/>
              </a:ext>
            </a:extLst>
          </p:cNvPr>
          <p:cNvSpPr/>
          <p:nvPr/>
        </p:nvSpPr>
        <p:spPr>
          <a:xfrm>
            <a:off x="7242749" y="5602181"/>
            <a:ext cx="298439" cy="303947"/>
          </a:xfrm>
          <a:prstGeom prst="rightArrow">
            <a:avLst/>
          </a:prstGeom>
          <a:gradFill flip="none" rotWithShape="1">
            <a:gsLst>
              <a:gs pos="0">
                <a:srgbClr val="FFDC6D"/>
              </a:gs>
              <a:gs pos="100000">
                <a:schemeClr val="accent1">
                  <a:lumMod val="20000"/>
                  <a:lumOff val="8000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srgbClr val="FFFFFF"/>
              </a:solidFill>
              <a:effectLst/>
              <a:uLnTx/>
              <a:uFillTx/>
              <a:latin typeface="Helvetica Neue" panose="020B0604020202020204" charset="0"/>
              <a:ea typeface="+mn-ea"/>
              <a:cs typeface="+mn-cs"/>
            </a:endParaRPr>
          </a:p>
        </p:txBody>
      </p:sp>
      <p:sp>
        <p:nvSpPr>
          <p:cNvPr id="62" name="CuadroTexto 61">
            <a:extLst>
              <a:ext uri="{FF2B5EF4-FFF2-40B4-BE49-F238E27FC236}">
                <a16:creationId xmlns:a16="http://schemas.microsoft.com/office/drawing/2014/main" id="{5DED5E1E-A087-7521-F30D-6488533540AA}"/>
              </a:ext>
            </a:extLst>
          </p:cNvPr>
          <p:cNvSpPr txBox="1"/>
          <p:nvPr/>
        </p:nvSpPr>
        <p:spPr>
          <a:xfrm>
            <a:off x="3881104" y="1819932"/>
            <a:ext cx="3149345"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a:ln>
                  <a:noFill/>
                </a:ln>
                <a:solidFill>
                  <a:srgbClr val="000000"/>
                </a:solidFill>
                <a:effectLst/>
                <a:uLnTx/>
                <a:uFillTx/>
                <a:latin typeface="Helvetica Neue" panose="020B0604020202020204" charset="0"/>
                <a:ea typeface="+mn-ea"/>
                <a:cs typeface="Calibri"/>
              </a:rPr>
              <a:t>Negocios tradicionales</a:t>
            </a:r>
          </a:p>
        </p:txBody>
      </p:sp>
      <p:sp>
        <p:nvSpPr>
          <p:cNvPr id="63" name="CuadroTexto 62">
            <a:extLst>
              <a:ext uri="{FF2B5EF4-FFF2-40B4-BE49-F238E27FC236}">
                <a16:creationId xmlns:a16="http://schemas.microsoft.com/office/drawing/2014/main" id="{6D753321-3986-9AF1-D7E0-39DABF92619C}"/>
              </a:ext>
            </a:extLst>
          </p:cNvPr>
          <p:cNvSpPr txBox="1"/>
          <p:nvPr/>
        </p:nvSpPr>
        <p:spPr>
          <a:xfrm>
            <a:off x="7670919" y="1819932"/>
            <a:ext cx="3149345"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err="1">
                <a:ln>
                  <a:noFill/>
                </a:ln>
                <a:solidFill>
                  <a:srgbClr val="000000"/>
                </a:solidFill>
                <a:effectLst/>
                <a:uLnTx/>
                <a:uFillTx/>
                <a:latin typeface="Helvetica Neue" panose="020B0604020202020204" charset="0"/>
                <a:ea typeface="+mn-ea"/>
                <a:cs typeface="Calibri"/>
              </a:rPr>
              <a:t>Disruptores</a:t>
            </a:r>
            <a:r>
              <a:rPr kumimoji="0" lang="es-ES" sz="1400" b="1" i="0" u="none" strike="noStrike" kern="1200" cap="none" spc="0" normalizeH="0" baseline="0" noProof="0">
                <a:ln>
                  <a:noFill/>
                </a:ln>
                <a:solidFill>
                  <a:srgbClr val="000000"/>
                </a:solidFill>
                <a:effectLst/>
                <a:uLnTx/>
                <a:uFillTx/>
                <a:latin typeface="Helvetica Neue" panose="020B0604020202020204" charset="0"/>
                <a:ea typeface="+mn-ea"/>
                <a:cs typeface="Calibri"/>
              </a:rPr>
              <a:t> digitales</a:t>
            </a:r>
          </a:p>
        </p:txBody>
      </p:sp>
    </p:spTree>
    <p:extLst>
      <p:ext uri="{BB962C8B-B14F-4D97-AF65-F5344CB8AC3E}">
        <p14:creationId xmlns:p14="http://schemas.microsoft.com/office/powerpoint/2010/main" val="3045094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par>
                                <p:cTn id="17" presetID="10" presetClass="entr" presetSubtype="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500"/>
                                        <p:tgtEl>
                                          <p:spTgt spid="3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5"/>
                                        </p:tgtEl>
                                        <p:attrNameLst>
                                          <p:attrName>style.visibility</p:attrName>
                                        </p:attrNameLst>
                                      </p:cBhvr>
                                      <p:to>
                                        <p:strVal val="visible"/>
                                      </p:to>
                                    </p:set>
                                    <p:animEffect transition="in" filter="fade">
                                      <p:cBhvr>
                                        <p:cTn id="25" dur="500"/>
                                        <p:tgtEl>
                                          <p:spTgt spid="5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par>
                                <p:cTn id="34" presetID="10" presetClass="entr" presetSubtype="0" fill="hold"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500"/>
                                        <p:tgtEl>
                                          <p:spTgt spid="30"/>
                                        </p:tgtEl>
                                      </p:cBhvr>
                                    </p:animEffect>
                                  </p:childTnLst>
                                </p:cTn>
                              </p:par>
                              <p:par>
                                <p:cTn id="37" presetID="10" presetClass="entr" presetSubtype="0" fill="hold"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500"/>
                                        <p:tgtEl>
                                          <p:spTgt spid="36"/>
                                        </p:tgtEl>
                                      </p:cBhvr>
                                    </p:animEffect>
                                  </p:childTnLst>
                                </p:cTn>
                              </p:par>
                              <p:par>
                                <p:cTn id="40" presetID="10" presetClass="entr" presetSubtype="0" fill="hold" nodeType="with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fade">
                                      <p:cBhvr>
                                        <p:cTn id="42" dur="500"/>
                                        <p:tgtEl>
                                          <p:spTgt spid="39"/>
                                        </p:tgtEl>
                                      </p:cBhvr>
                                    </p:animEffect>
                                  </p:childTnLst>
                                </p:cTn>
                              </p:par>
                              <p:par>
                                <p:cTn id="43" presetID="10" presetClass="entr" presetSubtype="0" fill="hold" nodeType="with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fade">
                                      <p:cBhvr>
                                        <p:cTn id="45" dur="500"/>
                                        <p:tgtEl>
                                          <p:spTgt spid="4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56"/>
                                        </p:tgtEl>
                                        <p:attrNameLst>
                                          <p:attrName>style.visibility</p:attrName>
                                        </p:attrNameLst>
                                      </p:cBhvr>
                                      <p:to>
                                        <p:strVal val="visible"/>
                                      </p:to>
                                    </p:set>
                                    <p:animEffect transition="in" filter="fade">
                                      <p:cBhvr>
                                        <p:cTn id="48" dur="500"/>
                                        <p:tgtEl>
                                          <p:spTgt spid="5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cTn>
                              </p:par>
                              <p:par>
                                <p:cTn id="54" presetID="10" presetClass="entr" presetSubtype="0" fill="hold" nodeType="with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fade">
                                      <p:cBhvr>
                                        <p:cTn id="56" dur="500"/>
                                        <p:tgtEl>
                                          <p:spTgt spid="8"/>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fade">
                                      <p:cBhvr>
                                        <p:cTn id="59" dur="500"/>
                                        <p:tgtEl>
                                          <p:spTgt spid="11"/>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fade">
                                      <p:cBhvr>
                                        <p:cTn id="62" dur="500"/>
                                        <p:tgtEl>
                                          <p:spTgt spid="24"/>
                                        </p:tgtEl>
                                      </p:cBhvr>
                                    </p:animEffect>
                                  </p:childTnLst>
                                </p:cTn>
                              </p:par>
                              <p:par>
                                <p:cTn id="63" presetID="10" presetClass="entr" presetSubtype="0" fill="hold" nodeType="with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fade">
                                      <p:cBhvr>
                                        <p:cTn id="65" dur="500"/>
                                        <p:tgtEl>
                                          <p:spTgt spid="31"/>
                                        </p:tgtEl>
                                      </p:cBhvr>
                                    </p:animEffect>
                                  </p:childTnLst>
                                </p:cTn>
                              </p:par>
                              <p:par>
                                <p:cTn id="66" presetID="10" presetClass="entr" presetSubtype="0" fill="hold" nodeType="withEffect">
                                  <p:stCondLst>
                                    <p:cond delay="0"/>
                                  </p:stCondLst>
                                  <p:childTnLst>
                                    <p:set>
                                      <p:cBhvr>
                                        <p:cTn id="67" dur="1" fill="hold">
                                          <p:stCondLst>
                                            <p:cond delay="0"/>
                                          </p:stCondLst>
                                        </p:cTn>
                                        <p:tgtEl>
                                          <p:spTgt spid="41"/>
                                        </p:tgtEl>
                                        <p:attrNameLst>
                                          <p:attrName>style.visibility</p:attrName>
                                        </p:attrNameLst>
                                      </p:cBhvr>
                                      <p:to>
                                        <p:strVal val="visible"/>
                                      </p:to>
                                    </p:set>
                                    <p:animEffect transition="in" filter="fade">
                                      <p:cBhvr>
                                        <p:cTn id="68" dur="500"/>
                                        <p:tgtEl>
                                          <p:spTgt spid="41"/>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57"/>
                                        </p:tgtEl>
                                        <p:attrNameLst>
                                          <p:attrName>style.visibility</p:attrName>
                                        </p:attrNameLst>
                                      </p:cBhvr>
                                      <p:to>
                                        <p:strVal val="visible"/>
                                      </p:to>
                                    </p:set>
                                    <p:animEffect transition="in" filter="fade">
                                      <p:cBhvr>
                                        <p:cTn id="71" dur="500"/>
                                        <p:tgtEl>
                                          <p:spTgt spid="57"/>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12"/>
                                        </p:tgtEl>
                                        <p:attrNameLst>
                                          <p:attrName>style.visibility</p:attrName>
                                        </p:attrNameLst>
                                      </p:cBhvr>
                                      <p:to>
                                        <p:strVal val="visible"/>
                                      </p:to>
                                    </p:set>
                                    <p:animEffect transition="in" filter="fade">
                                      <p:cBhvr>
                                        <p:cTn id="76" dur="500"/>
                                        <p:tgtEl>
                                          <p:spTgt spid="12"/>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25"/>
                                        </p:tgtEl>
                                        <p:attrNameLst>
                                          <p:attrName>style.visibility</p:attrName>
                                        </p:attrNameLst>
                                      </p:cBhvr>
                                      <p:to>
                                        <p:strVal val="visible"/>
                                      </p:to>
                                    </p:set>
                                    <p:animEffect transition="in" filter="fade">
                                      <p:cBhvr>
                                        <p:cTn id="79" dur="500"/>
                                        <p:tgtEl>
                                          <p:spTgt spid="25"/>
                                        </p:tgtEl>
                                      </p:cBhvr>
                                    </p:animEffect>
                                  </p:childTnLst>
                                </p:cTn>
                              </p:par>
                              <p:par>
                                <p:cTn id="80" presetID="10" presetClass="entr" presetSubtype="0" fill="hold" nodeType="with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fade">
                                      <p:cBhvr>
                                        <p:cTn id="82" dur="500"/>
                                        <p:tgtEl>
                                          <p:spTgt spid="32"/>
                                        </p:tgtEl>
                                      </p:cBhvr>
                                    </p:animEffect>
                                  </p:childTnLst>
                                </p:cTn>
                              </p:par>
                              <p:par>
                                <p:cTn id="83" presetID="10" presetClass="entr" presetSubtype="0" fill="hold" nodeType="withEffect">
                                  <p:stCondLst>
                                    <p:cond delay="0"/>
                                  </p:stCondLst>
                                  <p:childTnLst>
                                    <p:set>
                                      <p:cBhvr>
                                        <p:cTn id="84" dur="1" fill="hold">
                                          <p:stCondLst>
                                            <p:cond delay="0"/>
                                          </p:stCondLst>
                                        </p:cTn>
                                        <p:tgtEl>
                                          <p:spTgt spid="42"/>
                                        </p:tgtEl>
                                        <p:attrNameLst>
                                          <p:attrName>style.visibility</p:attrName>
                                        </p:attrNameLst>
                                      </p:cBhvr>
                                      <p:to>
                                        <p:strVal val="visible"/>
                                      </p:to>
                                    </p:set>
                                    <p:animEffect transition="in" filter="fade">
                                      <p:cBhvr>
                                        <p:cTn id="85" dur="500"/>
                                        <p:tgtEl>
                                          <p:spTgt spid="42"/>
                                        </p:tgtEl>
                                      </p:cBhvr>
                                    </p:animEffect>
                                  </p:childTnLst>
                                </p:cTn>
                              </p:par>
                              <p:par>
                                <p:cTn id="86" presetID="10" presetClass="entr" presetSubtype="0" fill="hold" nodeType="withEffect">
                                  <p:stCondLst>
                                    <p:cond delay="0"/>
                                  </p:stCondLst>
                                  <p:childTnLst>
                                    <p:set>
                                      <p:cBhvr>
                                        <p:cTn id="87" dur="1" fill="hold">
                                          <p:stCondLst>
                                            <p:cond delay="0"/>
                                          </p:stCondLst>
                                        </p:cTn>
                                        <p:tgtEl>
                                          <p:spTgt spid="47"/>
                                        </p:tgtEl>
                                        <p:attrNameLst>
                                          <p:attrName>style.visibility</p:attrName>
                                        </p:attrNameLst>
                                      </p:cBhvr>
                                      <p:to>
                                        <p:strVal val="visible"/>
                                      </p:to>
                                    </p:set>
                                    <p:animEffect transition="in" filter="fade">
                                      <p:cBhvr>
                                        <p:cTn id="88" dur="500"/>
                                        <p:tgtEl>
                                          <p:spTgt spid="47"/>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58"/>
                                        </p:tgtEl>
                                        <p:attrNameLst>
                                          <p:attrName>style.visibility</p:attrName>
                                        </p:attrNameLst>
                                      </p:cBhvr>
                                      <p:to>
                                        <p:strVal val="visible"/>
                                      </p:to>
                                    </p:set>
                                    <p:animEffect transition="in" filter="fade">
                                      <p:cBhvr>
                                        <p:cTn id="91" dur="500"/>
                                        <p:tgtEl>
                                          <p:spTgt spid="58"/>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18"/>
                                        </p:tgtEl>
                                        <p:attrNameLst>
                                          <p:attrName>style.visibility</p:attrName>
                                        </p:attrNameLst>
                                      </p:cBhvr>
                                      <p:to>
                                        <p:strVal val="visible"/>
                                      </p:to>
                                    </p:set>
                                    <p:animEffect transition="in" filter="fade">
                                      <p:cBhvr>
                                        <p:cTn id="96" dur="500"/>
                                        <p:tgtEl>
                                          <p:spTgt spid="18"/>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26"/>
                                        </p:tgtEl>
                                        <p:attrNameLst>
                                          <p:attrName>style.visibility</p:attrName>
                                        </p:attrNameLst>
                                      </p:cBhvr>
                                      <p:to>
                                        <p:strVal val="visible"/>
                                      </p:to>
                                    </p:set>
                                    <p:animEffect transition="in" filter="fade">
                                      <p:cBhvr>
                                        <p:cTn id="99" dur="500"/>
                                        <p:tgtEl>
                                          <p:spTgt spid="26"/>
                                        </p:tgtEl>
                                      </p:cBhvr>
                                    </p:animEffect>
                                  </p:childTnLst>
                                </p:cTn>
                              </p:par>
                              <p:par>
                                <p:cTn id="100" presetID="10" presetClass="entr" presetSubtype="0" fill="hold" nodeType="withEffect">
                                  <p:stCondLst>
                                    <p:cond delay="0"/>
                                  </p:stCondLst>
                                  <p:childTnLst>
                                    <p:set>
                                      <p:cBhvr>
                                        <p:cTn id="101" dur="1" fill="hold">
                                          <p:stCondLst>
                                            <p:cond delay="0"/>
                                          </p:stCondLst>
                                        </p:cTn>
                                        <p:tgtEl>
                                          <p:spTgt spid="33"/>
                                        </p:tgtEl>
                                        <p:attrNameLst>
                                          <p:attrName>style.visibility</p:attrName>
                                        </p:attrNameLst>
                                      </p:cBhvr>
                                      <p:to>
                                        <p:strVal val="visible"/>
                                      </p:to>
                                    </p:set>
                                    <p:animEffect transition="in" filter="fade">
                                      <p:cBhvr>
                                        <p:cTn id="102" dur="500"/>
                                        <p:tgtEl>
                                          <p:spTgt spid="33"/>
                                        </p:tgtEl>
                                      </p:cBhvr>
                                    </p:animEffect>
                                  </p:childTnLst>
                                </p:cTn>
                              </p:par>
                              <p:par>
                                <p:cTn id="103" presetID="10" presetClass="entr" presetSubtype="0" fill="hold" nodeType="withEffect">
                                  <p:stCondLst>
                                    <p:cond delay="0"/>
                                  </p:stCondLst>
                                  <p:childTnLst>
                                    <p:set>
                                      <p:cBhvr>
                                        <p:cTn id="104" dur="1" fill="hold">
                                          <p:stCondLst>
                                            <p:cond delay="0"/>
                                          </p:stCondLst>
                                        </p:cTn>
                                        <p:tgtEl>
                                          <p:spTgt spid="48"/>
                                        </p:tgtEl>
                                        <p:attrNameLst>
                                          <p:attrName>style.visibility</p:attrName>
                                        </p:attrNameLst>
                                      </p:cBhvr>
                                      <p:to>
                                        <p:strVal val="visible"/>
                                      </p:to>
                                    </p:set>
                                    <p:animEffect transition="in" filter="fade">
                                      <p:cBhvr>
                                        <p:cTn id="105" dur="500"/>
                                        <p:tgtEl>
                                          <p:spTgt spid="48"/>
                                        </p:tgtEl>
                                      </p:cBhvr>
                                    </p:animEffect>
                                  </p:childTnLst>
                                </p:cTn>
                              </p:par>
                              <p:par>
                                <p:cTn id="106" presetID="10" presetClass="entr" presetSubtype="0" fill="hold" nodeType="withEffect">
                                  <p:stCondLst>
                                    <p:cond delay="0"/>
                                  </p:stCondLst>
                                  <p:childTnLst>
                                    <p:set>
                                      <p:cBhvr>
                                        <p:cTn id="107" dur="1" fill="hold">
                                          <p:stCondLst>
                                            <p:cond delay="0"/>
                                          </p:stCondLst>
                                        </p:cTn>
                                        <p:tgtEl>
                                          <p:spTgt spid="49"/>
                                        </p:tgtEl>
                                        <p:attrNameLst>
                                          <p:attrName>style.visibility</p:attrName>
                                        </p:attrNameLst>
                                      </p:cBhvr>
                                      <p:to>
                                        <p:strVal val="visible"/>
                                      </p:to>
                                    </p:set>
                                    <p:animEffect transition="in" filter="fade">
                                      <p:cBhvr>
                                        <p:cTn id="108" dur="500"/>
                                        <p:tgtEl>
                                          <p:spTgt spid="49"/>
                                        </p:tgtEl>
                                      </p:cBhvr>
                                    </p:animEffect>
                                  </p:childTnLst>
                                </p:cTn>
                              </p:par>
                              <p:par>
                                <p:cTn id="109" presetID="10" presetClass="entr" presetSubtype="0" fill="hold" nodeType="withEffect">
                                  <p:stCondLst>
                                    <p:cond delay="0"/>
                                  </p:stCondLst>
                                  <p:childTnLst>
                                    <p:set>
                                      <p:cBhvr>
                                        <p:cTn id="110" dur="1" fill="hold">
                                          <p:stCondLst>
                                            <p:cond delay="0"/>
                                          </p:stCondLst>
                                        </p:cTn>
                                        <p:tgtEl>
                                          <p:spTgt spid="52"/>
                                        </p:tgtEl>
                                        <p:attrNameLst>
                                          <p:attrName>style.visibility</p:attrName>
                                        </p:attrNameLst>
                                      </p:cBhvr>
                                      <p:to>
                                        <p:strVal val="visible"/>
                                      </p:to>
                                    </p:set>
                                    <p:animEffect transition="in" filter="fade">
                                      <p:cBhvr>
                                        <p:cTn id="111" dur="500"/>
                                        <p:tgtEl>
                                          <p:spTgt spid="52"/>
                                        </p:tgtEl>
                                      </p:cBhvr>
                                    </p:animEffect>
                                  </p:childTnLst>
                                </p:cTn>
                              </p:par>
                              <p:par>
                                <p:cTn id="112" presetID="10" presetClass="entr" presetSubtype="0" fill="hold" nodeType="withEffect">
                                  <p:stCondLst>
                                    <p:cond delay="0"/>
                                  </p:stCondLst>
                                  <p:childTnLst>
                                    <p:set>
                                      <p:cBhvr>
                                        <p:cTn id="113" dur="1" fill="hold">
                                          <p:stCondLst>
                                            <p:cond delay="0"/>
                                          </p:stCondLst>
                                        </p:cTn>
                                        <p:tgtEl>
                                          <p:spTgt spid="53"/>
                                        </p:tgtEl>
                                        <p:attrNameLst>
                                          <p:attrName>style.visibility</p:attrName>
                                        </p:attrNameLst>
                                      </p:cBhvr>
                                      <p:to>
                                        <p:strVal val="visible"/>
                                      </p:to>
                                    </p:set>
                                    <p:animEffect transition="in" filter="fade">
                                      <p:cBhvr>
                                        <p:cTn id="114" dur="500"/>
                                        <p:tgtEl>
                                          <p:spTgt spid="53"/>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59"/>
                                        </p:tgtEl>
                                        <p:attrNameLst>
                                          <p:attrName>style.visibility</p:attrName>
                                        </p:attrNameLst>
                                      </p:cBhvr>
                                      <p:to>
                                        <p:strVal val="visible"/>
                                      </p:to>
                                    </p:set>
                                    <p:animEffect transition="in" filter="fade">
                                      <p:cBhvr>
                                        <p:cTn id="117" dur="500"/>
                                        <p:tgtEl>
                                          <p:spTgt spid="59"/>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19"/>
                                        </p:tgtEl>
                                        <p:attrNameLst>
                                          <p:attrName>style.visibility</p:attrName>
                                        </p:attrNameLst>
                                      </p:cBhvr>
                                      <p:to>
                                        <p:strVal val="visible"/>
                                      </p:to>
                                    </p:set>
                                    <p:animEffect transition="in" filter="fade">
                                      <p:cBhvr>
                                        <p:cTn id="122" dur="500"/>
                                        <p:tgtEl>
                                          <p:spTgt spid="19"/>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27"/>
                                        </p:tgtEl>
                                        <p:attrNameLst>
                                          <p:attrName>style.visibility</p:attrName>
                                        </p:attrNameLst>
                                      </p:cBhvr>
                                      <p:to>
                                        <p:strVal val="visible"/>
                                      </p:to>
                                    </p:set>
                                    <p:animEffect transition="in" filter="fade">
                                      <p:cBhvr>
                                        <p:cTn id="125" dur="500"/>
                                        <p:tgtEl>
                                          <p:spTgt spid="27"/>
                                        </p:tgtEl>
                                      </p:cBhvr>
                                    </p:animEffect>
                                  </p:childTnLst>
                                </p:cTn>
                              </p:par>
                              <p:par>
                                <p:cTn id="126" presetID="10" presetClass="entr" presetSubtype="0" fill="hold" nodeType="withEffect">
                                  <p:stCondLst>
                                    <p:cond delay="0"/>
                                  </p:stCondLst>
                                  <p:childTnLst>
                                    <p:set>
                                      <p:cBhvr>
                                        <p:cTn id="127" dur="1" fill="hold">
                                          <p:stCondLst>
                                            <p:cond delay="0"/>
                                          </p:stCondLst>
                                        </p:cTn>
                                        <p:tgtEl>
                                          <p:spTgt spid="34"/>
                                        </p:tgtEl>
                                        <p:attrNameLst>
                                          <p:attrName>style.visibility</p:attrName>
                                        </p:attrNameLst>
                                      </p:cBhvr>
                                      <p:to>
                                        <p:strVal val="visible"/>
                                      </p:to>
                                    </p:set>
                                    <p:animEffect transition="in" filter="fade">
                                      <p:cBhvr>
                                        <p:cTn id="128" dur="500"/>
                                        <p:tgtEl>
                                          <p:spTgt spid="34"/>
                                        </p:tgtEl>
                                      </p:cBhvr>
                                    </p:animEffect>
                                  </p:childTnLst>
                                </p:cTn>
                              </p:par>
                              <p:par>
                                <p:cTn id="129" presetID="10" presetClass="entr" presetSubtype="0" fill="hold" nodeType="withEffect">
                                  <p:stCondLst>
                                    <p:cond delay="0"/>
                                  </p:stCondLst>
                                  <p:childTnLst>
                                    <p:set>
                                      <p:cBhvr>
                                        <p:cTn id="130" dur="1" fill="hold">
                                          <p:stCondLst>
                                            <p:cond delay="0"/>
                                          </p:stCondLst>
                                        </p:cTn>
                                        <p:tgtEl>
                                          <p:spTgt spid="50"/>
                                        </p:tgtEl>
                                        <p:attrNameLst>
                                          <p:attrName>style.visibility</p:attrName>
                                        </p:attrNameLst>
                                      </p:cBhvr>
                                      <p:to>
                                        <p:strVal val="visible"/>
                                      </p:to>
                                    </p:set>
                                    <p:animEffect transition="in" filter="fade">
                                      <p:cBhvr>
                                        <p:cTn id="131" dur="500"/>
                                        <p:tgtEl>
                                          <p:spTgt spid="50"/>
                                        </p:tgtEl>
                                      </p:cBhvr>
                                    </p:animEffect>
                                  </p:childTnLst>
                                </p:cTn>
                              </p:par>
                              <p:par>
                                <p:cTn id="132" presetID="10" presetClass="entr" presetSubtype="0" fill="hold" nodeType="withEffect">
                                  <p:stCondLst>
                                    <p:cond delay="0"/>
                                  </p:stCondLst>
                                  <p:childTnLst>
                                    <p:set>
                                      <p:cBhvr>
                                        <p:cTn id="133" dur="1" fill="hold">
                                          <p:stCondLst>
                                            <p:cond delay="0"/>
                                          </p:stCondLst>
                                        </p:cTn>
                                        <p:tgtEl>
                                          <p:spTgt spid="51"/>
                                        </p:tgtEl>
                                        <p:attrNameLst>
                                          <p:attrName>style.visibility</p:attrName>
                                        </p:attrNameLst>
                                      </p:cBhvr>
                                      <p:to>
                                        <p:strVal val="visible"/>
                                      </p:to>
                                    </p:set>
                                    <p:animEffect transition="in" filter="fade">
                                      <p:cBhvr>
                                        <p:cTn id="134" dur="500"/>
                                        <p:tgtEl>
                                          <p:spTgt spid="51"/>
                                        </p:tgtEl>
                                      </p:cBhvr>
                                    </p:animEffect>
                                  </p:childTnLst>
                                </p:cTn>
                              </p:par>
                              <p:par>
                                <p:cTn id="135" presetID="10" presetClass="entr" presetSubtype="0" fill="hold" grpId="0" nodeType="withEffect">
                                  <p:stCondLst>
                                    <p:cond delay="0"/>
                                  </p:stCondLst>
                                  <p:childTnLst>
                                    <p:set>
                                      <p:cBhvr>
                                        <p:cTn id="136" dur="1" fill="hold">
                                          <p:stCondLst>
                                            <p:cond delay="0"/>
                                          </p:stCondLst>
                                        </p:cTn>
                                        <p:tgtEl>
                                          <p:spTgt spid="60"/>
                                        </p:tgtEl>
                                        <p:attrNameLst>
                                          <p:attrName>style.visibility</p:attrName>
                                        </p:attrNameLst>
                                      </p:cBhvr>
                                      <p:to>
                                        <p:strVal val="visible"/>
                                      </p:to>
                                    </p:set>
                                    <p:animEffect transition="in" filter="fade">
                                      <p:cBhvr>
                                        <p:cTn id="137" dur="500"/>
                                        <p:tgtEl>
                                          <p:spTgt spid="60"/>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nodeType="clickEffect">
                                  <p:stCondLst>
                                    <p:cond delay="0"/>
                                  </p:stCondLst>
                                  <p:childTnLst>
                                    <p:set>
                                      <p:cBhvr>
                                        <p:cTn id="141" dur="1" fill="hold">
                                          <p:stCondLst>
                                            <p:cond delay="0"/>
                                          </p:stCondLst>
                                        </p:cTn>
                                        <p:tgtEl>
                                          <p:spTgt spid="5"/>
                                        </p:tgtEl>
                                        <p:attrNameLst>
                                          <p:attrName>style.visibility</p:attrName>
                                        </p:attrNameLst>
                                      </p:cBhvr>
                                      <p:to>
                                        <p:strVal val="visible"/>
                                      </p:to>
                                    </p:set>
                                    <p:animEffect transition="in" filter="fade">
                                      <p:cBhvr>
                                        <p:cTn id="142" dur="500"/>
                                        <p:tgtEl>
                                          <p:spTgt spid="5"/>
                                        </p:tgtEl>
                                      </p:cBhvr>
                                    </p:animEffect>
                                  </p:childTnLst>
                                </p:cTn>
                              </p:par>
                              <p:par>
                                <p:cTn id="143" presetID="10" presetClass="entr" presetSubtype="0" fill="hold" nodeType="withEffect">
                                  <p:stCondLst>
                                    <p:cond delay="0"/>
                                  </p:stCondLst>
                                  <p:childTnLst>
                                    <p:set>
                                      <p:cBhvr>
                                        <p:cTn id="144" dur="1" fill="hold">
                                          <p:stCondLst>
                                            <p:cond delay="0"/>
                                          </p:stCondLst>
                                        </p:cTn>
                                        <p:tgtEl>
                                          <p:spTgt spid="6"/>
                                        </p:tgtEl>
                                        <p:attrNameLst>
                                          <p:attrName>style.visibility</p:attrName>
                                        </p:attrNameLst>
                                      </p:cBhvr>
                                      <p:to>
                                        <p:strVal val="visible"/>
                                      </p:to>
                                    </p:set>
                                    <p:animEffect transition="in" filter="fade">
                                      <p:cBhvr>
                                        <p:cTn id="145" dur="500"/>
                                        <p:tgtEl>
                                          <p:spTgt spid="6"/>
                                        </p:tgtEl>
                                      </p:cBhvr>
                                    </p:animEffect>
                                  </p:childTnLst>
                                </p:cTn>
                              </p:par>
                              <p:par>
                                <p:cTn id="146" presetID="10" presetClass="entr" presetSubtype="0" fill="hold" grpId="0" nodeType="withEffect">
                                  <p:stCondLst>
                                    <p:cond delay="0"/>
                                  </p:stCondLst>
                                  <p:childTnLst>
                                    <p:set>
                                      <p:cBhvr>
                                        <p:cTn id="147" dur="1" fill="hold">
                                          <p:stCondLst>
                                            <p:cond delay="0"/>
                                          </p:stCondLst>
                                        </p:cTn>
                                        <p:tgtEl>
                                          <p:spTgt spid="20"/>
                                        </p:tgtEl>
                                        <p:attrNameLst>
                                          <p:attrName>style.visibility</p:attrName>
                                        </p:attrNameLst>
                                      </p:cBhvr>
                                      <p:to>
                                        <p:strVal val="visible"/>
                                      </p:to>
                                    </p:set>
                                    <p:animEffect transition="in" filter="fade">
                                      <p:cBhvr>
                                        <p:cTn id="148" dur="500"/>
                                        <p:tgtEl>
                                          <p:spTgt spid="20"/>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28"/>
                                        </p:tgtEl>
                                        <p:attrNameLst>
                                          <p:attrName>style.visibility</p:attrName>
                                        </p:attrNameLst>
                                      </p:cBhvr>
                                      <p:to>
                                        <p:strVal val="visible"/>
                                      </p:to>
                                    </p:set>
                                    <p:animEffect transition="in" filter="fade">
                                      <p:cBhvr>
                                        <p:cTn id="151" dur="500"/>
                                        <p:tgtEl>
                                          <p:spTgt spid="28"/>
                                        </p:tgtEl>
                                      </p:cBhvr>
                                    </p:animEffect>
                                  </p:childTnLst>
                                </p:cTn>
                              </p:par>
                              <p:par>
                                <p:cTn id="152" presetID="10" presetClass="entr" presetSubtype="0" fill="hold" nodeType="withEffect">
                                  <p:stCondLst>
                                    <p:cond delay="0"/>
                                  </p:stCondLst>
                                  <p:childTnLst>
                                    <p:set>
                                      <p:cBhvr>
                                        <p:cTn id="153" dur="1" fill="hold">
                                          <p:stCondLst>
                                            <p:cond delay="0"/>
                                          </p:stCondLst>
                                        </p:cTn>
                                        <p:tgtEl>
                                          <p:spTgt spid="35"/>
                                        </p:tgtEl>
                                        <p:attrNameLst>
                                          <p:attrName>style.visibility</p:attrName>
                                        </p:attrNameLst>
                                      </p:cBhvr>
                                      <p:to>
                                        <p:strVal val="visible"/>
                                      </p:to>
                                    </p:set>
                                    <p:animEffect transition="in" filter="fade">
                                      <p:cBhvr>
                                        <p:cTn id="154" dur="500"/>
                                        <p:tgtEl>
                                          <p:spTgt spid="35"/>
                                        </p:tgtEl>
                                      </p:cBhvr>
                                    </p:animEffect>
                                  </p:childTnLst>
                                </p:cTn>
                              </p:par>
                              <p:par>
                                <p:cTn id="155" presetID="10" presetClass="entr" presetSubtype="0" fill="hold" nodeType="withEffect">
                                  <p:stCondLst>
                                    <p:cond delay="0"/>
                                  </p:stCondLst>
                                  <p:childTnLst>
                                    <p:set>
                                      <p:cBhvr>
                                        <p:cTn id="156" dur="1" fill="hold">
                                          <p:stCondLst>
                                            <p:cond delay="0"/>
                                          </p:stCondLst>
                                        </p:cTn>
                                        <p:tgtEl>
                                          <p:spTgt spid="54"/>
                                        </p:tgtEl>
                                        <p:attrNameLst>
                                          <p:attrName>style.visibility</p:attrName>
                                        </p:attrNameLst>
                                      </p:cBhvr>
                                      <p:to>
                                        <p:strVal val="visible"/>
                                      </p:to>
                                    </p:set>
                                    <p:animEffect transition="in" filter="fade">
                                      <p:cBhvr>
                                        <p:cTn id="157" dur="500"/>
                                        <p:tgtEl>
                                          <p:spTgt spid="54"/>
                                        </p:tgtEl>
                                      </p:cBhvr>
                                    </p:animEffect>
                                  </p:childTnLst>
                                </p:cTn>
                              </p:par>
                              <p:par>
                                <p:cTn id="158" presetID="10" presetClass="entr" presetSubtype="0" fill="hold" grpId="0" nodeType="withEffect">
                                  <p:stCondLst>
                                    <p:cond delay="0"/>
                                  </p:stCondLst>
                                  <p:childTnLst>
                                    <p:set>
                                      <p:cBhvr>
                                        <p:cTn id="159" dur="1" fill="hold">
                                          <p:stCondLst>
                                            <p:cond delay="0"/>
                                          </p:stCondLst>
                                        </p:cTn>
                                        <p:tgtEl>
                                          <p:spTgt spid="61"/>
                                        </p:tgtEl>
                                        <p:attrNameLst>
                                          <p:attrName>style.visibility</p:attrName>
                                        </p:attrNameLst>
                                      </p:cBhvr>
                                      <p:to>
                                        <p:strVal val="visible"/>
                                      </p:to>
                                    </p:set>
                                    <p:animEffect transition="in" filter="fade">
                                      <p:cBhvr>
                                        <p:cTn id="160"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8" grpId="0"/>
      <p:bldP spid="19" grpId="0"/>
      <p:bldP spid="20" grpId="0"/>
      <p:bldP spid="21" grpId="0"/>
      <p:bldP spid="22" grpId="0" animBg="1"/>
      <p:bldP spid="23" grpId="0" animBg="1"/>
      <p:bldP spid="24" grpId="0" animBg="1"/>
      <p:bldP spid="25" grpId="0" animBg="1"/>
      <p:bldP spid="26" grpId="0" animBg="1"/>
      <p:bldP spid="27" grpId="0" animBg="1"/>
      <p:bldP spid="28" grpId="0" animBg="1"/>
      <p:bldP spid="38" grpId="0"/>
      <p:bldP spid="55" grpId="0" animBg="1"/>
      <p:bldP spid="56" grpId="0" animBg="1"/>
      <p:bldP spid="57" grpId="0" animBg="1"/>
      <p:bldP spid="58" grpId="0" animBg="1"/>
      <p:bldP spid="59" grpId="0" animBg="1"/>
      <p:bldP spid="60" grpId="0" animBg="1"/>
      <p:bldP spid="6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20">
          <a:extLst>
            <a:ext uri="{FF2B5EF4-FFF2-40B4-BE49-F238E27FC236}">
              <a16:creationId xmlns:a16="http://schemas.microsoft.com/office/drawing/2014/main" id="{0B8417B8-7EE6-7484-417D-EE24A37B5AA3}"/>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12DC5645-C060-EF98-4370-E61AF0448B96}"/>
              </a:ext>
            </a:extLst>
          </p:cNvPr>
          <p:cNvSpPr/>
          <p:nvPr/>
        </p:nvSpPr>
        <p:spPr>
          <a:xfrm>
            <a:off x="0" y="1003300"/>
            <a:ext cx="12192000" cy="5047304"/>
          </a:xfrm>
          <a:prstGeom prst="rect">
            <a:avLst/>
          </a:prstGeom>
          <a:solidFill>
            <a:srgbClr val="C6C8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a:ea typeface="+mn-ea"/>
              <a:cs typeface="+mn-cs"/>
            </a:endParaRPr>
          </a:p>
        </p:txBody>
      </p:sp>
      <p:sp>
        <p:nvSpPr>
          <p:cNvPr id="3" name="Google Shape;81;p3">
            <a:extLst>
              <a:ext uri="{FF2B5EF4-FFF2-40B4-BE49-F238E27FC236}">
                <a16:creationId xmlns:a16="http://schemas.microsoft.com/office/drawing/2014/main" id="{EE6942FE-7A32-7921-B643-5EE94BC28FBA}"/>
              </a:ext>
            </a:extLst>
          </p:cNvPr>
          <p:cNvSpPr/>
          <p:nvPr/>
        </p:nvSpPr>
        <p:spPr>
          <a:xfrm>
            <a:off x="574769" y="305802"/>
            <a:ext cx="11147331" cy="501593"/>
          </a:xfrm>
          <a:prstGeom prst="rect">
            <a:avLst/>
          </a:prstGeom>
          <a:noFill/>
          <a:ln>
            <a:noFill/>
          </a:ln>
        </p:spPr>
        <p:txBody>
          <a:bodyPr spcFirstLastPara="1" wrap="square" lIns="61525" tIns="30750" rIns="61525" bIns="30750" anchor="t" anchorCtr="0">
            <a:noAutofit/>
          </a:bodyPr>
          <a:lstStyle/>
          <a:p>
            <a:pPr marL="0" marR="0" lvl="0" indent="0" algn="l" defTabSz="914400" rtl="0" eaLnBrk="1" fontAlgn="auto" latinLnBrk="0" hangingPunct="1">
              <a:lnSpc>
                <a:spcPct val="93750"/>
              </a:lnSpc>
              <a:spcBef>
                <a:spcPts val="0"/>
              </a:spcBef>
              <a:spcAft>
                <a:spcPts val="0"/>
              </a:spcAft>
              <a:buClr>
                <a:srgbClr val="000000"/>
              </a:buClr>
              <a:buSzPts val="4000"/>
              <a:buFontTx/>
              <a:buNone/>
              <a:tabLst/>
              <a:defRPr/>
            </a:pPr>
            <a:r>
              <a:rPr kumimoji="0" lang="es-ES" sz="2000" b="1" i="0" u="none" strike="noStrike" kern="1200" cap="none" spc="0" normalizeH="0" baseline="0" noProof="0">
                <a:ln>
                  <a:noFill/>
                </a:ln>
                <a:solidFill>
                  <a:srgbClr val="000000"/>
                </a:solidFill>
                <a:effectLst/>
                <a:uLnTx/>
                <a:uFillTx/>
                <a:latin typeface="Helvetica Neue" panose="020B0604020202020204" charset="0"/>
                <a:ea typeface="Calibri"/>
                <a:cs typeface="Calibri"/>
                <a:sym typeface="Calibri"/>
              </a:rPr>
              <a:t>El futuro no se espera, se construye desde dentro entendiendo lo que hay fuera</a:t>
            </a:r>
          </a:p>
        </p:txBody>
      </p:sp>
      <p:pic>
        <p:nvPicPr>
          <p:cNvPr id="13314" name="Picture 2">
            <a:extLst>
              <a:ext uri="{FF2B5EF4-FFF2-40B4-BE49-F238E27FC236}">
                <a16:creationId xmlns:a16="http://schemas.microsoft.com/office/drawing/2014/main" id="{5697CF63-4ABE-E5EB-4287-982FDE37D5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0437" y="1003301"/>
            <a:ext cx="6496067" cy="5047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92823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Google Shape;785;p114">
            <a:extLst>
              <a:ext uri="{FF2B5EF4-FFF2-40B4-BE49-F238E27FC236}">
                <a16:creationId xmlns:a16="http://schemas.microsoft.com/office/drawing/2014/main" id="{C97F39E3-B0D0-B346-B49B-E97668DF0AF6}"/>
              </a:ext>
            </a:extLst>
          </p:cNvPr>
          <p:cNvSpPr txBox="1">
            <a:spLocks/>
          </p:cNvSpPr>
          <p:nvPr/>
        </p:nvSpPr>
        <p:spPr>
          <a:xfrm>
            <a:off x="567895" y="5487292"/>
            <a:ext cx="4143035" cy="280210"/>
          </a:xfrm>
          <a:prstGeom prst="rect">
            <a:avLst/>
          </a:prstGeom>
          <a:noFill/>
          <a:ln>
            <a:noFill/>
          </a:ln>
        </p:spPr>
        <p:txBody>
          <a:bodyPr spcFirstLastPara="1" wrap="square" lIns="45700" tIns="22867" rIns="45700" bIns="22867" anchor="t" anchorCtr="0">
            <a:noAutofit/>
          </a:bodyPr>
          <a:lstStyle>
            <a:lvl1pPr marL="0" marR="0" indent="0" algn="l" defTabSz="914400" latinLnBrk="0">
              <a:lnSpc>
                <a:spcPct val="100000"/>
              </a:lnSpc>
              <a:spcBef>
                <a:spcPts val="1000"/>
              </a:spcBef>
              <a:spcAft>
                <a:spcPts val="0"/>
              </a:spcAft>
              <a:buClrTx/>
              <a:buSzTx/>
              <a:buFontTx/>
              <a:buNone/>
              <a:tabLst/>
              <a:defRPr sz="2400" b="0" i="0" u="none" strike="noStrike" cap="none" spc="0" baseline="0">
                <a:ln>
                  <a:noFill/>
                </a:ln>
                <a:solidFill>
                  <a:srgbClr val="666666"/>
                </a:solidFill>
                <a:uFillTx/>
                <a:latin typeface="Helvetica"/>
                <a:ea typeface="Helvetica"/>
                <a:cs typeface="Helvetica"/>
                <a:sym typeface="Helvetica"/>
              </a:defRPr>
            </a:lvl1pPr>
            <a:lvl2pPr marL="0" marR="0" indent="457200" algn="l" defTabSz="914400" latinLnBrk="0">
              <a:lnSpc>
                <a:spcPct val="100000"/>
              </a:lnSpc>
              <a:spcBef>
                <a:spcPts val="1000"/>
              </a:spcBef>
              <a:spcAft>
                <a:spcPts val="0"/>
              </a:spcAft>
              <a:buClrTx/>
              <a:buSzTx/>
              <a:buFontTx/>
              <a:buNone/>
              <a:tabLst/>
              <a:defRPr sz="2400" b="0" i="0" u="none" strike="noStrike" cap="none" spc="0" baseline="0">
                <a:ln>
                  <a:noFill/>
                </a:ln>
                <a:solidFill>
                  <a:srgbClr val="666666"/>
                </a:solidFill>
                <a:uFillTx/>
                <a:latin typeface="Helvetica"/>
                <a:ea typeface="Helvetica"/>
                <a:cs typeface="Helvetica"/>
                <a:sym typeface="Helvetica"/>
              </a:defRPr>
            </a:lvl2pPr>
            <a:lvl3pPr marL="0" marR="0" indent="914400" algn="l" defTabSz="914400" latinLnBrk="0">
              <a:lnSpc>
                <a:spcPct val="100000"/>
              </a:lnSpc>
              <a:spcBef>
                <a:spcPts val="1000"/>
              </a:spcBef>
              <a:spcAft>
                <a:spcPts val="0"/>
              </a:spcAft>
              <a:buClrTx/>
              <a:buSzTx/>
              <a:buFontTx/>
              <a:buNone/>
              <a:tabLst/>
              <a:defRPr sz="2400" b="0" i="0" u="none" strike="noStrike" cap="none" spc="0" baseline="0">
                <a:ln>
                  <a:noFill/>
                </a:ln>
                <a:solidFill>
                  <a:srgbClr val="666666"/>
                </a:solidFill>
                <a:uFillTx/>
                <a:latin typeface="Helvetica"/>
                <a:ea typeface="Helvetica"/>
                <a:cs typeface="Helvetica"/>
                <a:sym typeface="Helvetica"/>
              </a:defRPr>
            </a:lvl3pPr>
            <a:lvl4pPr marL="0" marR="0" indent="1371600" algn="l" defTabSz="914400" latinLnBrk="0">
              <a:lnSpc>
                <a:spcPct val="100000"/>
              </a:lnSpc>
              <a:spcBef>
                <a:spcPts val="1000"/>
              </a:spcBef>
              <a:spcAft>
                <a:spcPts val="0"/>
              </a:spcAft>
              <a:buClrTx/>
              <a:buSzTx/>
              <a:buFontTx/>
              <a:buNone/>
              <a:tabLst/>
              <a:defRPr sz="2400" b="0" i="0" u="none" strike="noStrike" cap="none" spc="0" baseline="0">
                <a:ln>
                  <a:noFill/>
                </a:ln>
                <a:solidFill>
                  <a:srgbClr val="666666"/>
                </a:solidFill>
                <a:uFillTx/>
                <a:latin typeface="Helvetica"/>
                <a:ea typeface="Helvetica"/>
                <a:cs typeface="Helvetica"/>
                <a:sym typeface="Helvetica"/>
              </a:defRPr>
            </a:lvl4pPr>
            <a:lvl5pPr marL="0" marR="0" indent="1828800" algn="l" defTabSz="914400" latinLnBrk="0">
              <a:lnSpc>
                <a:spcPct val="100000"/>
              </a:lnSpc>
              <a:spcBef>
                <a:spcPts val="1000"/>
              </a:spcBef>
              <a:spcAft>
                <a:spcPts val="0"/>
              </a:spcAft>
              <a:buClrTx/>
              <a:buSzTx/>
              <a:buFontTx/>
              <a:buNone/>
              <a:tabLst/>
              <a:defRPr sz="2400" b="0" i="0" u="none" strike="noStrike" cap="none" spc="0" baseline="0">
                <a:ln>
                  <a:noFill/>
                </a:ln>
                <a:solidFill>
                  <a:srgbClr val="666666"/>
                </a:solidFill>
                <a:uFillTx/>
                <a:latin typeface="Helvetica"/>
                <a:ea typeface="Helvetica"/>
                <a:cs typeface="Helvetica"/>
                <a:sym typeface="Helvetica"/>
              </a:defRPr>
            </a:lvl5pPr>
            <a:lvl6pPr marL="0" marR="0" indent="2286000" algn="l" defTabSz="914400" latinLnBrk="0">
              <a:lnSpc>
                <a:spcPct val="100000"/>
              </a:lnSpc>
              <a:spcBef>
                <a:spcPts val="1000"/>
              </a:spcBef>
              <a:spcAft>
                <a:spcPts val="0"/>
              </a:spcAft>
              <a:buClrTx/>
              <a:buSzTx/>
              <a:buFontTx/>
              <a:buNone/>
              <a:tabLst/>
              <a:defRPr sz="2400" b="0" i="0" u="none" strike="noStrike" cap="none" spc="0" baseline="0">
                <a:ln>
                  <a:noFill/>
                </a:ln>
                <a:solidFill>
                  <a:srgbClr val="666666"/>
                </a:solidFill>
                <a:uFillTx/>
                <a:latin typeface="Helvetica"/>
                <a:ea typeface="Helvetica"/>
                <a:cs typeface="Helvetica"/>
                <a:sym typeface="Helvetica"/>
              </a:defRPr>
            </a:lvl6pPr>
            <a:lvl7pPr marL="0" marR="0" indent="2743200" algn="l" defTabSz="914400" latinLnBrk="0">
              <a:lnSpc>
                <a:spcPct val="100000"/>
              </a:lnSpc>
              <a:spcBef>
                <a:spcPts val="1000"/>
              </a:spcBef>
              <a:spcAft>
                <a:spcPts val="0"/>
              </a:spcAft>
              <a:buClrTx/>
              <a:buSzTx/>
              <a:buFontTx/>
              <a:buNone/>
              <a:tabLst/>
              <a:defRPr sz="2400" b="0" i="0" u="none" strike="noStrike" cap="none" spc="0" baseline="0">
                <a:ln>
                  <a:noFill/>
                </a:ln>
                <a:solidFill>
                  <a:srgbClr val="666666"/>
                </a:solidFill>
                <a:uFillTx/>
                <a:latin typeface="Helvetica"/>
                <a:ea typeface="Helvetica"/>
                <a:cs typeface="Helvetica"/>
                <a:sym typeface="Helvetica"/>
              </a:defRPr>
            </a:lvl7pPr>
            <a:lvl8pPr marL="0" marR="0" indent="3200400" algn="l" defTabSz="914400" latinLnBrk="0">
              <a:lnSpc>
                <a:spcPct val="100000"/>
              </a:lnSpc>
              <a:spcBef>
                <a:spcPts val="1000"/>
              </a:spcBef>
              <a:spcAft>
                <a:spcPts val="0"/>
              </a:spcAft>
              <a:buClrTx/>
              <a:buSzTx/>
              <a:buFontTx/>
              <a:buNone/>
              <a:tabLst/>
              <a:defRPr sz="2400" b="0" i="0" u="none" strike="noStrike" cap="none" spc="0" baseline="0">
                <a:ln>
                  <a:noFill/>
                </a:ln>
                <a:solidFill>
                  <a:srgbClr val="666666"/>
                </a:solidFill>
                <a:uFillTx/>
                <a:latin typeface="Helvetica"/>
                <a:ea typeface="Helvetica"/>
                <a:cs typeface="Helvetica"/>
                <a:sym typeface="Helvetica"/>
              </a:defRPr>
            </a:lvl8pPr>
            <a:lvl9pPr marL="0" marR="0" indent="3657600" algn="l" defTabSz="914400" latinLnBrk="0">
              <a:lnSpc>
                <a:spcPct val="100000"/>
              </a:lnSpc>
              <a:spcBef>
                <a:spcPts val="1000"/>
              </a:spcBef>
              <a:spcAft>
                <a:spcPts val="0"/>
              </a:spcAft>
              <a:buClrTx/>
              <a:buSzTx/>
              <a:buFontTx/>
              <a:buNone/>
              <a:tabLst/>
              <a:defRPr sz="2400" b="0" i="0" u="none" strike="noStrike" cap="none" spc="0" baseline="0">
                <a:ln>
                  <a:noFill/>
                </a:ln>
                <a:solidFill>
                  <a:srgbClr val="666666"/>
                </a:solidFill>
                <a:uFillTx/>
                <a:latin typeface="Helvetica"/>
                <a:ea typeface="Helvetica"/>
                <a:cs typeface="Helvetica"/>
                <a:sym typeface="Helvetica"/>
              </a:defRPr>
            </a:lvl9pPr>
          </a:lstStyle>
          <a:p>
            <a:pPr marL="0" marR="0" lvl="0" indent="0" algn="ctr" defTabSz="457200" rtl="0" eaLnBrk="1" fontAlgn="auto" latinLnBrk="0" hangingPunct="1">
              <a:lnSpc>
                <a:spcPct val="100000"/>
              </a:lnSpc>
              <a:spcBef>
                <a:spcPts val="500"/>
              </a:spcBef>
              <a:spcAft>
                <a:spcPts val="0"/>
              </a:spcAft>
              <a:buClr>
                <a:srgbClr val="242727"/>
              </a:buClr>
              <a:buSzTx/>
              <a:buFontTx/>
              <a:buNone/>
              <a:tabLst/>
              <a:defRPr/>
            </a:pPr>
            <a:r>
              <a:rPr kumimoji="0" lang="es-ES" sz="1100" b="0" i="1" u="none" strike="noStrike" kern="0" cap="none" spc="0" normalizeH="0" baseline="0" noProof="0">
                <a:ln>
                  <a:noFill/>
                </a:ln>
                <a:solidFill>
                  <a:srgbClr val="FFFEFF"/>
                </a:solidFill>
                <a:effectLst/>
                <a:uLnTx/>
                <a:uFillTx/>
                <a:latin typeface="+mj-lt"/>
                <a:ea typeface="Poppins"/>
                <a:cs typeface="Poppins" panose="00000500000000000000" pitchFamily="50" charset="0"/>
                <a:sym typeface="Poppins"/>
              </a:rPr>
              <a:t>Email personal -&gt; gerardgraciaarcas@gmail.com</a:t>
            </a:r>
            <a:endParaRPr kumimoji="0" lang="es-ES" sz="800" b="0" i="1" u="none" strike="noStrike" kern="0" cap="none" spc="0" normalizeH="0" baseline="0" noProof="0">
              <a:ln>
                <a:noFill/>
              </a:ln>
              <a:solidFill>
                <a:srgbClr val="0A937C"/>
              </a:solidFill>
              <a:effectLst/>
              <a:uLnTx/>
              <a:uFillTx/>
              <a:latin typeface="+mj-lt"/>
              <a:cs typeface="Poppins" panose="00000500000000000000" pitchFamily="50" charset="0"/>
              <a:sym typeface="Helvetica"/>
            </a:endParaRPr>
          </a:p>
          <a:p>
            <a:pPr marL="0" marR="0" lvl="0" indent="0" algn="l" defTabSz="457200" rtl="0" eaLnBrk="1" fontAlgn="auto" latinLnBrk="0" hangingPunct="1">
              <a:lnSpc>
                <a:spcPct val="100000"/>
              </a:lnSpc>
              <a:spcBef>
                <a:spcPts val="500"/>
              </a:spcBef>
              <a:spcAft>
                <a:spcPts val="0"/>
              </a:spcAft>
              <a:buClr>
                <a:srgbClr val="242727"/>
              </a:buClr>
              <a:buSzTx/>
              <a:buFontTx/>
              <a:buNone/>
              <a:tabLst/>
              <a:defRPr/>
            </a:pPr>
            <a:endParaRPr kumimoji="0" lang="es-ES" sz="200" b="0" i="1" u="none" strike="noStrike" kern="0" cap="none" spc="0" normalizeH="0" baseline="0" noProof="0">
              <a:ln>
                <a:noFill/>
              </a:ln>
              <a:solidFill>
                <a:srgbClr val="FF0066"/>
              </a:solidFill>
              <a:effectLst/>
              <a:uLnTx/>
              <a:uFillTx/>
              <a:latin typeface="+mj-lt"/>
              <a:ea typeface="Poppins"/>
              <a:cs typeface="Poppins" panose="00000500000000000000" pitchFamily="50" charset="0"/>
              <a:sym typeface="Poppins"/>
            </a:endParaRPr>
          </a:p>
        </p:txBody>
      </p:sp>
      <p:sp>
        <p:nvSpPr>
          <p:cNvPr id="6" name="Rectángulo 5">
            <a:extLst>
              <a:ext uri="{FF2B5EF4-FFF2-40B4-BE49-F238E27FC236}">
                <a16:creationId xmlns:a16="http://schemas.microsoft.com/office/drawing/2014/main" id="{F4F141DC-500F-43DB-B4BF-1B438C2F6AC0}"/>
              </a:ext>
            </a:extLst>
          </p:cNvPr>
          <p:cNvSpPr/>
          <p:nvPr/>
        </p:nvSpPr>
        <p:spPr>
          <a:xfrm>
            <a:off x="0" y="2296855"/>
            <a:ext cx="5639783" cy="2442640"/>
          </a:xfrm>
          <a:prstGeom prst="rect">
            <a:avLst/>
          </a:prstGeom>
          <a:solidFill>
            <a:srgbClr val="FDD00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410766" rtl="0" eaLnBrk="1" fontAlgn="auto" latinLnBrk="0" hangingPunct="0">
              <a:lnSpc>
                <a:spcPct val="100000"/>
              </a:lnSpc>
              <a:spcBef>
                <a:spcPts val="0"/>
              </a:spcBef>
              <a:spcAft>
                <a:spcPts val="0"/>
              </a:spcAft>
              <a:buClrTx/>
              <a:buSzTx/>
              <a:buFont typeface="Arial"/>
              <a:buNone/>
              <a:tabLst/>
              <a:defRPr/>
            </a:pPr>
            <a:endParaRPr kumimoji="0" lang="es-ES" sz="1600" b="0" i="0" u="none" strike="noStrike" kern="0" cap="none" spc="0" normalizeH="0" baseline="0" noProof="0">
              <a:ln>
                <a:noFill/>
              </a:ln>
              <a:solidFill>
                <a:srgbClr val="FFFFFF"/>
              </a:solidFill>
              <a:effectLst/>
              <a:uLnTx/>
              <a:uFillTx/>
              <a:latin typeface="Helvetica Light"/>
              <a:ea typeface="Helvetica Light"/>
              <a:cs typeface="Helvetica Light"/>
              <a:sym typeface="Helvetica Light"/>
            </a:endParaRPr>
          </a:p>
        </p:txBody>
      </p:sp>
      <p:pic>
        <p:nvPicPr>
          <p:cNvPr id="7" name="Picture 2" descr="Gerard Gracia Arcas - YouTube">
            <a:extLst>
              <a:ext uri="{FF2B5EF4-FFF2-40B4-BE49-F238E27FC236}">
                <a16:creationId xmlns:a16="http://schemas.microsoft.com/office/drawing/2014/main" id="{5153B3A6-25C6-4370-BED3-A0F9C3B5B2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890" y="1903406"/>
            <a:ext cx="3162391" cy="3162391"/>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785;p114">
            <a:extLst>
              <a:ext uri="{FF2B5EF4-FFF2-40B4-BE49-F238E27FC236}">
                <a16:creationId xmlns:a16="http://schemas.microsoft.com/office/drawing/2014/main" id="{BA71E27E-DE55-4946-BCD8-A127055A40CD}"/>
              </a:ext>
            </a:extLst>
          </p:cNvPr>
          <p:cNvSpPr txBox="1">
            <a:spLocks/>
          </p:cNvSpPr>
          <p:nvPr/>
        </p:nvSpPr>
        <p:spPr>
          <a:xfrm>
            <a:off x="8239344" y="4209966"/>
            <a:ext cx="2483574" cy="449818"/>
          </a:xfrm>
          <a:prstGeom prst="rect">
            <a:avLst/>
          </a:prstGeom>
          <a:noFill/>
          <a:ln>
            <a:noFill/>
          </a:ln>
        </p:spPr>
        <p:txBody>
          <a:bodyPr spcFirstLastPara="1" wrap="square" lIns="45700" tIns="22867" rIns="45700" bIns="22867" anchor="t" anchorCtr="0">
            <a:noAutofit/>
          </a:bodyPr>
          <a:lstStyle>
            <a:lvl1pPr marL="0" marR="0" indent="0" algn="l" defTabSz="914400" latinLnBrk="0">
              <a:lnSpc>
                <a:spcPct val="100000"/>
              </a:lnSpc>
              <a:spcBef>
                <a:spcPts val="1000"/>
              </a:spcBef>
              <a:spcAft>
                <a:spcPts val="0"/>
              </a:spcAft>
              <a:buClrTx/>
              <a:buSzTx/>
              <a:buFontTx/>
              <a:buNone/>
              <a:tabLst/>
              <a:defRPr sz="2400" b="0" i="0" u="none" strike="noStrike" cap="none" spc="0" baseline="0">
                <a:ln>
                  <a:noFill/>
                </a:ln>
                <a:solidFill>
                  <a:srgbClr val="666666"/>
                </a:solidFill>
                <a:uFillTx/>
                <a:latin typeface="Helvetica"/>
                <a:ea typeface="Helvetica"/>
                <a:cs typeface="Helvetica"/>
                <a:sym typeface="Helvetica"/>
              </a:defRPr>
            </a:lvl1pPr>
            <a:lvl2pPr marL="0" marR="0" indent="457200" algn="l" defTabSz="914400" latinLnBrk="0">
              <a:lnSpc>
                <a:spcPct val="100000"/>
              </a:lnSpc>
              <a:spcBef>
                <a:spcPts val="1000"/>
              </a:spcBef>
              <a:spcAft>
                <a:spcPts val="0"/>
              </a:spcAft>
              <a:buClrTx/>
              <a:buSzTx/>
              <a:buFontTx/>
              <a:buNone/>
              <a:tabLst/>
              <a:defRPr sz="2400" b="0" i="0" u="none" strike="noStrike" cap="none" spc="0" baseline="0">
                <a:ln>
                  <a:noFill/>
                </a:ln>
                <a:solidFill>
                  <a:srgbClr val="666666"/>
                </a:solidFill>
                <a:uFillTx/>
                <a:latin typeface="Helvetica"/>
                <a:ea typeface="Helvetica"/>
                <a:cs typeface="Helvetica"/>
                <a:sym typeface="Helvetica"/>
              </a:defRPr>
            </a:lvl2pPr>
            <a:lvl3pPr marL="0" marR="0" indent="914400" algn="l" defTabSz="914400" latinLnBrk="0">
              <a:lnSpc>
                <a:spcPct val="100000"/>
              </a:lnSpc>
              <a:spcBef>
                <a:spcPts val="1000"/>
              </a:spcBef>
              <a:spcAft>
                <a:spcPts val="0"/>
              </a:spcAft>
              <a:buClrTx/>
              <a:buSzTx/>
              <a:buFontTx/>
              <a:buNone/>
              <a:tabLst/>
              <a:defRPr sz="2400" b="0" i="0" u="none" strike="noStrike" cap="none" spc="0" baseline="0">
                <a:ln>
                  <a:noFill/>
                </a:ln>
                <a:solidFill>
                  <a:srgbClr val="666666"/>
                </a:solidFill>
                <a:uFillTx/>
                <a:latin typeface="Helvetica"/>
                <a:ea typeface="Helvetica"/>
                <a:cs typeface="Helvetica"/>
                <a:sym typeface="Helvetica"/>
              </a:defRPr>
            </a:lvl3pPr>
            <a:lvl4pPr marL="0" marR="0" indent="1371600" algn="l" defTabSz="914400" latinLnBrk="0">
              <a:lnSpc>
                <a:spcPct val="100000"/>
              </a:lnSpc>
              <a:spcBef>
                <a:spcPts val="1000"/>
              </a:spcBef>
              <a:spcAft>
                <a:spcPts val="0"/>
              </a:spcAft>
              <a:buClrTx/>
              <a:buSzTx/>
              <a:buFontTx/>
              <a:buNone/>
              <a:tabLst/>
              <a:defRPr sz="2400" b="0" i="0" u="none" strike="noStrike" cap="none" spc="0" baseline="0">
                <a:ln>
                  <a:noFill/>
                </a:ln>
                <a:solidFill>
                  <a:srgbClr val="666666"/>
                </a:solidFill>
                <a:uFillTx/>
                <a:latin typeface="Helvetica"/>
                <a:ea typeface="Helvetica"/>
                <a:cs typeface="Helvetica"/>
                <a:sym typeface="Helvetica"/>
              </a:defRPr>
            </a:lvl4pPr>
            <a:lvl5pPr marL="0" marR="0" indent="1828800" algn="l" defTabSz="914400" latinLnBrk="0">
              <a:lnSpc>
                <a:spcPct val="100000"/>
              </a:lnSpc>
              <a:spcBef>
                <a:spcPts val="1000"/>
              </a:spcBef>
              <a:spcAft>
                <a:spcPts val="0"/>
              </a:spcAft>
              <a:buClrTx/>
              <a:buSzTx/>
              <a:buFontTx/>
              <a:buNone/>
              <a:tabLst/>
              <a:defRPr sz="2400" b="0" i="0" u="none" strike="noStrike" cap="none" spc="0" baseline="0">
                <a:ln>
                  <a:noFill/>
                </a:ln>
                <a:solidFill>
                  <a:srgbClr val="666666"/>
                </a:solidFill>
                <a:uFillTx/>
                <a:latin typeface="Helvetica"/>
                <a:ea typeface="Helvetica"/>
                <a:cs typeface="Helvetica"/>
                <a:sym typeface="Helvetica"/>
              </a:defRPr>
            </a:lvl5pPr>
            <a:lvl6pPr marL="0" marR="0" indent="2286000" algn="l" defTabSz="914400" latinLnBrk="0">
              <a:lnSpc>
                <a:spcPct val="100000"/>
              </a:lnSpc>
              <a:spcBef>
                <a:spcPts val="1000"/>
              </a:spcBef>
              <a:spcAft>
                <a:spcPts val="0"/>
              </a:spcAft>
              <a:buClrTx/>
              <a:buSzTx/>
              <a:buFontTx/>
              <a:buNone/>
              <a:tabLst/>
              <a:defRPr sz="2400" b="0" i="0" u="none" strike="noStrike" cap="none" spc="0" baseline="0">
                <a:ln>
                  <a:noFill/>
                </a:ln>
                <a:solidFill>
                  <a:srgbClr val="666666"/>
                </a:solidFill>
                <a:uFillTx/>
                <a:latin typeface="Helvetica"/>
                <a:ea typeface="Helvetica"/>
                <a:cs typeface="Helvetica"/>
                <a:sym typeface="Helvetica"/>
              </a:defRPr>
            </a:lvl6pPr>
            <a:lvl7pPr marL="0" marR="0" indent="2743200" algn="l" defTabSz="914400" latinLnBrk="0">
              <a:lnSpc>
                <a:spcPct val="100000"/>
              </a:lnSpc>
              <a:spcBef>
                <a:spcPts val="1000"/>
              </a:spcBef>
              <a:spcAft>
                <a:spcPts val="0"/>
              </a:spcAft>
              <a:buClrTx/>
              <a:buSzTx/>
              <a:buFontTx/>
              <a:buNone/>
              <a:tabLst/>
              <a:defRPr sz="2400" b="0" i="0" u="none" strike="noStrike" cap="none" spc="0" baseline="0">
                <a:ln>
                  <a:noFill/>
                </a:ln>
                <a:solidFill>
                  <a:srgbClr val="666666"/>
                </a:solidFill>
                <a:uFillTx/>
                <a:latin typeface="Helvetica"/>
                <a:ea typeface="Helvetica"/>
                <a:cs typeface="Helvetica"/>
                <a:sym typeface="Helvetica"/>
              </a:defRPr>
            </a:lvl7pPr>
            <a:lvl8pPr marL="0" marR="0" indent="3200400" algn="l" defTabSz="914400" latinLnBrk="0">
              <a:lnSpc>
                <a:spcPct val="100000"/>
              </a:lnSpc>
              <a:spcBef>
                <a:spcPts val="1000"/>
              </a:spcBef>
              <a:spcAft>
                <a:spcPts val="0"/>
              </a:spcAft>
              <a:buClrTx/>
              <a:buSzTx/>
              <a:buFontTx/>
              <a:buNone/>
              <a:tabLst/>
              <a:defRPr sz="2400" b="0" i="0" u="none" strike="noStrike" cap="none" spc="0" baseline="0">
                <a:ln>
                  <a:noFill/>
                </a:ln>
                <a:solidFill>
                  <a:srgbClr val="666666"/>
                </a:solidFill>
                <a:uFillTx/>
                <a:latin typeface="Helvetica"/>
                <a:ea typeface="Helvetica"/>
                <a:cs typeface="Helvetica"/>
                <a:sym typeface="Helvetica"/>
              </a:defRPr>
            </a:lvl8pPr>
            <a:lvl9pPr marL="0" marR="0" indent="3657600" algn="l" defTabSz="914400" latinLnBrk="0">
              <a:lnSpc>
                <a:spcPct val="100000"/>
              </a:lnSpc>
              <a:spcBef>
                <a:spcPts val="1000"/>
              </a:spcBef>
              <a:spcAft>
                <a:spcPts val="0"/>
              </a:spcAft>
              <a:buClrTx/>
              <a:buSzTx/>
              <a:buFontTx/>
              <a:buNone/>
              <a:tabLst/>
              <a:defRPr sz="2400" b="0" i="0" u="none" strike="noStrike" cap="none" spc="0" baseline="0">
                <a:ln>
                  <a:noFill/>
                </a:ln>
                <a:solidFill>
                  <a:srgbClr val="666666"/>
                </a:solidFill>
                <a:uFillTx/>
                <a:latin typeface="Helvetica"/>
                <a:ea typeface="Helvetica"/>
                <a:cs typeface="Helvetica"/>
                <a:sym typeface="Helvetica"/>
              </a:defRPr>
            </a:lvl9pPr>
          </a:lstStyle>
          <a:p>
            <a:pPr marL="0" marR="0" lvl="0" indent="0" algn="ctr" defTabSz="457200" rtl="0" eaLnBrk="1" fontAlgn="auto" latinLnBrk="0" hangingPunct="1">
              <a:lnSpc>
                <a:spcPct val="100000"/>
              </a:lnSpc>
              <a:spcBef>
                <a:spcPts val="500"/>
              </a:spcBef>
              <a:spcAft>
                <a:spcPts val="0"/>
              </a:spcAft>
              <a:buClr>
                <a:srgbClr val="242727"/>
              </a:buClr>
              <a:buSzTx/>
              <a:buFontTx/>
              <a:buNone/>
              <a:tabLst/>
              <a:defRPr/>
            </a:pPr>
            <a:r>
              <a:rPr kumimoji="0" lang="es-ES" sz="1400" b="1" i="0" u="none" strike="noStrike" kern="0" cap="none" spc="0" normalizeH="0" baseline="0" noProof="0">
                <a:ln>
                  <a:noFill/>
                </a:ln>
                <a:solidFill>
                  <a:srgbClr val="FFFEFF"/>
                </a:solidFill>
                <a:effectLst/>
                <a:uLnTx/>
                <a:uFillTx/>
                <a:latin typeface="+mj-lt"/>
                <a:ea typeface="Poppins"/>
                <a:cs typeface="Poppins" panose="00000500000000000000" pitchFamily="50" charset="0"/>
                <a:sym typeface="Poppins"/>
              </a:rPr>
              <a:t>gerardgracia.com</a:t>
            </a:r>
            <a:endParaRPr kumimoji="0" lang="es-ES" sz="600" b="1" i="0" u="none" strike="noStrike" kern="0" cap="none" spc="0" normalizeH="0" baseline="0" noProof="0">
              <a:ln>
                <a:noFill/>
              </a:ln>
              <a:solidFill>
                <a:srgbClr val="FFFEFF"/>
              </a:solidFill>
              <a:effectLst/>
              <a:uLnTx/>
              <a:uFillTx/>
              <a:latin typeface="+mj-lt"/>
              <a:ea typeface="Poppins"/>
              <a:cs typeface="Poppins" panose="00000500000000000000" pitchFamily="50" charset="0"/>
              <a:sym typeface="Poppins"/>
            </a:endParaRPr>
          </a:p>
        </p:txBody>
      </p:sp>
      <p:sp>
        <p:nvSpPr>
          <p:cNvPr id="11" name="Google Shape;785;p114">
            <a:extLst>
              <a:ext uri="{FF2B5EF4-FFF2-40B4-BE49-F238E27FC236}">
                <a16:creationId xmlns:a16="http://schemas.microsoft.com/office/drawing/2014/main" id="{87431C7B-A20C-4714-82A5-4BD46A4F6E99}"/>
              </a:ext>
            </a:extLst>
          </p:cNvPr>
          <p:cNvSpPr txBox="1">
            <a:spLocks/>
          </p:cNvSpPr>
          <p:nvPr/>
        </p:nvSpPr>
        <p:spPr>
          <a:xfrm>
            <a:off x="6103177" y="4224254"/>
            <a:ext cx="2194616" cy="449818"/>
          </a:xfrm>
          <a:prstGeom prst="rect">
            <a:avLst/>
          </a:prstGeom>
          <a:noFill/>
          <a:ln>
            <a:noFill/>
          </a:ln>
        </p:spPr>
        <p:txBody>
          <a:bodyPr spcFirstLastPara="1" wrap="square" lIns="45700" tIns="22867" rIns="45700" bIns="22867" anchor="t" anchorCtr="0">
            <a:noAutofit/>
          </a:bodyPr>
          <a:lstStyle>
            <a:lvl1pPr marL="0" marR="0" indent="0" algn="l" defTabSz="914400" latinLnBrk="0">
              <a:lnSpc>
                <a:spcPct val="100000"/>
              </a:lnSpc>
              <a:spcBef>
                <a:spcPts val="1000"/>
              </a:spcBef>
              <a:spcAft>
                <a:spcPts val="0"/>
              </a:spcAft>
              <a:buClrTx/>
              <a:buSzTx/>
              <a:buFontTx/>
              <a:buNone/>
              <a:tabLst/>
              <a:defRPr sz="2400" b="0" i="0" u="none" strike="noStrike" cap="none" spc="0" baseline="0">
                <a:ln>
                  <a:noFill/>
                </a:ln>
                <a:solidFill>
                  <a:srgbClr val="666666"/>
                </a:solidFill>
                <a:uFillTx/>
                <a:latin typeface="Helvetica"/>
                <a:ea typeface="Helvetica"/>
                <a:cs typeface="Helvetica"/>
                <a:sym typeface="Helvetica"/>
              </a:defRPr>
            </a:lvl1pPr>
            <a:lvl2pPr marL="0" marR="0" indent="457200" algn="l" defTabSz="914400" latinLnBrk="0">
              <a:lnSpc>
                <a:spcPct val="100000"/>
              </a:lnSpc>
              <a:spcBef>
                <a:spcPts val="1000"/>
              </a:spcBef>
              <a:spcAft>
                <a:spcPts val="0"/>
              </a:spcAft>
              <a:buClrTx/>
              <a:buSzTx/>
              <a:buFontTx/>
              <a:buNone/>
              <a:tabLst/>
              <a:defRPr sz="2400" b="0" i="0" u="none" strike="noStrike" cap="none" spc="0" baseline="0">
                <a:ln>
                  <a:noFill/>
                </a:ln>
                <a:solidFill>
                  <a:srgbClr val="666666"/>
                </a:solidFill>
                <a:uFillTx/>
                <a:latin typeface="Helvetica"/>
                <a:ea typeface="Helvetica"/>
                <a:cs typeface="Helvetica"/>
                <a:sym typeface="Helvetica"/>
              </a:defRPr>
            </a:lvl2pPr>
            <a:lvl3pPr marL="0" marR="0" indent="914400" algn="l" defTabSz="914400" latinLnBrk="0">
              <a:lnSpc>
                <a:spcPct val="100000"/>
              </a:lnSpc>
              <a:spcBef>
                <a:spcPts val="1000"/>
              </a:spcBef>
              <a:spcAft>
                <a:spcPts val="0"/>
              </a:spcAft>
              <a:buClrTx/>
              <a:buSzTx/>
              <a:buFontTx/>
              <a:buNone/>
              <a:tabLst/>
              <a:defRPr sz="2400" b="0" i="0" u="none" strike="noStrike" cap="none" spc="0" baseline="0">
                <a:ln>
                  <a:noFill/>
                </a:ln>
                <a:solidFill>
                  <a:srgbClr val="666666"/>
                </a:solidFill>
                <a:uFillTx/>
                <a:latin typeface="Helvetica"/>
                <a:ea typeface="Helvetica"/>
                <a:cs typeface="Helvetica"/>
                <a:sym typeface="Helvetica"/>
              </a:defRPr>
            </a:lvl3pPr>
            <a:lvl4pPr marL="0" marR="0" indent="1371600" algn="l" defTabSz="914400" latinLnBrk="0">
              <a:lnSpc>
                <a:spcPct val="100000"/>
              </a:lnSpc>
              <a:spcBef>
                <a:spcPts val="1000"/>
              </a:spcBef>
              <a:spcAft>
                <a:spcPts val="0"/>
              </a:spcAft>
              <a:buClrTx/>
              <a:buSzTx/>
              <a:buFontTx/>
              <a:buNone/>
              <a:tabLst/>
              <a:defRPr sz="2400" b="0" i="0" u="none" strike="noStrike" cap="none" spc="0" baseline="0">
                <a:ln>
                  <a:noFill/>
                </a:ln>
                <a:solidFill>
                  <a:srgbClr val="666666"/>
                </a:solidFill>
                <a:uFillTx/>
                <a:latin typeface="Helvetica"/>
                <a:ea typeface="Helvetica"/>
                <a:cs typeface="Helvetica"/>
                <a:sym typeface="Helvetica"/>
              </a:defRPr>
            </a:lvl4pPr>
            <a:lvl5pPr marL="0" marR="0" indent="1828800" algn="l" defTabSz="914400" latinLnBrk="0">
              <a:lnSpc>
                <a:spcPct val="100000"/>
              </a:lnSpc>
              <a:spcBef>
                <a:spcPts val="1000"/>
              </a:spcBef>
              <a:spcAft>
                <a:spcPts val="0"/>
              </a:spcAft>
              <a:buClrTx/>
              <a:buSzTx/>
              <a:buFontTx/>
              <a:buNone/>
              <a:tabLst/>
              <a:defRPr sz="2400" b="0" i="0" u="none" strike="noStrike" cap="none" spc="0" baseline="0">
                <a:ln>
                  <a:noFill/>
                </a:ln>
                <a:solidFill>
                  <a:srgbClr val="666666"/>
                </a:solidFill>
                <a:uFillTx/>
                <a:latin typeface="Helvetica"/>
                <a:ea typeface="Helvetica"/>
                <a:cs typeface="Helvetica"/>
                <a:sym typeface="Helvetica"/>
              </a:defRPr>
            </a:lvl5pPr>
            <a:lvl6pPr marL="0" marR="0" indent="2286000" algn="l" defTabSz="914400" latinLnBrk="0">
              <a:lnSpc>
                <a:spcPct val="100000"/>
              </a:lnSpc>
              <a:spcBef>
                <a:spcPts val="1000"/>
              </a:spcBef>
              <a:spcAft>
                <a:spcPts val="0"/>
              </a:spcAft>
              <a:buClrTx/>
              <a:buSzTx/>
              <a:buFontTx/>
              <a:buNone/>
              <a:tabLst/>
              <a:defRPr sz="2400" b="0" i="0" u="none" strike="noStrike" cap="none" spc="0" baseline="0">
                <a:ln>
                  <a:noFill/>
                </a:ln>
                <a:solidFill>
                  <a:srgbClr val="666666"/>
                </a:solidFill>
                <a:uFillTx/>
                <a:latin typeface="Helvetica"/>
                <a:ea typeface="Helvetica"/>
                <a:cs typeface="Helvetica"/>
                <a:sym typeface="Helvetica"/>
              </a:defRPr>
            </a:lvl6pPr>
            <a:lvl7pPr marL="0" marR="0" indent="2743200" algn="l" defTabSz="914400" latinLnBrk="0">
              <a:lnSpc>
                <a:spcPct val="100000"/>
              </a:lnSpc>
              <a:spcBef>
                <a:spcPts val="1000"/>
              </a:spcBef>
              <a:spcAft>
                <a:spcPts val="0"/>
              </a:spcAft>
              <a:buClrTx/>
              <a:buSzTx/>
              <a:buFontTx/>
              <a:buNone/>
              <a:tabLst/>
              <a:defRPr sz="2400" b="0" i="0" u="none" strike="noStrike" cap="none" spc="0" baseline="0">
                <a:ln>
                  <a:noFill/>
                </a:ln>
                <a:solidFill>
                  <a:srgbClr val="666666"/>
                </a:solidFill>
                <a:uFillTx/>
                <a:latin typeface="Helvetica"/>
                <a:ea typeface="Helvetica"/>
                <a:cs typeface="Helvetica"/>
                <a:sym typeface="Helvetica"/>
              </a:defRPr>
            </a:lvl7pPr>
            <a:lvl8pPr marL="0" marR="0" indent="3200400" algn="l" defTabSz="914400" latinLnBrk="0">
              <a:lnSpc>
                <a:spcPct val="100000"/>
              </a:lnSpc>
              <a:spcBef>
                <a:spcPts val="1000"/>
              </a:spcBef>
              <a:spcAft>
                <a:spcPts val="0"/>
              </a:spcAft>
              <a:buClrTx/>
              <a:buSzTx/>
              <a:buFontTx/>
              <a:buNone/>
              <a:tabLst/>
              <a:defRPr sz="2400" b="0" i="0" u="none" strike="noStrike" cap="none" spc="0" baseline="0">
                <a:ln>
                  <a:noFill/>
                </a:ln>
                <a:solidFill>
                  <a:srgbClr val="666666"/>
                </a:solidFill>
                <a:uFillTx/>
                <a:latin typeface="Helvetica"/>
                <a:ea typeface="Helvetica"/>
                <a:cs typeface="Helvetica"/>
                <a:sym typeface="Helvetica"/>
              </a:defRPr>
            </a:lvl8pPr>
            <a:lvl9pPr marL="0" marR="0" indent="3657600" algn="l" defTabSz="914400" latinLnBrk="0">
              <a:lnSpc>
                <a:spcPct val="100000"/>
              </a:lnSpc>
              <a:spcBef>
                <a:spcPts val="1000"/>
              </a:spcBef>
              <a:spcAft>
                <a:spcPts val="0"/>
              </a:spcAft>
              <a:buClrTx/>
              <a:buSzTx/>
              <a:buFontTx/>
              <a:buNone/>
              <a:tabLst/>
              <a:defRPr sz="2400" b="0" i="0" u="none" strike="noStrike" cap="none" spc="0" baseline="0">
                <a:ln>
                  <a:noFill/>
                </a:ln>
                <a:solidFill>
                  <a:srgbClr val="666666"/>
                </a:solidFill>
                <a:uFillTx/>
                <a:latin typeface="Helvetica"/>
                <a:ea typeface="Helvetica"/>
                <a:cs typeface="Helvetica"/>
                <a:sym typeface="Helvetica"/>
              </a:defRPr>
            </a:lvl9pPr>
          </a:lstStyle>
          <a:p>
            <a:pPr marL="0" marR="0" lvl="0" indent="0" algn="ctr" defTabSz="457200" rtl="0" eaLnBrk="1" fontAlgn="auto" latinLnBrk="0" hangingPunct="1">
              <a:lnSpc>
                <a:spcPct val="100000"/>
              </a:lnSpc>
              <a:spcBef>
                <a:spcPts val="500"/>
              </a:spcBef>
              <a:spcAft>
                <a:spcPts val="0"/>
              </a:spcAft>
              <a:buClr>
                <a:srgbClr val="242727"/>
              </a:buClr>
              <a:buSzTx/>
              <a:buFontTx/>
              <a:buNone/>
              <a:tabLst/>
              <a:defRPr/>
            </a:pPr>
            <a:r>
              <a:rPr kumimoji="0" lang="es-ES" sz="1400" b="1" i="0" u="none" strike="noStrike" kern="0" cap="none" spc="0" normalizeH="0" baseline="0" noProof="0">
                <a:ln>
                  <a:noFill/>
                </a:ln>
                <a:solidFill>
                  <a:srgbClr val="FFFEFF"/>
                </a:solidFill>
                <a:effectLst/>
                <a:uLnTx/>
                <a:uFillTx/>
                <a:latin typeface="+mj-lt"/>
                <a:ea typeface="Poppins"/>
                <a:cs typeface="Poppins" panose="00000500000000000000" pitchFamily="50" charset="0"/>
                <a:sym typeface="Poppins"/>
              </a:rPr>
              <a:t>Gerard Gracia Arcas</a:t>
            </a:r>
            <a:endParaRPr kumimoji="0" lang="es-ES" sz="600" b="1" i="0" u="none" strike="noStrike" kern="0" cap="none" spc="0" normalizeH="0" baseline="0" noProof="0">
              <a:ln>
                <a:noFill/>
              </a:ln>
              <a:solidFill>
                <a:srgbClr val="FFFEFF"/>
              </a:solidFill>
              <a:effectLst/>
              <a:uLnTx/>
              <a:uFillTx/>
              <a:latin typeface="+mj-lt"/>
              <a:ea typeface="Poppins"/>
              <a:cs typeface="Poppins" panose="00000500000000000000" pitchFamily="50" charset="0"/>
              <a:sym typeface="Poppins"/>
            </a:endParaRPr>
          </a:p>
        </p:txBody>
      </p:sp>
      <p:pic>
        <p:nvPicPr>
          <p:cNvPr id="28676" name="Picture 4">
            <a:extLst>
              <a:ext uri="{FF2B5EF4-FFF2-40B4-BE49-F238E27FC236}">
                <a16:creationId xmlns:a16="http://schemas.microsoft.com/office/drawing/2014/main" id="{5B535204-1265-45C4-A825-92E1DA1C235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66012" y="3215411"/>
            <a:ext cx="868947" cy="868947"/>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a:extLst>
              <a:ext uri="{FF2B5EF4-FFF2-40B4-BE49-F238E27FC236}">
                <a16:creationId xmlns:a16="http://schemas.microsoft.com/office/drawing/2014/main" id="{503D443F-118B-4F4D-9AC6-39AE9D8E6225}"/>
              </a:ext>
            </a:extLst>
          </p:cNvPr>
          <p:cNvSpPr/>
          <p:nvPr/>
        </p:nvSpPr>
        <p:spPr>
          <a:xfrm>
            <a:off x="5691543" y="2296855"/>
            <a:ext cx="5265401" cy="2442640"/>
          </a:xfrm>
          <a:prstGeom prst="rect">
            <a:avLst/>
          </a:prstGeom>
          <a:noFill/>
          <a:ln w="12700" cap="flat">
            <a:solidFill>
              <a:schemeClr val="bg1">
                <a:lumMod val="10000"/>
                <a:lumOff val="9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410766" rtl="0" eaLnBrk="1" fontAlgn="auto" latinLnBrk="0" hangingPunct="0">
              <a:lnSpc>
                <a:spcPct val="100000"/>
              </a:lnSpc>
              <a:spcBef>
                <a:spcPts val="0"/>
              </a:spcBef>
              <a:spcAft>
                <a:spcPts val="0"/>
              </a:spcAft>
              <a:buClrTx/>
              <a:buSzTx/>
              <a:buFont typeface="Arial"/>
              <a:buNone/>
              <a:tabLst/>
              <a:defRPr/>
            </a:pPr>
            <a:endParaRPr kumimoji="0" lang="es-ES" sz="1600" b="0" i="0" u="none" strike="noStrike" kern="0" cap="none" spc="0" normalizeH="0" baseline="0" noProof="0">
              <a:ln>
                <a:noFill/>
              </a:ln>
              <a:solidFill>
                <a:srgbClr val="FFFFFF"/>
              </a:solidFill>
              <a:effectLst/>
              <a:uLnTx/>
              <a:uFillTx/>
              <a:latin typeface="Helvetica Light"/>
              <a:ea typeface="Helvetica Light"/>
              <a:cs typeface="Helvetica Light"/>
              <a:sym typeface="Helvetica Light"/>
            </a:endParaRPr>
          </a:p>
        </p:txBody>
      </p:sp>
      <p:sp>
        <p:nvSpPr>
          <p:cNvPr id="8" name="Google Shape;785;p114">
            <a:extLst>
              <a:ext uri="{FF2B5EF4-FFF2-40B4-BE49-F238E27FC236}">
                <a16:creationId xmlns:a16="http://schemas.microsoft.com/office/drawing/2014/main" id="{05D446E9-29DD-4674-A1CC-B61A2B458136}"/>
              </a:ext>
            </a:extLst>
          </p:cNvPr>
          <p:cNvSpPr txBox="1">
            <a:spLocks/>
          </p:cNvSpPr>
          <p:nvPr/>
        </p:nvSpPr>
        <p:spPr>
          <a:xfrm>
            <a:off x="6794307" y="2486040"/>
            <a:ext cx="3090653" cy="449818"/>
          </a:xfrm>
          <a:prstGeom prst="rect">
            <a:avLst/>
          </a:prstGeom>
          <a:solidFill>
            <a:schemeClr val="tx1"/>
          </a:solidFill>
          <a:ln>
            <a:solidFill>
              <a:schemeClr val="bg1">
                <a:lumMod val="10000"/>
                <a:lumOff val="90000"/>
              </a:schemeClr>
            </a:solidFill>
          </a:ln>
        </p:spPr>
        <p:txBody>
          <a:bodyPr spcFirstLastPara="1" wrap="square" lIns="45700" tIns="22867" rIns="45700" bIns="22867" anchor="t" anchorCtr="0">
            <a:noAutofit/>
          </a:bodyPr>
          <a:lstStyle>
            <a:lvl1pPr marL="0" marR="0" indent="0" algn="l" defTabSz="914400" latinLnBrk="0">
              <a:lnSpc>
                <a:spcPct val="100000"/>
              </a:lnSpc>
              <a:spcBef>
                <a:spcPts val="1000"/>
              </a:spcBef>
              <a:spcAft>
                <a:spcPts val="0"/>
              </a:spcAft>
              <a:buClrTx/>
              <a:buSzTx/>
              <a:buFontTx/>
              <a:buNone/>
              <a:tabLst/>
              <a:defRPr sz="2400" b="0" i="0" u="none" strike="noStrike" cap="none" spc="0" baseline="0">
                <a:ln>
                  <a:noFill/>
                </a:ln>
                <a:solidFill>
                  <a:srgbClr val="666666"/>
                </a:solidFill>
                <a:uFillTx/>
                <a:latin typeface="Helvetica"/>
                <a:ea typeface="Helvetica"/>
                <a:cs typeface="Helvetica"/>
                <a:sym typeface="Helvetica"/>
              </a:defRPr>
            </a:lvl1pPr>
            <a:lvl2pPr marL="0" marR="0" indent="457200" algn="l" defTabSz="914400" latinLnBrk="0">
              <a:lnSpc>
                <a:spcPct val="100000"/>
              </a:lnSpc>
              <a:spcBef>
                <a:spcPts val="1000"/>
              </a:spcBef>
              <a:spcAft>
                <a:spcPts val="0"/>
              </a:spcAft>
              <a:buClrTx/>
              <a:buSzTx/>
              <a:buFontTx/>
              <a:buNone/>
              <a:tabLst/>
              <a:defRPr sz="2400" b="0" i="0" u="none" strike="noStrike" cap="none" spc="0" baseline="0">
                <a:ln>
                  <a:noFill/>
                </a:ln>
                <a:solidFill>
                  <a:srgbClr val="666666"/>
                </a:solidFill>
                <a:uFillTx/>
                <a:latin typeface="Helvetica"/>
                <a:ea typeface="Helvetica"/>
                <a:cs typeface="Helvetica"/>
                <a:sym typeface="Helvetica"/>
              </a:defRPr>
            </a:lvl2pPr>
            <a:lvl3pPr marL="0" marR="0" indent="914400" algn="l" defTabSz="914400" latinLnBrk="0">
              <a:lnSpc>
                <a:spcPct val="100000"/>
              </a:lnSpc>
              <a:spcBef>
                <a:spcPts val="1000"/>
              </a:spcBef>
              <a:spcAft>
                <a:spcPts val="0"/>
              </a:spcAft>
              <a:buClrTx/>
              <a:buSzTx/>
              <a:buFontTx/>
              <a:buNone/>
              <a:tabLst/>
              <a:defRPr sz="2400" b="0" i="0" u="none" strike="noStrike" cap="none" spc="0" baseline="0">
                <a:ln>
                  <a:noFill/>
                </a:ln>
                <a:solidFill>
                  <a:srgbClr val="666666"/>
                </a:solidFill>
                <a:uFillTx/>
                <a:latin typeface="Helvetica"/>
                <a:ea typeface="Helvetica"/>
                <a:cs typeface="Helvetica"/>
                <a:sym typeface="Helvetica"/>
              </a:defRPr>
            </a:lvl3pPr>
            <a:lvl4pPr marL="0" marR="0" indent="1371600" algn="l" defTabSz="914400" latinLnBrk="0">
              <a:lnSpc>
                <a:spcPct val="100000"/>
              </a:lnSpc>
              <a:spcBef>
                <a:spcPts val="1000"/>
              </a:spcBef>
              <a:spcAft>
                <a:spcPts val="0"/>
              </a:spcAft>
              <a:buClrTx/>
              <a:buSzTx/>
              <a:buFontTx/>
              <a:buNone/>
              <a:tabLst/>
              <a:defRPr sz="2400" b="0" i="0" u="none" strike="noStrike" cap="none" spc="0" baseline="0">
                <a:ln>
                  <a:noFill/>
                </a:ln>
                <a:solidFill>
                  <a:srgbClr val="666666"/>
                </a:solidFill>
                <a:uFillTx/>
                <a:latin typeface="Helvetica"/>
                <a:ea typeface="Helvetica"/>
                <a:cs typeface="Helvetica"/>
                <a:sym typeface="Helvetica"/>
              </a:defRPr>
            </a:lvl4pPr>
            <a:lvl5pPr marL="0" marR="0" indent="1828800" algn="l" defTabSz="914400" latinLnBrk="0">
              <a:lnSpc>
                <a:spcPct val="100000"/>
              </a:lnSpc>
              <a:spcBef>
                <a:spcPts val="1000"/>
              </a:spcBef>
              <a:spcAft>
                <a:spcPts val="0"/>
              </a:spcAft>
              <a:buClrTx/>
              <a:buSzTx/>
              <a:buFontTx/>
              <a:buNone/>
              <a:tabLst/>
              <a:defRPr sz="2400" b="0" i="0" u="none" strike="noStrike" cap="none" spc="0" baseline="0">
                <a:ln>
                  <a:noFill/>
                </a:ln>
                <a:solidFill>
                  <a:srgbClr val="666666"/>
                </a:solidFill>
                <a:uFillTx/>
                <a:latin typeface="Helvetica"/>
                <a:ea typeface="Helvetica"/>
                <a:cs typeface="Helvetica"/>
                <a:sym typeface="Helvetica"/>
              </a:defRPr>
            </a:lvl5pPr>
            <a:lvl6pPr marL="0" marR="0" indent="2286000" algn="l" defTabSz="914400" latinLnBrk="0">
              <a:lnSpc>
                <a:spcPct val="100000"/>
              </a:lnSpc>
              <a:spcBef>
                <a:spcPts val="1000"/>
              </a:spcBef>
              <a:spcAft>
                <a:spcPts val="0"/>
              </a:spcAft>
              <a:buClrTx/>
              <a:buSzTx/>
              <a:buFontTx/>
              <a:buNone/>
              <a:tabLst/>
              <a:defRPr sz="2400" b="0" i="0" u="none" strike="noStrike" cap="none" spc="0" baseline="0">
                <a:ln>
                  <a:noFill/>
                </a:ln>
                <a:solidFill>
                  <a:srgbClr val="666666"/>
                </a:solidFill>
                <a:uFillTx/>
                <a:latin typeface="Helvetica"/>
                <a:ea typeface="Helvetica"/>
                <a:cs typeface="Helvetica"/>
                <a:sym typeface="Helvetica"/>
              </a:defRPr>
            </a:lvl6pPr>
            <a:lvl7pPr marL="0" marR="0" indent="2743200" algn="l" defTabSz="914400" latinLnBrk="0">
              <a:lnSpc>
                <a:spcPct val="100000"/>
              </a:lnSpc>
              <a:spcBef>
                <a:spcPts val="1000"/>
              </a:spcBef>
              <a:spcAft>
                <a:spcPts val="0"/>
              </a:spcAft>
              <a:buClrTx/>
              <a:buSzTx/>
              <a:buFontTx/>
              <a:buNone/>
              <a:tabLst/>
              <a:defRPr sz="2400" b="0" i="0" u="none" strike="noStrike" cap="none" spc="0" baseline="0">
                <a:ln>
                  <a:noFill/>
                </a:ln>
                <a:solidFill>
                  <a:srgbClr val="666666"/>
                </a:solidFill>
                <a:uFillTx/>
                <a:latin typeface="Helvetica"/>
                <a:ea typeface="Helvetica"/>
                <a:cs typeface="Helvetica"/>
                <a:sym typeface="Helvetica"/>
              </a:defRPr>
            </a:lvl7pPr>
            <a:lvl8pPr marL="0" marR="0" indent="3200400" algn="l" defTabSz="914400" latinLnBrk="0">
              <a:lnSpc>
                <a:spcPct val="100000"/>
              </a:lnSpc>
              <a:spcBef>
                <a:spcPts val="1000"/>
              </a:spcBef>
              <a:spcAft>
                <a:spcPts val="0"/>
              </a:spcAft>
              <a:buClrTx/>
              <a:buSzTx/>
              <a:buFontTx/>
              <a:buNone/>
              <a:tabLst/>
              <a:defRPr sz="2400" b="0" i="0" u="none" strike="noStrike" cap="none" spc="0" baseline="0">
                <a:ln>
                  <a:noFill/>
                </a:ln>
                <a:solidFill>
                  <a:srgbClr val="666666"/>
                </a:solidFill>
                <a:uFillTx/>
                <a:latin typeface="Helvetica"/>
                <a:ea typeface="Helvetica"/>
                <a:cs typeface="Helvetica"/>
                <a:sym typeface="Helvetica"/>
              </a:defRPr>
            </a:lvl8pPr>
            <a:lvl9pPr marL="0" marR="0" indent="3657600" algn="l" defTabSz="914400" latinLnBrk="0">
              <a:lnSpc>
                <a:spcPct val="100000"/>
              </a:lnSpc>
              <a:spcBef>
                <a:spcPts val="1000"/>
              </a:spcBef>
              <a:spcAft>
                <a:spcPts val="0"/>
              </a:spcAft>
              <a:buClrTx/>
              <a:buSzTx/>
              <a:buFontTx/>
              <a:buNone/>
              <a:tabLst/>
              <a:defRPr sz="2400" b="0" i="0" u="none" strike="noStrike" cap="none" spc="0" baseline="0">
                <a:ln>
                  <a:noFill/>
                </a:ln>
                <a:solidFill>
                  <a:srgbClr val="666666"/>
                </a:solidFill>
                <a:uFillTx/>
                <a:latin typeface="Helvetica"/>
                <a:ea typeface="Helvetica"/>
                <a:cs typeface="Helvetica"/>
                <a:sym typeface="Helvetica"/>
              </a:defRPr>
            </a:lvl9pPr>
          </a:lstStyle>
          <a:p>
            <a:pPr marL="0" marR="0" lvl="0" indent="0" algn="ctr" defTabSz="457200" rtl="0" eaLnBrk="1" fontAlgn="auto" latinLnBrk="0" hangingPunct="1">
              <a:lnSpc>
                <a:spcPct val="100000"/>
              </a:lnSpc>
              <a:spcBef>
                <a:spcPts val="500"/>
              </a:spcBef>
              <a:spcAft>
                <a:spcPts val="0"/>
              </a:spcAft>
              <a:buClr>
                <a:srgbClr val="242727"/>
              </a:buClr>
              <a:buSzTx/>
              <a:buFontTx/>
              <a:buNone/>
              <a:tabLst/>
              <a:defRPr/>
            </a:pPr>
            <a:r>
              <a:rPr kumimoji="0" lang="es-ES" sz="1800" b="1" i="0" u="none" strike="noStrike" kern="0" cap="none" spc="0" normalizeH="0" baseline="0" noProof="0">
                <a:ln>
                  <a:noFill/>
                </a:ln>
                <a:solidFill>
                  <a:srgbClr val="FFFEFF"/>
                </a:solidFill>
                <a:effectLst/>
                <a:uLnTx/>
                <a:uFillTx/>
                <a:latin typeface="+mj-lt"/>
                <a:ea typeface="Poppins"/>
                <a:cs typeface="Poppins" panose="00000500000000000000" pitchFamily="50" charset="0"/>
                <a:sym typeface="Poppins"/>
              </a:rPr>
              <a:t>Conecta conmigo en</a:t>
            </a:r>
            <a:endParaRPr kumimoji="0" lang="es-ES" sz="700" b="0" i="0" u="none" strike="noStrike" kern="0" cap="none" spc="0" normalizeH="0" baseline="0" noProof="0">
              <a:ln>
                <a:noFill/>
              </a:ln>
              <a:solidFill>
                <a:srgbClr val="0A937C"/>
              </a:solidFill>
              <a:effectLst/>
              <a:uLnTx/>
              <a:uFillTx/>
              <a:latin typeface="+mj-lt"/>
              <a:cs typeface="Poppins" panose="00000500000000000000" pitchFamily="50" charset="0"/>
              <a:sym typeface="Helvetica"/>
            </a:endParaRPr>
          </a:p>
          <a:p>
            <a:pPr marL="0" marR="0" lvl="0" indent="0" algn="l" defTabSz="457200" rtl="0" eaLnBrk="1" fontAlgn="auto" latinLnBrk="0" hangingPunct="1">
              <a:lnSpc>
                <a:spcPct val="100000"/>
              </a:lnSpc>
              <a:spcBef>
                <a:spcPts val="500"/>
              </a:spcBef>
              <a:spcAft>
                <a:spcPts val="0"/>
              </a:spcAft>
              <a:buClr>
                <a:srgbClr val="242727"/>
              </a:buClr>
              <a:buSzTx/>
              <a:buFontTx/>
              <a:buNone/>
              <a:tabLst/>
              <a:defRPr/>
            </a:pPr>
            <a:endParaRPr kumimoji="0" lang="es-ES" sz="400" b="0" i="0" u="none" strike="noStrike" kern="0" cap="none" spc="0" normalizeH="0" baseline="0" noProof="0">
              <a:ln>
                <a:noFill/>
              </a:ln>
              <a:solidFill>
                <a:srgbClr val="FF0066"/>
              </a:solidFill>
              <a:effectLst/>
              <a:uLnTx/>
              <a:uFillTx/>
              <a:latin typeface="+mj-lt"/>
              <a:ea typeface="Poppins"/>
              <a:cs typeface="Poppins" panose="00000500000000000000" pitchFamily="50" charset="0"/>
              <a:sym typeface="Poppins"/>
            </a:endParaRPr>
          </a:p>
        </p:txBody>
      </p:sp>
      <p:sp>
        <p:nvSpPr>
          <p:cNvPr id="15" name="Rectángulo 14">
            <a:extLst>
              <a:ext uri="{FF2B5EF4-FFF2-40B4-BE49-F238E27FC236}">
                <a16:creationId xmlns:a16="http://schemas.microsoft.com/office/drawing/2014/main" id="{488DFE72-5663-4227-942A-F9BA8253B28E}"/>
              </a:ext>
            </a:extLst>
          </p:cNvPr>
          <p:cNvSpPr/>
          <p:nvPr/>
        </p:nvSpPr>
        <p:spPr>
          <a:xfrm>
            <a:off x="420387" y="841172"/>
            <a:ext cx="11018780" cy="707886"/>
          </a:xfrm>
          <a:prstGeom prst="rect">
            <a:avLst/>
          </a:prstGeom>
        </p:spPr>
        <p:txBody>
          <a:bodyPr wrap="square">
            <a:spAutoFit/>
          </a:bodyPr>
          <a:lstStyle/>
          <a:p>
            <a:pPr marL="0" marR="0" lvl="0" indent="0" algn="ctr" defTabSz="410766" rtl="0" eaLnBrk="1" fontAlgn="auto" latinLnBrk="0" hangingPunct="0">
              <a:lnSpc>
                <a:spcPct val="100000"/>
              </a:lnSpc>
              <a:spcBef>
                <a:spcPts val="0"/>
              </a:spcBef>
              <a:spcAft>
                <a:spcPts val="0"/>
              </a:spcAft>
              <a:buClrTx/>
              <a:buSzTx/>
              <a:buFont typeface="Arial"/>
              <a:buNone/>
              <a:tabLst/>
              <a:defRPr/>
            </a:pPr>
            <a:r>
              <a:rPr kumimoji="0" lang="es-ES" sz="4000" b="1" i="0" u="none" strike="noStrike" kern="0" cap="none" spc="0" normalizeH="0" baseline="0" noProof="0">
                <a:ln>
                  <a:noFill/>
                </a:ln>
                <a:solidFill>
                  <a:srgbClr val="FFFEFF"/>
                </a:solidFill>
                <a:effectLst/>
                <a:uLnTx/>
                <a:uFillTx/>
                <a:latin typeface="+mj-lt"/>
                <a:cs typeface="Poppins" panose="00000500000000000000" pitchFamily="50" charset="0"/>
                <a:sym typeface="Helvetica Light"/>
              </a:rPr>
              <a:t>GRACIAS</a:t>
            </a:r>
            <a:endParaRPr kumimoji="0" lang="es-ES" sz="4000" b="1" i="0" u="none" strike="noStrike" kern="0" cap="none" spc="0" normalizeH="0" baseline="0" noProof="0">
              <a:ln>
                <a:noFill/>
              </a:ln>
              <a:solidFill>
                <a:srgbClr val="000000"/>
              </a:solidFill>
              <a:effectLst/>
              <a:uLnTx/>
              <a:uFillTx/>
              <a:latin typeface="+mj-lt"/>
              <a:cs typeface="Poppins" panose="00000500000000000000" pitchFamily="50" charset="0"/>
              <a:sym typeface="Helvetica Light"/>
            </a:endParaRPr>
          </a:p>
        </p:txBody>
      </p:sp>
      <p:sp>
        <p:nvSpPr>
          <p:cNvPr id="4" name="Google Shape;785;p114">
            <a:extLst>
              <a:ext uri="{FF2B5EF4-FFF2-40B4-BE49-F238E27FC236}">
                <a16:creationId xmlns:a16="http://schemas.microsoft.com/office/drawing/2014/main" id="{629789E9-8E70-4136-A826-EFA3F76A75D2}"/>
              </a:ext>
            </a:extLst>
          </p:cNvPr>
          <p:cNvSpPr txBox="1">
            <a:spLocks/>
          </p:cNvSpPr>
          <p:nvPr/>
        </p:nvSpPr>
        <p:spPr>
          <a:xfrm>
            <a:off x="867052" y="5199378"/>
            <a:ext cx="3539766" cy="355153"/>
          </a:xfrm>
          <a:prstGeom prst="rect">
            <a:avLst/>
          </a:prstGeom>
          <a:noFill/>
          <a:ln>
            <a:noFill/>
          </a:ln>
        </p:spPr>
        <p:txBody>
          <a:bodyPr spcFirstLastPara="1" wrap="square" lIns="45700" tIns="22867" rIns="45700" bIns="22867" anchor="t" anchorCtr="0">
            <a:noAutofit/>
          </a:bodyPr>
          <a:lstStyle>
            <a:lvl1pPr marL="0" marR="0" indent="0" algn="l" defTabSz="914400" latinLnBrk="0">
              <a:lnSpc>
                <a:spcPct val="100000"/>
              </a:lnSpc>
              <a:spcBef>
                <a:spcPts val="1000"/>
              </a:spcBef>
              <a:spcAft>
                <a:spcPts val="0"/>
              </a:spcAft>
              <a:buClrTx/>
              <a:buSzTx/>
              <a:buFontTx/>
              <a:buNone/>
              <a:tabLst/>
              <a:defRPr sz="2400" b="0" i="0" u="none" strike="noStrike" cap="none" spc="0" baseline="0">
                <a:ln>
                  <a:noFill/>
                </a:ln>
                <a:solidFill>
                  <a:srgbClr val="666666"/>
                </a:solidFill>
                <a:uFillTx/>
                <a:latin typeface="Helvetica"/>
                <a:ea typeface="Helvetica"/>
                <a:cs typeface="Helvetica"/>
                <a:sym typeface="Helvetica"/>
              </a:defRPr>
            </a:lvl1pPr>
            <a:lvl2pPr marL="0" marR="0" indent="457200" algn="l" defTabSz="914400" latinLnBrk="0">
              <a:lnSpc>
                <a:spcPct val="100000"/>
              </a:lnSpc>
              <a:spcBef>
                <a:spcPts val="1000"/>
              </a:spcBef>
              <a:spcAft>
                <a:spcPts val="0"/>
              </a:spcAft>
              <a:buClrTx/>
              <a:buSzTx/>
              <a:buFontTx/>
              <a:buNone/>
              <a:tabLst/>
              <a:defRPr sz="2400" b="0" i="0" u="none" strike="noStrike" cap="none" spc="0" baseline="0">
                <a:ln>
                  <a:noFill/>
                </a:ln>
                <a:solidFill>
                  <a:srgbClr val="666666"/>
                </a:solidFill>
                <a:uFillTx/>
                <a:latin typeface="Helvetica"/>
                <a:ea typeface="Helvetica"/>
                <a:cs typeface="Helvetica"/>
                <a:sym typeface="Helvetica"/>
              </a:defRPr>
            </a:lvl2pPr>
            <a:lvl3pPr marL="0" marR="0" indent="914400" algn="l" defTabSz="914400" latinLnBrk="0">
              <a:lnSpc>
                <a:spcPct val="100000"/>
              </a:lnSpc>
              <a:spcBef>
                <a:spcPts val="1000"/>
              </a:spcBef>
              <a:spcAft>
                <a:spcPts val="0"/>
              </a:spcAft>
              <a:buClrTx/>
              <a:buSzTx/>
              <a:buFontTx/>
              <a:buNone/>
              <a:tabLst/>
              <a:defRPr sz="2400" b="0" i="0" u="none" strike="noStrike" cap="none" spc="0" baseline="0">
                <a:ln>
                  <a:noFill/>
                </a:ln>
                <a:solidFill>
                  <a:srgbClr val="666666"/>
                </a:solidFill>
                <a:uFillTx/>
                <a:latin typeface="Helvetica"/>
                <a:ea typeface="Helvetica"/>
                <a:cs typeface="Helvetica"/>
                <a:sym typeface="Helvetica"/>
              </a:defRPr>
            </a:lvl3pPr>
            <a:lvl4pPr marL="0" marR="0" indent="1371600" algn="l" defTabSz="914400" latinLnBrk="0">
              <a:lnSpc>
                <a:spcPct val="100000"/>
              </a:lnSpc>
              <a:spcBef>
                <a:spcPts val="1000"/>
              </a:spcBef>
              <a:spcAft>
                <a:spcPts val="0"/>
              </a:spcAft>
              <a:buClrTx/>
              <a:buSzTx/>
              <a:buFontTx/>
              <a:buNone/>
              <a:tabLst/>
              <a:defRPr sz="2400" b="0" i="0" u="none" strike="noStrike" cap="none" spc="0" baseline="0">
                <a:ln>
                  <a:noFill/>
                </a:ln>
                <a:solidFill>
                  <a:srgbClr val="666666"/>
                </a:solidFill>
                <a:uFillTx/>
                <a:latin typeface="Helvetica"/>
                <a:ea typeface="Helvetica"/>
                <a:cs typeface="Helvetica"/>
                <a:sym typeface="Helvetica"/>
              </a:defRPr>
            </a:lvl4pPr>
            <a:lvl5pPr marL="0" marR="0" indent="1828800" algn="l" defTabSz="914400" latinLnBrk="0">
              <a:lnSpc>
                <a:spcPct val="100000"/>
              </a:lnSpc>
              <a:spcBef>
                <a:spcPts val="1000"/>
              </a:spcBef>
              <a:spcAft>
                <a:spcPts val="0"/>
              </a:spcAft>
              <a:buClrTx/>
              <a:buSzTx/>
              <a:buFontTx/>
              <a:buNone/>
              <a:tabLst/>
              <a:defRPr sz="2400" b="0" i="0" u="none" strike="noStrike" cap="none" spc="0" baseline="0">
                <a:ln>
                  <a:noFill/>
                </a:ln>
                <a:solidFill>
                  <a:srgbClr val="666666"/>
                </a:solidFill>
                <a:uFillTx/>
                <a:latin typeface="Helvetica"/>
                <a:ea typeface="Helvetica"/>
                <a:cs typeface="Helvetica"/>
                <a:sym typeface="Helvetica"/>
              </a:defRPr>
            </a:lvl5pPr>
            <a:lvl6pPr marL="0" marR="0" indent="2286000" algn="l" defTabSz="914400" latinLnBrk="0">
              <a:lnSpc>
                <a:spcPct val="100000"/>
              </a:lnSpc>
              <a:spcBef>
                <a:spcPts val="1000"/>
              </a:spcBef>
              <a:spcAft>
                <a:spcPts val="0"/>
              </a:spcAft>
              <a:buClrTx/>
              <a:buSzTx/>
              <a:buFontTx/>
              <a:buNone/>
              <a:tabLst/>
              <a:defRPr sz="2400" b="0" i="0" u="none" strike="noStrike" cap="none" spc="0" baseline="0">
                <a:ln>
                  <a:noFill/>
                </a:ln>
                <a:solidFill>
                  <a:srgbClr val="666666"/>
                </a:solidFill>
                <a:uFillTx/>
                <a:latin typeface="Helvetica"/>
                <a:ea typeface="Helvetica"/>
                <a:cs typeface="Helvetica"/>
                <a:sym typeface="Helvetica"/>
              </a:defRPr>
            </a:lvl6pPr>
            <a:lvl7pPr marL="0" marR="0" indent="2743200" algn="l" defTabSz="914400" latinLnBrk="0">
              <a:lnSpc>
                <a:spcPct val="100000"/>
              </a:lnSpc>
              <a:spcBef>
                <a:spcPts val="1000"/>
              </a:spcBef>
              <a:spcAft>
                <a:spcPts val="0"/>
              </a:spcAft>
              <a:buClrTx/>
              <a:buSzTx/>
              <a:buFontTx/>
              <a:buNone/>
              <a:tabLst/>
              <a:defRPr sz="2400" b="0" i="0" u="none" strike="noStrike" cap="none" spc="0" baseline="0">
                <a:ln>
                  <a:noFill/>
                </a:ln>
                <a:solidFill>
                  <a:srgbClr val="666666"/>
                </a:solidFill>
                <a:uFillTx/>
                <a:latin typeface="Helvetica"/>
                <a:ea typeface="Helvetica"/>
                <a:cs typeface="Helvetica"/>
                <a:sym typeface="Helvetica"/>
              </a:defRPr>
            </a:lvl7pPr>
            <a:lvl8pPr marL="0" marR="0" indent="3200400" algn="l" defTabSz="914400" latinLnBrk="0">
              <a:lnSpc>
                <a:spcPct val="100000"/>
              </a:lnSpc>
              <a:spcBef>
                <a:spcPts val="1000"/>
              </a:spcBef>
              <a:spcAft>
                <a:spcPts val="0"/>
              </a:spcAft>
              <a:buClrTx/>
              <a:buSzTx/>
              <a:buFontTx/>
              <a:buNone/>
              <a:tabLst/>
              <a:defRPr sz="2400" b="0" i="0" u="none" strike="noStrike" cap="none" spc="0" baseline="0">
                <a:ln>
                  <a:noFill/>
                </a:ln>
                <a:solidFill>
                  <a:srgbClr val="666666"/>
                </a:solidFill>
                <a:uFillTx/>
                <a:latin typeface="Helvetica"/>
                <a:ea typeface="Helvetica"/>
                <a:cs typeface="Helvetica"/>
                <a:sym typeface="Helvetica"/>
              </a:defRPr>
            </a:lvl8pPr>
            <a:lvl9pPr marL="0" marR="0" indent="3657600" algn="l" defTabSz="914400" latinLnBrk="0">
              <a:lnSpc>
                <a:spcPct val="100000"/>
              </a:lnSpc>
              <a:spcBef>
                <a:spcPts val="1000"/>
              </a:spcBef>
              <a:spcAft>
                <a:spcPts val="0"/>
              </a:spcAft>
              <a:buClrTx/>
              <a:buSzTx/>
              <a:buFontTx/>
              <a:buNone/>
              <a:tabLst/>
              <a:defRPr sz="2400" b="0" i="0" u="none" strike="noStrike" cap="none" spc="0" baseline="0">
                <a:ln>
                  <a:noFill/>
                </a:ln>
                <a:solidFill>
                  <a:srgbClr val="666666"/>
                </a:solidFill>
                <a:uFillTx/>
                <a:latin typeface="Helvetica"/>
                <a:ea typeface="Helvetica"/>
                <a:cs typeface="Helvetica"/>
                <a:sym typeface="Helvetica"/>
              </a:defRPr>
            </a:lvl9pPr>
          </a:lstStyle>
          <a:p>
            <a:pPr marL="0" marR="0" lvl="0" indent="0" algn="ctr" defTabSz="457200" rtl="0" eaLnBrk="1" fontAlgn="auto" latinLnBrk="0" hangingPunct="1">
              <a:lnSpc>
                <a:spcPct val="100000"/>
              </a:lnSpc>
              <a:spcBef>
                <a:spcPts val="500"/>
              </a:spcBef>
              <a:spcAft>
                <a:spcPts val="0"/>
              </a:spcAft>
              <a:buClr>
                <a:srgbClr val="242727"/>
              </a:buClr>
              <a:buSzTx/>
              <a:buFontTx/>
              <a:buNone/>
              <a:tabLst/>
              <a:defRPr/>
            </a:pPr>
            <a:r>
              <a:rPr kumimoji="0" lang="es-ES" sz="1400" b="1" i="0" u="none" strike="noStrike" kern="0" cap="none" spc="0" normalizeH="0" baseline="0" noProof="0">
                <a:ln>
                  <a:noFill/>
                </a:ln>
                <a:solidFill>
                  <a:srgbClr val="FFFEFF"/>
                </a:solidFill>
                <a:effectLst/>
                <a:uLnTx/>
                <a:uFillTx/>
                <a:latin typeface="+mj-lt"/>
                <a:ea typeface="Poppins"/>
                <a:cs typeface="Poppins" panose="00000500000000000000" pitchFamily="50" charset="0"/>
                <a:sym typeface="Poppins"/>
              </a:rPr>
              <a:t>Digital Business </a:t>
            </a:r>
            <a:r>
              <a:rPr kumimoji="0" lang="es-ES" sz="1400" b="1" i="0" u="none" strike="noStrike" kern="0" cap="none" spc="0" normalizeH="0" baseline="0" noProof="0" err="1">
                <a:ln>
                  <a:noFill/>
                </a:ln>
                <a:solidFill>
                  <a:srgbClr val="FFFEFF"/>
                </a:solidFill>
                <a:effectLst/>
                <a:uLnTx/>
                <a:uFillTx/>
                <a:latin typeface="+mj-lt"/>
                <a:ea typeface="Poppins"/>
                <a:cs typeface="Poppins" panose="00000500000000000000" pitchFamily="50" charset="0"/>
                <a:sym typeface="Poppins"/>
              </a:rPr>
              <a:t>Builder</a:t>
            </a:r>
            <a:r>
              <a:rPr kumimoji="0" lang="es-ES" sz="1400" b="1" i="0" u="none" strike="noStrike" kern="0" cap="none" spc="0" normalizeH="0" baseline="0" noProof="0">
                <a:ln>
                  <a:noFill/>
                </a:ln>
                <a:solidFill>
                  <a:srgbClr val="FFFEFF"/>
                </a:solidFill>
                <a:effectLst/>
                <a:uLnTx/>
                <a:uFillTx/>
                <a:latin typeface="+mj-lt"/>
                <a:ea typeface="Poppins"/>
                <a:cs typeface="Poppins" panose="00000500000000000000" pitchFamily="50" charset="0"/>
                <a:sym typeface="Poppins"/>
              </a:rPr>
              <a:t> &amp; Investor</a:t>
            </a:r>
            <a:endParaRPr kumimoji="0" lang="es-ES" sz="934" b="1" i="0" u="none" strike="noStrike" kern="0" cap="none" spc="0" normalizeH="0" baseline="0" noProof="0">
              <a:ln>
                <a:noFill/>
              </a:ln>
              <a:solidFill>
                <a:srgbClr val="0A937C"/>
              </a:solidFill>
              <a:effectLst/>
              <a:uLnTx/>
              <a:uFillTx/>
              <a:latin typeface="+mj-lt"/>
              <a:cs typeface="Poppins" panose="00000500000000000000" pitchFamily="50" charset="0"/>
              <a:sym typeface="Helvetica"/>
            </a:endParaRPr>
          </a:p>
          <a:p>
            <a:pPr marL="0" marR="0" lvl="0" indent="0" algn="l" defTabSz="457200" rtl="0" eaLnBrk="1" fontAlgn="auto" latinLnBrk="0" hangingPunct="1">
              <a:lnSpc>
                <a:spcPct val="100000"/>
              </a:lnSpc>
              <a:spcBef>
                <a:spcPts val="500"/>
              </a:spcBef>
              <a:spcAft>
                <a:spcPts val="0"/>
              </a:spcAft>
              <a:buClr>
                <a:srgbClr val="242727"/>
              </a:buClr>
              <a:buSzTx/>
              <a:buFontTx/>
              <a:buNone/>
              <a:tabLst/>
              <a:defRPr/>
            </a:pPr>
            <a:endParaRPr kumimoji="0" lang="es-ES" sz="400" b="1" i="0" u="none" strike="noStrike" kern="0" cap="none" spc="0" normalizeH="0" baseline="0" noProof="0">
              <a:ln>
                <a:noFill/>
              </a:ln>
              <a:solidFill>
                <a:srgbClr val="FF0066"/>
              </a:solidFill>
              <a:effectLst/>
              <a:uLnTx/>
              <a:uFillTx/>
              <a:latin typeface="+mj-lt"/>
              <a:ea typeface="Poppins"/>
              <a:cs typeface="Poppins" panose="00000500000000000000" pitchFamily="50" charset="0"/>
              <a:sym typeface="Poppins"/>
            </a:endParaRPr>
          </a:p>
        </p:txBody>
      </p:sp>
      <p:pic>
        <p:nvPicPr>
          <p:cNvPr id="10" name="Imagen 9">
            <a:extLst>
              <a:ext uri="{FF2B5EF4-FFF2-40B4-BE49-F238E27FC236}">
                <a16:creationId xmlns:a16="http://schemas.microsoft.com/office/drawing/2014/main" id="{75DFD2EE-C4EE-5D28-8121-4A693E6426B4}"/>
              </a:ext>
            </a:extLst>
          </p:cNvPr>
          <p:cNvPicPr>
            <a:picLocks noChangeAspect="1"/>
          </p:cNvPicPr>
          <p:nvPr/>
        </p:nvPicPr>
        <p:blipFill>
          <a:blip r:embed="rId5"/>
          <a:stretch>
            <a:fillRect/>
          </a:stretch>
        </p:blipFill>
        <p:spPr>
          <a:xfrm>
            <a:off x="8461778" y="3144446"/>
            <a:ext cx="1900568" cy="1010876"/>
          </a:xfrm>
          <a:prstGeom prst="rect">
            <a:avLst/>
          </a:prstGeom>
        </p:spPr>
      </p:pic>
    </p:spTree>
    <p:extLst>
      <p:ext uri="{BB962C8B-B14F-4D97-AF65-F5344CB8AC3E}">
        <p14:creationId xmlns:p14="http://schemas.microsoft.com/office/powerpoint/2010/main" val="342823457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nodeType="withEffect">
                                  <p:stCondLst>
                                    <p:cond delay="0"/>
                                  </p:stCondLst>
                                  <p:childTnLst>
                                    <p:set>
                                      <p:cBhvr>
                                        <p:cTn id="27" dur="1" fill="hold">
                                          <p:stCondLst>
                                            <p:cond delay="0"/>
                                          </p:stCondLst>
                                        </p:cTn>
                                        <p:tgtEl>
                                          <p:spTgt spid="28676"/>
                                        </p:tgtEl>
                                        <p:attrNameLst>
                                          <p:attrName>style.visibility</p:attrName>
                                        </p:attrNameLst>
                                      </p:cBhvr>
                                      <p:to>
                                        <p:strVal val="visible"/>
                                      </p:to>
                                    </p:set>
                                    <p:animEffect transition="in" filter="fade">
                                      <p:cBhvr>
                                        <p:cTn id="28" dur="500"/>
                                        <p:tgtEl>
                                          <p:spTgt spid="2867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par>
                                <p:cTn id="35" presetID="10"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9" grpId="0"/>
      <p:bldP spid="11" grpId="0"/>
      <p:bldP spid="2" grpId="0" animBg="1"/>
      <p:bldP spid="8" grpId="0" animBg="1"/>
      <p:bldP spid="15" grpId="0"/>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20">
          <a:extLst>
            <a:ext uri="{FF2B5EF4-FFF2-40B4-BE49-F238E27FC236}">
              <a16:creationId xmlns:a16="http://schemas.microsoft.com/office/drawing/2014/main" id="{D26B5CEA-4816-A614-BF43-37D779F40318}"/>
            </a:ext>
          </a:extLst>
        </p:cNvPr>
        <p:cNvGrpSpPr/>
        <p:nvPr/>
      </p:nvGrpSpPr>
      <p:grpSpPr>
        <a:xfrm>
          <a:off x="0" y="0"/>
          <a:ext cx="0" cy="0"/>
          <a:chOff x="0" y="0"/>
          <a:chExt cx="0" cy="0"/>
        </a:xfrm>
      </p:grpSpPr>
      <p:sp>
        <p:nvSpPr>
          <p:cNvPr id="3" name="Google Shape;81;p3">
            <a:extLst>
              <a:ext uri="{FF2B5EF4-FFF2-40B4-BE49-F238E27FC236}">
                <a16:creationId xmlns:a16="http://schemas.microsoft.com/office/drawing/2014/main" id="{2DE2F6B0-986A-5863-4C55-2DEA79689BC1}"/>
              </a:ext>
            </a:extLst>
          </p:cNvPr>
          <p:cNvSpPr/>
          <p:nvPr/>
        </p:nvSpPr>
        <p:spPr>
          <a:xfrm>
            <a:off x="574769" y="305802"/>
            <a:ext cx="11147331" cy="409815"/>
          </a:xfrm>
          <a:prstGeom prst="rect">
            <a:avLst/>
          </a:prstGeom>
          <a:noFill/>
          <a:ln>
            <a:noFill/>
          </a:ln>
        </p:spPr>
        <p:txBody>
          <a:bodyPr spcFirstLastPara="1" wrap="square" lIns="61525" tIns="30750" rIns="61525" bIns="30750" anchor="t" anchorCtr="0">
            <a:noAutofit/>
          </a:bodyPr>
          <a:lstStyle/>
          <a:p>
            <a:pPr lvl="0">
              <a:lnSpc>
                <a:spcPct val="93750"/>
              </a:lnSpc>
              <a:buClr>
                <a:srgbClr val="000000"/>
              </a:buClr>
              <a:buSzPts val="4000"/>
              <a:defRPr/>
            </a:pPr>
            <a:r>
              <a:rPr lang="pt-BR" sz="2000" b="1" kern="0">
                <a:solidFill>
                  <a:srgbClr val="000000"/>
                </a:solidFill>
                <a:latin typeface="Helvetica Neue" panose="020B0604020202020204" charset="0"/>
                <a:ea typeface="Calibri"/>
                <a:cs typeface="Calibri"/>
                <a:sym typeface="Calibri"/>
              </a:rPr>
              <a:t>Y SI QUEREIS MÁS </a:t>
            </a:r>
          </a:p>
        </p:txBody>
      </p:sp>
      <p:pic>
        <p:nvPicPr>
          <p:cNvPr id="2" name="Imagen 1" descr="Imagen que contiene texto, mapa&#10;&#10;Descripción generada automáticamente">
            <a:extLst>
              <a:ext uri="{FF2B5EF4-FFF2-40B4-BE49-F238E27FC236}">
                <a16:creationId xmlns:a16="http://schemas.microsoft.com/office/drawing/2014/main" id="{861C7272-6E54-CB3D-30B0-7356D4D8E8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4853" y="3443647"/>
            <a:ext cx="2161042" cy="1699792"/>
          </a:xfrm>
          <a:prstGeom prst="rect">
            <a:avLst/>
          </a:prstGeom>
        </p:spPr>
      </p:pic>
      <p:pic>
        <p:nvPicPr>
          <p:cNvPr id="4" name="Imagen 3" descr="Imagen que contiene señal, dibujo, cd&#10;&#10;Descripción generada automáticamente">
            <a:extLst>
              <a:ext uri="{FF2B5EF4-FFF2-40B4-BE49-F238E27FC236}">
                <a16:creationId xmlns:a16="http://schemas.microsoft.com/office/drawing/2014/main" id="{63F22284-D259-1EE3-E568-FE0EB91DCA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6599" y="1541428"/>
            <a:ext cx="1168531" cy="1765153"/>
          </a:xfrm>
          <a:prstGeom prst="rect">
            <a:avLst/>
          </a:prstGeom>
        </p:spPr>
      </p:pic>
      <p:pic>
        <p:nvPicPr>
          <p:cNvPr id="5" name="Imagen 4" descr="Imagen que contiene texto, negro&#10;&#10;Descripción generada automáticamente">
            <a:extLst>
              <a:ext uri="{FF2B5EF4-FFF2-40B4-BE49-F238E27FC236}">
                <a16:creationId xmlns:a16="http://schemas.microsoft.com/office/drawing/2014/main" id="{77CA5DA2-7EDB-CC5A-839A-7B9217D5A1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9539" y="1541429"/>
            <a:ext cx="1104985" cy="1765152"/>
          </a:xfrm>
          <a:prstGeom prst="rect">
            <a:avLst/>
          </a:prstGeom>
        </p:spPr>
      </p:pic>
      <p:pic>
        <p:nvPicPr>
          <p:cNvPr id="6" name="Imagen 5">
            <a:extLst>
              <a:ext uri="{FF2B5EF4-FFF2-40B4-BE49-F238E27FC236}">
                <a16:creationId xmlns:a16="http://schemas.microsoft.com/office/drawing/2014/main" id="{F1A43889-461A-16FD-16DC-79378069E0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58933" y="1541428"/>
            <a:ext cx="1168531" cy="1755989"/>
          </a:xfrm>
          <a:prstGeom prst="rect">
            <a:avLst/>
          </a:prstGeom>
        </p:spPr>
      </p:pic>
      <p:pic>
        <p:nvPicPr>
          <p:cNvPr id="8" name="Imagen 7">
            <a:extLst>
              <a:ext uri="{FF2B5EF4-FFF2-40B4-BE49-F238E27FC236}">
                <a16:creationId xmlns:a16="http://schemas.microsoft.com/office/drawing/2014/main" id="{F483B516-B48F-8E06-4D62-1F51C96EB4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87682" y="3404692"/>
            <a:ext cx="1249490" cy="1765152"/>
          </a:xfrm>
          <a:prstGeom prst="rect">
            <a:avLst/>
          </a:prstGeom>
        </p:spPr>
      </p:pic>
      <p:pic>
        <p:nvPicPr>
          <p:cNvPr id="9" name="Imagen 8" descr="Texto&#10;&#10;Descripción generada automáticamente">
            <a:extLst>
              <a:ext uri="{FF2B5EF4-FFF2-40B4-BE49-F238E27FC236}">
                <a16:creationId xmlns:a16="http://schemas.microsoft.com/office/drawing/2014/main" id="{4E8D57D4-AF64-621D-E664-DE26322C0A3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74806" y="1527981"/>
            <a:ext cx="1168531" cy="1765152"/>
          </a:xfrm>
          <a:prstGeom prst="rect">
            <a:avLst/>
          </a:prstGeom>
        </p:spPr>
      </p:pic>
      <p:pic>
        <p:nvPicPr>
          <p:cNvPr id="10" name="Imagen 9" descr="Imagen que contiene Texto&#10;&#10;Descripción generada automáticamente">
            <a:extLst>
              <a:ext uri="{FF2B5EF4-FFF2-40B4-BE49-F238E27FC236}">
                <a16:creationId xmlns:a16="http://schemas.microsoft.com/office/drawing/2014/main" id="{67D858FB-BE23-320F-4889-27AA0D400AF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78660" y="3429000"/>
            <a:ext cx="1146500" cy="1724735"/>
          </a:xfrm>
          <a:prstGeom prst="rect">
            <a:avLst/>
          </a:prstGeom>
        </p:spPr>
      </p:pic>
      <p:pic>
        <p:nvPicPr>
          <p:cNvPr id="11" name="Picture 2" descr="THINKVIDEO: SMART VIDEO MARKETING &amp; #INFLUENCING eBook : Gracia Arcas,  Gerard, Delgado, Juan Jose: Amazon.es: Libros">
            <a:extLst>
              <a:ext uri="{FF2B5EF4-FFF2-40B4-BE49-F238E27FC236}">
                <a16:creationId xmlns:a16="http://schemas.microsoft.com/office/drawing/2014/main" id="{1BF207BF-A3C7-06D7-8834-6208E41D5BF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53475" y="3376812"/>
            <a:ext cx="1139890" cy="1820911"/>
          </a:xfrm>
          <a:prstGeom prst="rect">
            <a:avLst/>
          </a:prstGeom>
          <a:noFill/>
          <a:extLst>
            <a:ext uri="{909E8E84-426E-40DD-AFC4-6F175D3DCCD1}">
              <a14:hiddenFill xmlns:a14="http://schemas.microsoft.com/office/drawing/2010/main">
                <a:solidFill>
                  <a:srgbClr val="FFFFFF"/>
                </a:solidFill>
              </a14:hiddenFill>
            </a:ext>
          </a:extLst>
        </p:spPr>
      </p:pic>
      <p:sp>
        <p:nvSpPr>
          <p:cNvPr id="12" name="Google Shape;81;p3">
            <a:extLst>
              <a:ext uri="{FF2B5EF4-FFF2-40B4-BE49-F238E27FC236}">
                <a16:creationId xmlns:a16="http://schemas.microsoft.com/office/drawing/2014/main" id="{4F62FE17-3C23-16EC-A8D6-3826AA63AE06}"/>
              </a:ext>
            </a:extLst>
          </p:cNvPr>
          <p:cNvSpPr/>
          <p:nvPr/>
        </p:nvSpPr>
        <p:spPr>
          <a:xfrm>
            <a:off x="574769" y="685382"/>
            <a:ext cx="11147331" cy="409815"/>
          </a:xfrm>
          <a:prstGeom prst="rect">
            <a:avLst/>
          </a:prstGeom>
          <a:noFill/>
          <a:ln>
            <a:noFill/>
          </a:ln>
        </p:spPr>
        <p:txBody>
          <a:bodyPr spcFirstLastPara="1" wrap="square" lIns="61525" tIns="30750" rIns="61525" bIns="30750" anchor="t" anchorCtr="0">
            <a:noAutofit/>
          </a:bodyPr>
          <a:lstStyle/>
          <a:p>
            <a:pPr lvl="0">
              <a:lnSpc>
                <a:spcPct val="93750"/>
              </a:lnSpc>
              <a:buClr>
                <a:srgbClr val="000000"/>
              </a:buClr>
              <a:buSzPts val="4000"/>
              <a:defRPr/>
            </a:pPr>
            <a:r>
              <a:rPr lang="pt-BR" sz="1600" b="1" kern="0">
                <a:solidFill>
                  <a:srgbClr val="000000"/>
                </a:solidFill>
                <a:latin typeface="Helvetica Neue" panose="020B0604020202020204" charset="0"/>
                <a:ea typeface="Calibri"/>
                <a:cs typeface="Calibri"/>
                <a:sym typeface="Calibri"/>
              </a:rPr>
              <a:t>ALGUNAS LECTURAS RECOMENDADAS</a:t>
            </a:r>
          </a:p>
        </p:txBody>
      </p:sp>
    </p:spTree>
    <p:extLst>
      <p:ext uri="{BB962C8B-B14F-4D97-AF65-F5344CB8AC3E}">
        <p14:creationId xmlns:p14="http://schemas.microsoft.com/office/powerpoint/2010/main" val="1743396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8">
          <a:extLst>
            <a:ext uri="{FF2B5EF4-FFF2-40B4-BE49-F238E27FC236}">
              <a16:creationId xmlns:a16="http://schemas.microsoft.com/office/drawing/2014/main" id="{5D4A439A-638C-775C-C6A4-EA31BCBAC623}"/>
            </a:ext>
          </a:extLst>
        </p:cNvPr>
        <p:cNvGrpSpPr/>
        <p:nvPr/>
      </p:nvGrpSpPr>
      <p:grpSpPr>
        <a:xfrm>
          <a:off x="0" y="0"/>
          <a:ext cx="0" cy="0"/>
          <a:chOff x="0" y="0"/>
          <a:chExt cx="0" cy="0"/>
        </a:xfrm>
      </p:grpSpPr>
      <p:pic>
        <p:nvPicPr>
          <p:cNvPr id="2" name="Google Shape;101;p8" descr="Android logo, black background, Android green neon logo, Android emblem,  Android, HD wallpaper | Peakpx">
            <a:extLst>
              <a:ext uri="{FF2B5EF4-FFF2-40B4-BE49-F238E27FC236}">
                <a16:creationId xmlns:a16="http://schemas.microsoft.com/office/drawing/2014/main" id="{28431CCD-FBD3-92AC-8452-CFA1DD3A0A47}"/>
              </a:ext>
            </a:extLst>
          </p:cNvPr>
          <p:cNvPicPr preferRelativeResize="0"/>
          <p:nvPr/>
        </p:nvPicPr>
        <p:blipFill rotWithShape="1">
          <a:blip r:embed="rId3">
            <a:alphaModFix/>
          </a:blip>
          <a:srcRect l="15089" t="44575" r="10698" b="43101"/>
          <a:stretch/>
        </p:blipFill>
        <p:spPr>
          <a:xfrm>
            <a:off x="2508741" y="1668564"/>
            <a:ext cx="1194620" cy="407918"/>
          </a:xfrm>
          <a:prstGeom prst="rect">
            <a:avLst/>
          </a:prstGeom>
          <a:noFill/>
          <a:ln>
            <a:noFill/>
          </a:ln>
        </p:spPr>
      </p:pic>
      <p:cxnSp>
        <p:nvCxnSpPr>
          <p:cNvPr id="3" name="Google Shape;103;p8">
            <a:extLst>
              <a:ext uri="{FF2B5EF4-FFF2-40B4-BE49-F238E27FC236}">
                <a16:creationId xmlns:a16="http://schemas.microsoft.com/office/drawing/2014/main" id="{A30B0483-7B07-73F9-A2CB-2C3809D216B4}"/>
              </a:ext>
            </a:extLst>
          </p:cNvPr>
          <p:cNvCxnSpPr>
            <a:cxnSpLocks/>
          </p:cNvCxnSpPr>
          <p:nvPr/>
        </p:nvCxnSpPr>
        <p:spPr>
          <a:xfrm flipH="1">
            <a:off x="990471" y="3711715"/>
            <a:ext cx="8598029" cy="0"/>
          </a:xfrm>
          <a:prstGeom prst="straightConnector1">
            <a:avLst/>
          </a:prstGeom>
          <a:noFill/>
          <a:ln w="25400" cap="flat" cmpd="sng">
            <a:solidFill>
              <a:srgbClr val="E8EAEA"/>
            </a:solidFill>
            <a:prstDash val="solid"/>
            <a:miter lim="400000"/>
            <a:headEnd type="none" w="sm" len="sm"/>
            <a:tailEnd type="none" w="sm" len="sm"/>
          </a:ln>
        </p:spPr>
      </p:cxnSp>
      <p:sp>
        <p:nvSpPr>
          <p:cNvPr id="5" name="Google Shape;104;p8">
            <a:extLst>
              <a:ext uri="{FF2B5EF4-FFF2-40B4-BE49-F238E27FC236}">
                <a16:creationId xmlns:a16="http://schemas.microsoft.com/office/drawing/2014/main" id="{3756A245-DF22-456F-0B14-9BC92C8011E8}"/>
              </a:ext>
            </a:extLst>
          </p:cNvPr>
          <p:cNvSpPr/>
          <p:nvPr/>
        </p:nvSpPr>
        <p:spPr>
          <a:xfrm>
            <a:off x="2641477" y="1916769"/>
            <a:ext cx="1654695" cy="200035"/>
          </a:xfrm>
          <a:prstGeom prst="rect">
            <a:avLst/>
          </a:prstGeom>
          <a:noFill/>
          <a:ln>
            <a:noFill/>
          </a:ln>
        </p:spPr>
        <p:txBody>
          <a:bodyPr spcFirstLastPara="1" wrap="square" lIns="45713" tIns="22850" rIns="45713" bIns="22850" anchor="t" anchorCtr="0">
            <a:spAutoFit/>
          </a:bodyPr>
          <a:lstStyle/>
          <a:p>
            <a:pPr marL="0" marR="0" lvl="0" indent="0" algn="l" defTabSz="457200" rtl="0" eaLnBrk="1" fontAlgn="auto" latinLnBrk="0" hangingPunct="1">
              <a:lnSpc>
                <a:spcPct val="100000"/>
              </a:lnSpc>
              <a:spcBef>
                <a:spcPts val="0"/>
              </a:spcBef>
              <a:spcAft>
                <a:spcPts val="0"/>
              </a:spcAft>
              <a:buClr>
                <a:srgbClr val="FFFEFF"/>
              </a:buClr>
              <a:buSzPts val="2000"/>
              <a:buFontTx/>
              <a:buNone/>
              <a:tabLst/>
              <a:defRPr/>
            </a:pPr>
            <a:r>
              <a:rPr kumimoji="0" lang="es-ES" sz="1000" b="0" i="0" u="none" strike="noStrike" kern="0" cap="none" spc="0" normalizeH="0" baseline="0" noProof="0">
                <a:ln>
                  <a:noFill/>
                </a:ln>
                <a:solidFill>
                  <a:srgbClr val="FFFEFF"/>
                </a:solidFill>
                <a:effectLst/>
                <a:uLnTx/>
                <a:uFillTx/>
                <a:latin typeface="Helvetica Neue" panose="020B0604020202020204" charset="0"/>
                <a:ea typeface="Poppins"/>
                <a:cs typeface="Poppins"/>
                <a:sym typeface="Poppins"/>
              </a:rPr>
              <a:t>Septiembre 2008 </a:t>
            </a:r>
            <a:endParaRPr kumimoji="0" sz="700" b="0" i="0" u="none" strike="noStrike" kern="0" cap="none" spc="0" normalizeH="0" baseline="0" noProof="0">
              <a:ln>
                <a:noFill/>
              </a:ln>
              <a:solidFill>
                <a:srgbClr val="000000"/>
              </a:solidFill>
              <a:effectLst/>
              <a:uLnTx/>
              <a:uFillTx/>
              <a:latin typeface="Helvetica Neue" panose="020B0604020202020204" charset="0"/>
              <a:ea typeface="+mn-ea"/>
              <a:cs typeface="Arial"/>
              <a:sym typeface="Arial"/>
            </a:endParaRPr>
          </a:p>
        </p:txBody>
      </p:sp>
      <p:sp>
        <p:nvSpPr>
          <p:cNvPr id="6" name="Google Shape;105;p8">
            <a:extLst>
              <a:ext uri="{FF2B5EF4-FFF2-40B4-BE49-F238E27FC236}">
                <a16:creationId xmlns:a16="http://schemas.microsoft.com/office/drawing/2014/main" id="{DB41797E-5C87-F59D-136F-CC82B46E3650}"/>
              </a:ext>
            </a:extLst>
          </p:cNvPr>
          <p:cNvSpPr/>
          <p:nvPr/>
        </p:nvSpPr>
        <p:spPr>
          <a:xfrm>
            <a:off x="380583" y="3568837"/>
            <a:ext cx="609889" cy="261590"/>
          </a:xfrm>
          <a:prstGeom prst="rect">
            <a:avLst/>
          </a:prstGeom>
          <a:noFill/>
          <a:ln w="9525" cap="flat" cmpd="sng">
            <a:solidFill>
              <a:srgbClr val="E8EAEA"/>
            </a:solidFill>
            <a:prstDash val="solid"/>
            <a:round/>
            <a:headEnd type="none" w="sm" len="sm"/>
            <a:tailEnd type="none" w="sm" len="sm"/>
          </a:ln>
        </p:spPr>
        <p:txBody>
          <a:bodyPr spcFirstLastPara="1" wrap="square" lIns="45713" tIns="22850" rIns="45713" bIns="22850" anchor="t" anchorCtr="0">
            <a:spAutoFit/>
          </a:bodyPr>
          <a:lstStyle/>
          <a:p>
            <a:pPr marL="0" marR="0" lvl="0" indent="0" algn="ctr" defTabSz="457200" rtl="0" eaLnBrk="1" fontAlgn="auto" latinLnBrk="0" hangingPunct="1">
              <a:lnSpc>
                <a:spcPct val="100000"/>
              </a:lnSpc>
              <a:spcBef>
                <a:spcPts val="0"/>
              </a:spcBef>
              <a:spcAft>
                <a:spcPts val="0"/>
              </a:spcAft>
              <a:buClr>
                <a:srgbClr val="FFFEFF"/>
              </a:buClr>
              <a:buSzPts val="2800"/>
              <a:buFontTx/>
              <a:buNone/>
              <a:tabLst/>
              <a:defRPr/>
            </a:pPr>
            <a:r>
              <a:rPr kumimoji="0" lang="es-ES" sz="1400" b="0" i="0" u="none" strike="noStrike" kern="0" cap="none" spc="0" normalizeH="0" baseline="0" noProof="0">
                <a:ln>
                  <a:noFill/>
                </a:ln>
                <a:solidFill>
                  <a:srgbClr val="FFFEFF"/>
                </a:solidFill>
                <a:effectLst/>
                <a:uLnTx/>
                <a:uFillTx/>
                <a:latin typeface="Helvetica Neue" panose="020B0604020202020204" charset="0"/>
                <a:ea typeface="Poppins"/>
                <a:cs typeface="Poppins"/>
                <a:sym typeface="Poppins"/>
              </a:rPr>
              <a:t>2005</a:t>
            </a:r>
            <a:endParaRPr kumimoji="0" sz="700" b="0" i="0" u="none" strike="noStrike" kern="0" cap="none" spc="0" normalizeH="0" baseline="0" noProof="0">
              <a:ln>
                <a:noFill/>
              </a:ln>
              <a:solidFill>
                <a:srgbClr val="000000"/>
              </a:solidFill>
              <a:effectLst/>
              <a:uLnTx/>
              <a:uFillTx/>
              <a:latin typeface="Helvetica Neue" panose="020B0604020202020204" charset="0"/>
              <a:ea typeface="+mn-ea"/>
              <a:cs typeface="Arial"/>
              <a:sym typeface="Arial"/>
            </a:endParaRPr>
          </a:p>
        </p:txBody>
      </p:sp>
      <p:pic>
        <p:nvPicPr>
          <p:cNvPr id="8" name="Google Shape;107;p8" descr="Dark mode is coming to Chrome in Windows 10 soon | BetaNews">
            <a:extLst>
              <a:ext uri="{FF2B5EF4-FFF2-40B4-BE49-F238E27FC236}">
                <a16:creationId xmlns:a16="http://schemas.microsoft.com/office/drawing/2014/main" id="{DE507D21-3411-B335-9E47-C9DA22821C3C}"/>
              </a:ext>
            </a:extLst>
          </p:cNvPr>
          <p:cNvPicPr preferRelativeResize="0"/>
          <p:nvPr/>
        </p:nvPicPr>
        <p:blipFill rotWithShape="1">
          <a:blip r:embed="rId4">
            <a:alphaModFix/>
          </a:blip>
          <a:srcRect/>
          <a:stretch/>
        </p:blipFill>
        <p:spPr>
          <a:xfrm>
            <a:off x="2414054" y="2165152"/>
            <a:ext cx="560439" cy="373918"/>
          </a:xfrm>
          <a:prstGeom prst="rect">
            <a:avLst/>
          </a:prstGeom>
          <a:noFill/>
          <a:ln>
            <a:noFill/>
          </a:ln>
        </p:spPr>
      </p:pic>
      <p:sp>
        <p:nvSpPr>
          <p:cNvPr id="9" name="Google Shape;108;p8">
            <a:extLst>
              <a:ext uri="{FF2B5EF4-FFF2-40B4-BE49-F238E27FC236}">
                <a16:creationId xmlns:a16="http://schemas.microsoft.com/office/drawing/2014/main" id="{21423D42-338F-C534-8A60-A411293E5685}"/>
              </a:ext>
            </a:extLst>
          </p:cNvPr>
          <p:cNvSpPr/>
          <p:nvPr/>
        </p:nvSpPr>
        <p:spPr>
          <a:xfrm>
            <a:off x="2919998" y="2160762"/>
            <a:ext cx="1654695" cy="200035"/>
          </a:xfrm>
          <a:prstGeom prst="rect">
            <a:avLst/>
          </a:prstGeom>
          <a:noFill/>
          <a:ln>
            <a:noFill/>
          </a:ln>
        </p:spPr>
        <p:txBody>
          <a:bodyPr spcFirstLastPara="1" wrap="square" lIns="45713" tIns="22850" rIns="45713" bIns="22850" anchor="t" anchorCtr="0">
            <a:spAutoFit/>
          </a:bodyPr>
          <a:lstStyle/>
          <a:p>
            <a:pPr marL="0" marR="0" lvl="0" indent="0" algn="l" defTabSz="457200" rtl="0" eaLnBrk="1" fontAlgn="auto" latinLnBrk="0" hangingPunct="1">
              <a:lnSpc>
                <a:spcPct val="100000"/>
              </a:lnSpc>
              <a:spcBef>
                <a:spcPts val="0"/>
              </a:spcBef>
              <a:spcAft>
                <a:spcPts val="0"/>
              </a:spcAft>
              <a:buClr>
                <a:srgbClr val="FFFEFF"/>
              </a:buClr>
              <a:buSzPts val="2000"/>
              <a:buFontTx/>
              <a:buNone/>
              <a:tabLst/>
              <a:defRPr/>
            </a:pPr>
            <a:r>
              <a:rPr kumimoji="0" lang="es-ES" sz="1000" b="1" i="0" u="none" strike="noStrike" kern="0" cap="none" spc="0" normalizeH="0" baseline="0" noProof="0">
                <a:ln>
                  <a:noFill/>
                </a:ln>
                <a:solidFill>
                  <a:srgbClr val="FFFEFF"/>
                </a:solidFill>
                <a:effectLst/>
                <a:uLnTx/>
                <a:uFillTx/>
                <a:latin typeface="Helvetica Neue" panose="020B0604020202020204" charset="0"/>
                <a:ea typeface="Poppins"/>
                <a:cs typeface="Poppins"/>
                <a:sym typeface="Poppins"/>
              </a:rPr>
              <a:t>Google Chrome</a:t>
            </a:r>
            <a:endParaRPr kumimoji="0" sz="700" b="0" i="0" u="none" strike="noStrike" kern="0" cap="none" spc="0" normalizeH="0" baseline="0" noProof="0">
              <a:ln>
                <a:noFill/>
              </a:ln>
              <a:solidFill>
                <a:srgbClr val="000000"/>
              </a:solidFill>
              <a:effectLst/>
              <a:uLnTx/>
              <a:uFillTx/>
              <a:latin typeface="Helvetica Neue" panose="020B0604020202020204" charset="0"/>
              <a:ea typeface="+mn-ea"/>
              <a:cs typeface="Arial"/>
              <a:sym typeface="Arial"/>
            </a:endParaRPr>
          </a:p>
        </p:txBody>
      </p:sp>
      <p:sp>
        <p:nvSpPr>
          <p:cNvPr id="10" name="Google Shape;109;p8">
            <a:extLst>
              <a:ext uri="{FF2B5EF4-FFF2-40B4-BE49-F238E27FC236}">
                <a16:creationId xmlns:a16="http://schemas.microsoft.com/office/drawing/2014/main" id="{67CD237A-69CE-D25E-0D7B-5B38BF0E3A9A}"/>
              </a:ext>
            </a:extLst>
          </p:cNvPr>
          <p:cNvSpPr/>
          <p:nvPr/>
        </p:nvSpPr>
        <p:spPr>
          <a:xfrm>
            <a:off x="2932497" y="2321808"/>
            <a:ext cx="1654695" cy="200035"/>
          </a:xfrm>
          <a:prstGeom prst="rect">
            <a:avLst/>
          </a:prstGeom>
          <a:noFill/>
          <a:ln>
            <a:noFill/>
          </a:ln>
        </p:spPr>
        <p:txBody>
          <a:bodyPr spcFirstLastPara="1" wrap="square" lIns="45713" tIns="22850" rIns="45713" bIns="22850" anchor="t" anchorCtr="0">
            <a:spAutoFit/>
          </a:bodyPr>
          <a:lstStyle/>
          <a:p>
            <a:pPr marL="0" marR="0" lvl="0" indent="0" algn="l" defTabSz="457200" rtl="0" eaLnBrk="1" fontAlgn="auto" latinLnBrk="0" hangingPunct="1">
              <a:lnSpc>
                <a:spcPct val="100000"/>
              </a:lnSpc>
              <a:spcBef>
                <a:spcPts val="0"/>
              </a:spcBef>
              <a:spcAft>
                <a:spcPts val="0"/>
              </a:spcAft>
              <a:buClr>
                <a:srgbClr val="FFFEFF"/>
              </a:buClr>
              <a:buSzPts val="2000"/>
              <a:buFontTx/>
              <a:buNone/>
              <a:tabLst/>
              <a:defRPr/>
            </a:pPr>
            <a:r>
              <a:rPr kumimoji="0" lang="es-ES" sz="1000" b="0" i="0" u="none" strike="noStrike" kern="0" cap="none" spc="0" normalizeH="0" baseline="0" noProof="0">
                <a:ln>
                  <a:noFill/>
                </a:ln>
                <a:solidFill>
                  <a:srgbClr val="FFFEFF"/>
                </a:solidFill>
                <a:effectLst/>
                <a:uLnTx/>
                <a:uFillTx/>
                <a:latin typeface="Helvetica Neue" panose="020B0604020202020204" charset="0"/>
                <a:ea typeface="Poppins"/>
                <a:cs typeface="Poppins"/>
                <a:sym typeface="Poppins"/>
              </a:rPr>
              <a:t>Septiembre 2008 </a:t>
            </a:r>
            <a:endParaRPr kumimoji="0" sz="700" b="0" i="0" u="none" strike="noStrike" kern="0" cap="none" spc="0" normalizeH="0" baseline="0" noProof="0">
              <a:ln>
                <a:noFill/>
              </a:ln>
              <a:solidFill>
                <a:srgbClr val="000000"/>
              </a:solidFill>
              <a:effectLst/>
              <a:uLnTx/>
              <a:uFillTx/>
              <a:latin typeface="Helvetica Neue" panose="020B0604020202020204" charset="0"/>
              <a:ea typeface="+mn-ea"/>
              <a:cs typeface="Arial"/>
              <a:sym typeface="Arial"/>
            </a:endParaRPr>
          </a:p>
        </p:txBody>
      </p:sp>
      <p:pic>
        <p:nvPicPr>
          <p:cNvPr id="11" name="Google Shape;110;p8" descr="Spotify logo dark mode Royalty Free Vector Image">
            <a:extLst>
              <a:ext uri="{FF2B5EF4-FFF2-40B4-BE49-F238E27FC236}">
                <a16:creationId xmlns:a16="http://schemas.microsoft.com/office/drawing/2014/main" id="{845CC9DC-5932-A743-A6D8-5CA3B925CF01}"/>
              </a:ext>
            </a:extLst>
          </p:cNvPr>
          <p:cNvPicPr preferRelativeResize="0"/>
          <p:nvPr/>
        </p:nvPicPr>
        <p:blipFill rotWithShape="1">
          <a:blip r:embed="rId5">
            <a:alphaModFix/>
          </a:blip>
          <a:srcRect t="18834" b="29005"/>
          <a:stretch/>
        </p:blipFill>
        <p:spPr>
          <a:xfrm>
            <a:off x="2905292" y="2540030"/>
            <a:ext cx="880692" cy="358318"/>
          </a:xfrm>
          <a:prstGeom prst="rect">
            <a:avLst/>
          </a:prstGeom>
          <a:noFill/>
          <a:ln>
            <a:noFill/>
          </a:ln>
        </p:spPr>
      </p:pic>
      <p:sp>
        <p:nvSpPr>
          <p:cNvPr id="12" name="Google Shape;111;p8">
            <a:extLst>
              <a:ext uri="{FF2B5EF4-FFF2-40B4-BE49-F238E27FC236}">
                <a16:creationId xmlns:a16="http://schemas.microsoft.com/office/drawing/2014/main" id="{8784AC5D-AD02-BC4C-2709-0DDAF2865279}"/>
              </a:ext>
            </a:extLst>
          </p:cNvPr>
          <p:cNvSpPr/>
          <p:nvPr/>
        </p:nvSpPr>
        <p:spPr>
          <a:xfrm>
            <a:off x="3184884" y="2832874"/>
            <a:ext cx="1654695" cy="200035"/>
          </a:xfrm>
          <a:prstGeom prst="rect">
            <a:avLst/>
          </a:prstGeom>
          <a:noFill/>
          <a:ln>
            <a:noFill/>
          </a:ln>
        </p:spPr>
        <p:txBody>
          <a:bodyPr spcFirstLastPara="1" wrap="square" lIns="45713" tIns="22850" rIns="45713" bIns="22850" anchor="t" anchorCtr="0">
            <a:spAutoFit/>
          </a:bodyPr>
          <a:lstStyle/>
          <a:p>
            <a:pPr marL="0" marR="0" lvl="0" indent="0" algn="l" defTabSz="457200" rtl="0" eaLnBrk="1" fontAlgn="auto" latinLnBrk="0" hangingPunct="1">
              <a:lnSpc>
                <a:spcPct val="100000"/>
              </a:lnSpc>
              <a:spcBef>
                <a:spcPts val="0"/>
              </a:spcBef>
              <a:spcAft>
                <a:spcPts val="0"/>
              </a:spcAft>
              <a:buClr>
                <a:srgbClr val="FFFEFF"/>
              </a:buClr>
              <a:buSzPts val="2000"/>
              <a:buFontTx/>
              <a:buNone/>
              <a:tabLst/>
              <a:defRPr/>
            </a:pPr>
            <a:r>
              <a:rPr kumimoji="0" lang="es-ES" sz="1000" b="0" i="0" u="none" strike="noStrike" kern="0" cap="none" spc="0" normalizeH="0" baseline="0" noProof="0">
                <a:ln>
                  <a:noFill/>
                </a:ln>
                <a:solidFill>
                  <a:srgbClr val="FFFEFF"/>
                </a:solidFill>
                <a:effectLst/>
                <a:uLnTx/>
                <a:uFillTx/>
                <a:latin typeface="Helvetica Neue" panose="020B0604020202020204" charset="0"/>
                <a:ea typeface="Poppins"/>
                <a:cs typeface="Poppins"/>
                <a:sym typeface="Poppins"/>
              </a:rPr>
              <a:t>Octubre 2008 </a:t>
            </a:r>
            <a:endParaRPr kumimoji="0" sz="700" b="0" i="0" u="none" strike="noStrike" kern="0" cap="none" spc="0" normalizeH="0" baseline="0" noProof="0">
              <a:ln>
                <a:noFill/>
              </a:ln>
              <a:solidFill>
                <a:srgbClr val="000000"/>
              </a:solidFill>
              <a:effectLst/>
              <a:uLnTx/>
              <a:uFillTx/>
              <a:latin typeface="Helvetica Neue" panose="020B0604020202020204" charset="0"/>
              <a:ea typeface="+mn-ea"/>
              <a:cs typeface="Arial"/>
              <a:sym typeface="Arial"/>
            </a:endParaRPr>
          </a:p>
        </p:txBody>
      </p:sp>
      <p:pic>
        <p:nvPicPr>
          <p:cNvPr id="13" name="Google Shape;112;p8" descr="Airbnb Logo and symbol, meaning, history, PNG, brand">
            <a:extLst>
              <a:ext uri="{FF2B5EF4-FFF2-40B4-BE49-F238E27FC236}">
                <a16:creationId xmlns:a16="http://schemas.microsoft.com/office/drawing/2014/main" id="{F6FA8369-56AF-04FF-4B62-971990664B54}"/>
              </a:ext>
            </a:extLst>
          </p:cNvPr>
          <p:cNvPicPr preferRelativeResize="0"/>
          <p:nvPr/>
        </p:nvPicPr>
        <p:blipFill rotWithShape="1">
          <a:blip r:embed="rId6">
            <a:alphaModFix/>
          </a:blip>
          <a:srcRect/>
          <a:stretch/>
        </p:blipFill>
        <p:spPr>
          <a:xfrm>
            <a:off x="2603746" y="5584623"/>
            <a:ext cx="1024826" cy="371819"/>
          </a:xfrm>
          <a:prstGeom prst="rect">
            <a:avLst/>
          </a:prstGeom>
          <a:noFill/>
          <a:ln>
            <a:noFill/>
          </a:ln>
        </p:spPr>
      </p:pic>
      <p:sp>
        <p:nvSpPr>
          <p:cNvPr id="14" name="Google Shape;113;p8">
            <a:extLst>
              <a:ext uri="{FF2B5EF4-FFF2-40B4-BE49-F238E27FC236}">
                <a16:creationId xmlns:a16="http://schemas.microsoft.com/office/drawing/2014/main" id="{781D21AC-D71A-3F14-D47F-9FBC0D2ED4C9}"/>
              </a:ext>
            </a:extLst>
          </p:cNvPr>
          <p:cNvSpPr/>
          <p:nvPr/>
        </p:nvSpPr>
        <p:spPr>
          <a:xfrm>
            <a:off x="2955405" y="5905766"/>
            <a:ext cx="1654695" cy="200035"/>
          </a:xfrm>
          <a:prstGeom prst="rect">
            <a:avLst/>
          </a:prstGeom>
          <a:noFill/>
          <a:ln>
            <a:noFill/>
          </a:ln>
        </p:spPr>
        <p:txBody>
          <a:bodyPr spcFirstLastPara="1" wrap="square" lIns="45713" tIns="22850" rIns="45713" bIns="22850" anchor="t" anchorCtr="0">
            <a:spAutoFit/>
          </a:bodyPr>
          <a:lstStyle/>
          <a:p>
            <a:pPr marL="0" marR="0" lvl="0" indent="0" algn="l" defTabSz="457200" rtl="0" eaLnBrk="1" fontAlgn="auto" latinLnBrk="0" hangingPunct="1">
              <a:lnSpc>
                <a:spcPct val="100000"/>
              </a:lnSpc>
              <a:spcBef>
                <a:spcPts val="0"/>
              </a:spcBef>
              <a:spcAft>
                <a:spcPts val="0"/>
              </a:spcAft>
              <a:buClr>
                <a:srgbClr val="FFFEFF"/>
              </a:buClr>
              <a:buSzPts val="2000"/>
              <a:buFontTx/>
              <a:buNone/>
              <a:tabLst/>
              <a:defRPr/>
            </a:pPr>
            <a:r>
              <a:rPr kumimoji="0" lang="es-ES" sz="1000" b="0" i="0" u="none" strike="noStrike" kern="0" cap="none" spc="0" normalizeH="0" baseline="0" noProof="0">
                <a:ln>
                  <a:noFill/>
                </a:ln>
                <a:solidFill>
                  <a:srgbClr val="FFFEFF"/>
                </a:solidFill>
                <a:effectLst/>
                <a:uLnTx/>
                <a:uFillTx/>
                <a:latin typeface="Helvetica Neue" panose="020B0604020202020204" charset="0"/>
                <a:ea typeface="Poppins"/>
                <a:cs typeface="Poppins"/>
                <a:sym typeface="Poppins"/>
              </a:rPr>
              <a:t>Noviembre 2008 </a:t>
            </a:r>
            <a:endParaRPr kumimoji="0" sz="700" b="0" i="0" u="none" strike="noStrike" kern="0" cap="none" spc="0" normalizeH="0" baseline="0" noProof="0">
              <a:ln>
                <a:noFill/>
              </a:ln>
              <a:solidFill>
                <a:srgbClr val="000000"/>
              </a:solidFill>
              <a:effectLst/>
              <a:uLnTx/>
              <a:uFillTx/>
              <a:latin typeface="Helvetica Neue" panose="020B0604020202020204" charset="0"/>
              <a:ea typeface="+mn-ea"/>
              <a:cs typeface="Arial"/>
              <a:sym typeface="Arial"/>
            </a:endParaRPr>
          </a:p>
        </p:txBody>
      </p:sp>
      <p:sp>
        <p:nvSpPr>
          <p:cNvPr id="15" name="Google Shape;114;p8">
            <a:extLst>
              <a:ext uri="{FF2B5EF4-FFF2-40B4-BE49-F238E27FC236}">
                <a16:creationId xmlns:a16="http://schemas.microsoft.com/office/drawing/2014/main" id="{66943134-0429-4BC1-D65E-98C169206468}"/>
              </a:ext>
            </a:extLst>
          </p:cNvPr>
          <p:cNvSpPr/>
          <p:nvPr/>
        </p:nvSpPr>
        <p:spPr>
          <a:xfrm>
            <a:off x="3328156" y="5126186"/>
            <a:ext cx="1654695" cy="200035"/>
          </a:xfrm>
          <a:prstGeom prst="rect">
            <a:avLst/>
          </a:prstGeom>
          <a:noFill/>
          <a:ln>
            <a:noFill/>
          </a:ln>
        </p:spPr>
        <p:txBody>
          <a:bodyPr spcFirstLastPara="1" wrap="square" lIns="45713" tIns="22850" rIns="45713" bIns="22850" anchor="t" anchorCtr="0">
            <a:spAutoFit/>
          </a:bodyPr>
          <a:lstStyle/>
          <a:p>
            <a:pPr marL="0" marR="0" lvl="0" indent="0" algn="l" defTabSz="457200" rtl="0" eaLnBrk="1" fontAlgn="auto" latinLnBrk="0" hangingPunct="1">
              <a:lnSpc>
                <a:spcPct val="100000"/>
              </a:lnSpc>
              <a:spcBef>
                <a:spcPts val="0"/>
              </a:spcBef>
              <a:spcAft>
                <a:spcPts val="0"/>
              </a:spcAft>
              <a:buClr>
                <a:srgbClr val="FFFEFF"/>
              </a:buClr>
              <a:buSzPts val="2000"/>
              <a:buFontTx/>
              <a:buNone/>
              <a:tabLst/>
              <a:defRPr/>
            </a:pPr>
            <a:r>
              <a:rPr kumimoji="0" lang="es-ES" sz="1000" b="1" i="0" u="none" strike="noStrike" kern="0" cap="none" spc="0" normalizeH="0" baseline="0" noProof="0">
                <a:ln>
                  <a:noFill/>
                </a:ln>
                <a:solidFill>
                  <a:srgbClr val="FFFEFF"/>
                </a:solidFill>
                <a:effectLst/>
                <a:uLnTx/>
                <a:uFillTx/>
                <a:latin typeface="Helvetica Neue" panose="020B0604020202020204" charset="0"/>
                <a:ea typeface="Poppins"/>
                <a:cs typeface="Poppins"/>
                <a:sym typeface="Poppins"/>
              </a:rPr>
              <a:t>WhatsApp</a:t>
            </a:r>
            <a:endParaRPr kumimoji="0" sz="700" b="0" i="0" u="none" strike="noStrike" kern="0" cap="none" spc="0" normalizeH="0" baseline="0" noProof="0">
              <a:ln>
                <a:noFill/>
              </a:ln>
              <a:solidFill>
                <a:srgbClr val="000000"/>
              </a:solidFill>
              <a:effectLst/>
              <a:uLnTx/>
              <a:uFillTx/>
              <a:latin typeface="Helvetica Neue" panose="020B0604020202020204" charset="0"/>
              <a:ea typeface="+mn-ea"/>
              <a:cs typeface="Arial"/>
              <a:sym typeface="Arial"/>
            </a:endParaRPr>
          </a:p>
        </p:txBody>
      </p:sp>
      <p:pic>
        <p:nvPicPr>
          <p:cNvPr id="16" name="Google Shape;115;p8" descr="How to enable WhatsApp Dark Theme On Android | MobileDrop">
            <a:extLst>
              <a:ext uri="{FF2B5EF4-FFF2-40B4-BE49-F238E27FC236}">
                <a16:creationId xmlns:a16="http://schemas.microsoft.com/office/drawing/2014/main" id="{579469A8-BF1D-1650-3C50-DF2B01D635EE}"/>
              </a:ext>
            </a:extLst>
          </p:cNvPr>
          <p:cNvPicPr preferRelativeResize="0"/>
          <p:nvPr/>
        </p:nvPicPr>
        <p:blipFill rotWithShape="1">
          <a:blip r:embed="rId7">
            <a:alphaModFix/>
          </a:blip>
          <a:srcRect l="29947" t="14568" r="30263" b="16432"/>
          <a:stretch/>
        </p:blipFill>
        <p:spPr>
          <a:xfrm>
            <a:off x="2940148" y="5099557"/>
            <a:ext cx="388008" cy="378479"/>
          </a:xfrm>
          <a:prstGeom prst="rect">
            <a:avLst/>
          </a:prstGeom>
          <a:noFill/>
          <a:ln>
            <a:noFill/>
          </a:ln>
        </p:spPr>
      </p:pic>
      <p:sp>
        <p:nvSpPr>
          <p:cNvPr id="17" name="Google Shape;116;p8">
            <a:extLst>
              <a:ext uri="{FF2B5EF4-FFF2-40B4-BE49-F238E27FC236}">
                <a16:creationId xmlns:a16="http://schemas.microsoft.com/office/drawing/2014/main" id="{706A872F-9C06-1438-7C82-FDE2937D46FF}"/>
              </a:ext>
            </a:extLst>
          </p:cNvPr>
          <p:cNvSpPr/>
          <p:nvPr/>
        </p:nvSpPr>
        <p:spPr>
          <a:xfrm>
            <a:off x="3358490" y="5309944"/>
            <a:ext cx="1654695" cy="200035"/>
          </a:xfrm>
          <a:prstGeom prst="rect">
            <a:avLst/>
          </a:prstGeom>
          <a:noFill/>
          <a:ln>
            <a:noFill/>
          </a:ln>
        </p:spPr>
        <p:txBody>
          <a:bodyPr spcFirstLastPara="1" wrap="square" lIns="45713" tIns="22850" rIns="45713" bIns="22850" anchor="t" anchorCtr="0">
            <a:spAutoFit/>
          </a:bodyPr>
          <a:lstStyle/>
          <a:p>
            <a:pPr marL="0" marR="0" lvl="0" indent="0" algn="l" defTabSz="457200" rtl="0" eaLnBrk="1" fontAlgn="auto" latinLnBrk="0" hangingPunct="1">
              <a:lnSpc>
                <a:spcPct val="100000"/>
              </a:lnSpc>
              <a:spcBef>
                <a:spcPts val="0"/>
              </a:spcBef>
              <a:spcAft>
                <a:spcPts val="0"/>
              </a:spcAft>
              <a:buClr>
                <a:srgbClr val="FFFEFF"/>
              </a:buClr>
              <a:buSzPts val="2000"/>
              <a:buFontTx/>
              <a:buNone/>
              <a:tabLst/>
              <a:defRPr/>
            </a:pPr>
            <a:r>
              <a:rPr kumimoji="0" lang="es-ES" sz="1000" b="0" i="0" u="none" strike="noStrike" kern="0" cap="none" spc="0" normalizeH="0" baseline="0" noProof="0">
                <a:ln>
                  <a:noFill/>
                </a:ln>
                <a:solidFill>
                  <a:srgbClr val="FFFEFF"/>
                </a:solidFill>
                <a:effectLst/>
                <a:uLnTx/>
                <a:uFillTx/>
                <a:latin typeface="Helvetica Neue" panose="020B0604020202020204" charset="0"/>
                <a:ea typeface="Poppins"/>
                <a:cs typeface="Poppins"/>
                <a:sym typeface="Poppins"/>
              </a:rPr>
              <a:t>Enero 2009</a:t>
            </a:r>
            <a:endParaRPr kumimoji="0" sz="700" b="0" i="0" u="none" strike="noStrike" kern="0" cap="none" spc="0" normalizeH="0" baseline="0" noProof="0">
              <a:ln>
                <a:noFill/>
              </a:ln>
              <a:solidFill>
                <a:srgbClr val="000000"/>
              </a:solidFill>
              <a:effectLst/>
              <a:uLnTx/>
              <a:uFillTx/>
              <a:latin typeface="Helvetica Neue" panose="020B0604020202020204" charset="0"/>
              <a:ea typeface="+mn-ea"/>
              <a:cs typeface="Arial"/>
              <a:sym typeface="Arial"/>
            </a:endParaRPr>
          </a:p>
        </p:txBody>
      </p:sp>
      <p:sp>
        <p:nvSpPr>
          <p:cNvPr id="18" name="Google Shape;117;p8">
            <a:extLst>
              <a:ext uri="{FF2B5EF4-FFF2-40B4-BE49-F238E27FC236}">
                <a16:creationId xmlns:a16="http://schemas.microsoft.com/office/drawing/2014/main" id="{33BAC679-BEFB-5B5D-9692-4DAC44591B80}"/>
              </a:ext>
            </a:extLst>
          </p:cNvPr>
          <p:cNvSpPr/>
          <p:nvPr/>
        </p:nvSpPr>
        <p:spPr>
          <a:xfrm>
            <a:off x="3349693" y="4623865"/>
            <a:ext cx="1654695" cy="200035"/>
          </a:xfrm>
          <a:prstGeom prst="rect">
            <a:avLst/>
          </a:prstGeom>
          <a:noFill/>
          <a:ln>
            <a:noFill/>
          </a:ln>
        </p:spPr>
        <p:txBody>
          <a:bodyPr spcFirstLastPara="1" wrap="square" lIns="45713" tIns="22850" rIns="45713" bIns="22850" anchor="t" anchorCtr="0">
            <a:spAutoFit/>
          </a:bodyPr>
          <a:lstStyle/>
          <a:p>
            <a:pPr marL="0" marR="0" lvl="0" indent="0" algn="l" defTabSz="457200" rtl="0" eaLnBrk="1" fontAlgn="auto" latinLnBrk="0" hangingPunct="1">
              <a:lnSpc>
                <a:spcPct val="100000"/>
              </a:lnSpc>
              <a:spcBef>
                <a:spcPts val="0"/>
              </a:spcBef>
              <a:spcAft>
                <a:spcPts val="0"/>
              </a:spcAft>
              <a:buClr>
                <a:srgbClr val="FFFEFF"/>
              </a:buClr>
              <a:buSzPts val="2000"/>
              <a:buFontTx/>
              <a:buNone/>
              <a:tabLst/>
              <a:defRPr/>
            </a:pPr>
            <a:r>
              <a:rPr kumimoji="0" lang="es-ES" sz="1000" b="1" i="0" u="none" strike="noStrike" kern="0" cap="none" spc="0" normalizeH="0" baseline="0" noProof="0">
                <a:ln>
                  <a:noFill/>
                </a:ln>
                <a:solidFill>
                  <a:srgbClr val="FFFEFF"/>
                </a:solidFill>
                <a:effectLst/>
                <a:uLnTx/>
                <a:uFillTx/>
                <a:latin typeface="Helvetica Neue" panose="020B0604020202020204" charset="0"/>
                <a:ea typeface="Poppins"/>
                <a:cs typeface="Poppins"/>
                <a:sym typeface="Poppins"/>
              </a:rPr>
              <a:t>Bitcoin</a:t>
            </a:r>
            <a:endParaRPr kumimoji="0" sz="700" b="0" i="0" u="none" strike="noStrike" kern="0" cap="none" spc="0" normalizeH="0" baseline="0" noProof="0">
              <a:ln>
                <a:noFill/>
              </a:ln>
              <a:solidFill>
                <a:srgbClr val="000000"/>
              </a:solidFill>
              <a:effectLst/>
              <a:uLnTx/>
              <a:uFillTx/>
              <a:latin typeface="Helvetica Neue" panose="020B0604020202020204" charset="0"/>
              <a:ea typeface="+mn-ea"/>
              <a:cs typeface="Arial"/>
              <a:sym typeface="Arial"/>
            </a:endParaRPr>
          </a:p>
        </p:txBody>
      </p:sp>
      <p:sp>
        <p:nvSpPr>
          <p:cNvPr id="20" name="Google Shape;118;p8">
            <a:extLst>
              <a:ext uri="{FF2B5EF4-FFF2-40B4-BE49-F238E27FC236}">
                <a16:creationId xmlns:a16="http://schemas.microsoft.com/office/drawing/2014/main" id="{9B931778-4830-4131-6C2A-D60775A946C7}"/>
              </a:ext>
            </a:extLst>
          </p:cNvPr>
          <p:cNvSpPr/>
          <p:nvPr/>
        </p:nvSpPr>
        <p:spPr>
          <a:xfrm>
            <a:off x="3358490" y="4807623"/>
            <a:ext cx="1654695" cy="200035"/>
          </a:xfrm>
          <a:prstGeom prst="rect">
            <a:avLst/>
          </a:prstGeom>
          <a:noFill/>
          <a:ln>
            <a:noFill/>
          </a:ln>
        </p:spPr>
        <p:txBody>
          <a:bodyPr spcFirstLastPara="1" wrap="square" lIns="45713" tIns="22850" rIns="45713" bIns="22850" anchor="t" anchorCtr="0">
            <a:spAutoFit/>
          </a:bodyPr>
          <a:lstStyle/>
          <a:p>
            <a:pPr marL="0" marR="0" lvl="0" indent="0" algn="l" defTabSz="457200" rtl="0" eaLnBrk="1" fontAlgn="auto" latinLnBrk="0" hangingPunct="1">
              <a:lnSpc>
                <a:spcPct val="100000"/>
              </a:lnSpc>
              <a:spcBef>
                <a:spcPts val="0"/>
              </a:spcBef>
              <a:spcAft>
                <a:spcPts val="0"/>
              </a:spcAft>
              <a:buClr>
                <a:srgbClr val="FFFEFF"/>
              </a:buClr>
              <a:buSzPts val="2000"/>
              <a:buFontTx/>
              <a:buNone/>
              <a:tabLst/>
              <a:defRPr/>
            </a:pPr>
            <a:r>
              <a:rPr kumimoji="0" lang="es-ES" sz="1000" b="0" i="0" u="none" strike="noStrike" kern="0" cap="none" spc="0" normalizeH="0" baseline="0" noProof="0">
                <a:ln>
                  <a:noFill/>
                </a:ln>
                <a:solidFill>
                  <a:srgbClr val="FFFEFF"/>
                </a:solidFill>
                <a:effectLst/>
                <a:uLnTx/>
                <a:uFillTx/>
                <a:latin typeface="Helvetica Neue" panose="020B0604020202020204" charset="0"/>
                <a:ea typeface="Poppins"/>
                <a:cs typeface="Poppins"/>
                <a:sym typeface="Poppins"/>
              </a:rPr>
              <a:t>Enero 2009</a:t>
            </a:r>
            <a:endParaRPr kumimoji="0" sz="700" b="0" i="0" u="none" strike="noStrike" kern="0" cap="none" spc="0" normalizeH="0" baseline="0" noProof="0">
              <a:ln>
                <a:noFill/>
              </a:ln>
              <a:solidFill>
                <a:srgbClr val="000000"/>
              </a:solidFill>
              <a:effectLst/>
              <a:uLnTx/>
              <a:uFillTx/>
              <a:latin typeface="Helvetica Neue" panose="020B0604020202020204" charset="0"/>
              <a:ea typeface="+mn-ea"/>
              <a:cs typeface="Arial"/>
              <a:sym typeface="Arial"/>
            </a:endParaRPr>
          </a:p>
        </p:txBody>
      </p:sp>
      <p:pic>
        <p:nvPicPr>
          <p:cNvPr id="21" name="Google Shape;119;p8" descr="Buy Meat with Bitcoin – True Bites Family Butchers">
            <a:extLst>
              <a:ext uri="{FF2B5EF4-FFF2-40B4-BE49-F238E27FC236}">
                <a16:creationId xmlns:a16="http://schemas.microsoft.com/office/drawing/2014/main" id="{C97BB527-191C-A33D-CAC7-4B4412029FF0}"/>
              </a:ext>
            </a:extLst>
          </p:cNvPr>
          <p:cNvPicPr preferRelativeResize="0"/>
          <p:nvPr/>
        </p:nvPicPr>
        <p:blipFill rotWithShape="1">
          <a:blip r:embed="rId8">
            <a:alphaModFix/>
          </a:blip>
          <a:srcRect l="56515" t="22135" r="9892" b="26044"/>
          <a:stretch/>
        </p:blipFill>
        <p:spPr>
          <a:xfrm>
            <a:off x="2929808" y="4574241"/>
            <a:ext cx="398348" cy="409929"/>
          </a:xfrm>
          <a:prstGeom prst="rect">
            <a:avLst/>
          </a:prstGeom>
          <a:noFill/>
          <a:ln>
            <a:noFill/>
          </a:ln>
        </p:spPr>
      </p:pic>
      <p:sp>
        <p:nvSpPr>
          <p:cNvPr id="22" name="Google Shape;120;p8">
            <a:extLst>
              <a:ext uri="{FF2B5EF4-FFF2-40B4-BE49-F238E27FC236}">
                <a16:creationId xmlns:a16="http://schemas.microsoft.com/office/drawing/2014/main" id="{31C0411F-F661-F0AC-82FC-2C78064DE674}"/>
              </a:ext>
            </a:extLst>
          </p:cNvPr>
          <p:cNvSpPr/>
          <p:nvPr/>
        </p:nvSpPr>
        <p:spPr>
          <a:xfrm>
            <a:off x="3526170" y="4067756"/>
            <a:ext cx="1654695" cy="200035"/>
          </a:xfrm>
          <a:prstGeom prst="rect">
            <a:avLst/>
          </a:prstGeom>
          <a:noFill/>
          <a:ln>
            <a:noFill/>
          </a:ln>
        </p:spPr>
        <p:txBody>
          <a:bodyPr spcFirstLastPara="1" wrap="square" lIns="45713" tIns="22850" rIns="45713" bIns="22850" anchor="t" anchorCtr="0">
            <a:spAutoFit/>
          </a:bodyPr>
          <a:lstStyle/>
          <a:p>
            <a:pPr marL="0" marR="0" lvl="0" indent="0" algn="l" defTabSz="457200" rtl="0" eaLnBrk="1" fontAlgn="auto" latinLnBrk="0" hangingPunct="1">
              <a:lnSpc>
                <a:spcPct val="100000"/>
              </a:lnSpc>
              <a:spcBef>
                <a:spcPts val="0"/>
              </a:spcBef>
              <a:spcAft>
                <a:spcPts val="0"/>
              </a:spcAft>
              <a:buClr>
                <a:srgbClr val="FFFEFF"/>
              </a:buClr>
              <a:buSzPts val="2000"/>
              <a:buFontTx/>
              <a:buNone/>
              <a:tabLst/>
              <a:defRPr/>
            </a:pPr>
            <a:r>
              <a:rPr kumimoji="0" lang="es-ES" sz="1000" b="1" i="0" u="none" strike="noStrike" kern="0" cap="none" spc="0" normalizeH="0" baseline="0" noProof="0">
                <a:ln>
                  <a:noFill/>
                </a:ln>
                <a:solidFill>
                  <a:srgbClr val="FFFEFF"/>
                </a:solidFill>
                <a:effectLst/>
                <a:uLnTx/>
                <a:uFillTx/>
                <a:latin typeface="Helvetica Neue" panose="020B0604020202020204" charset="0"/>
                <a:ea typeface="Poppins"/>
                <a:cs typeface="Poppins"/>
                <a:sym typeface="Poppins"/>
              </a:rPr>
              <a:t>UBER</a:t>
            </a:r>
            <a:endParaRPr kumimoji="0" sz="700" b="0" i="0" u="none" strike="noStrike" kern="0" cap="none" spc="0" normalizeH="0" baseline="0" noProof="0">
              <a:ln>
                <a:noFill/>
              </a:ln>
              <a:solidFill>
                <a:srgbClr val="000000"/>
              </a:solidFill>
              <a:effectLst/>
              <a:uLnTx/>
              <a:uFillTx/>
              <a:latin typeface="Helvetica Neue" panose="020B0604020202020204" charset="0"/>
              <a:ea typeface="+mn-ea"/>
              <a:cs typeface="Arial"/>
              <a:sym typeface="Arial"/>
            </a:endParaRPr>
          </a:p>
        </p:txBody>
      </p:sp>
      <p:sp>
        <p:nvSpPr>
          <p:cNvPr id="23" name="Google Shape;121;p8">
            <a:extLst>
              <a:ext uri="{FF2B5EF4-FFF2-40B4-BE49-F238E27FC236}">
                <a16:creationId xmlns:a16="http://schemas.microsoft.com/office/drawing/2014/main" id="{8188D5A5-0F31-826F-CBB0-1A060DA92EB0}"/>
              </a:ext>
            </a:extLst>
          </p:cNvPr>
          <p:cNvSpPr/>
          <p:nvPr/>
        </p:nvSpPr>
        <p:spPr>
          <a:xfrm>
            <a:off x="3529611" y="4224620"/>
            <a:ext cx="1654695" cy="200035"/>
          </a:xfrm>
          <a:prstGeom prst="rect">
            <a:avLst/>
          </a:prstGeom>
          <a:noFill/>
          <a:ln>
            <a:noFill/>
          </a:ln>
        </p:spPr>
        <p:txBody>
          <a:bodyPr spcFirstLastPara="1" wrap="square" lIns="45713" tIns="22850" rIns="45713" bIns="22850" anchor="t" anchorCtr="0">
            <a:spAutoFit/>
          </a:bodyPr>
          <a:lstStyle/>
          <a:p>
            <a:pPr marL="0" marR="0" lvl="0" indent="0" algn="l" defTabSz="457200" rtl="0" eaLnBrk="1" fontAlgn="auto" latinLnBrk="0" hangingPunct="1">
              <a:lnSpc>
                <a:spcPct val="100000"/>
              </a:lnSpc>
              <a:spcBef>
                <a:spcPts val="0"/>
              </a:spcBef>
              <a:spcAft>
                <a:spcPts val="0"/>
              </a:spcAft>
              <a:buClr>
                <a:srgbClr val="FFFEFF"/>
              </a:buClr>
              <a:buSzPts val="2000"/>
              <a:buFontTx/>
              <a:buNone/>
              <a:tabLst/>
              <a:defRPr/>
            </a:pPr>
            <a:r>
              <a:rPr kumimoji="0" lang="es-ES" sz="1000" b="0" i="0" u="none" strike="noStrike" kern="0" cap="none" spc="0" normalizeH="0" baseline="0" noProof="0">
                <a:ln>
                  <a:noFill/>
                </a:ln>
                <a:solidFill>
                  <a:srgbClr val="FFFEFF"/>
                </a:solidFill>
                <a:effectLst/>
                <a:uLnTx/>
                <a:uFillTx/>
                <a:latin typeface="Helvetica Neue" panose="020B0604020202020204" charset="0"/>
                <a:ea typeface="Poppins"/>
                <a:cs typeface="Poppins"/>
                <a:sym typeface="Poppins"/>
              </a:rPr>
              <a:t>Marzo 2009</a:t>
            </a:r>
            <a:endParaRPr kumimoji="0" sz="700" b="0" i="0" u="none" strike="noStrike" kern="0" cap="none" spc="0" normalizeH="0" baseline="0" noProof="0">
              <a:ln>
                <a:noFill/>
              </a:ln>
              <a:solidFill>
                <a:srgbClr val="000000"/>
              </a:solidFill>
              <a:effectLst/>
              <a:uLnTx/>
              <a:uFillTx/>
              <a:latin typeface="Helvetica Neue" panose="020B0604020202020204" charset="0"/>
              <a:ea typeface="+mn-ea"/>
              <a:cs typeface="Arial"/>
              <a:sym typeface="Arial"/>
            </a:endParaRPr>
          </a:p>
        </p:txBody>
      </p:sp>
      <p:pic>
        <p:nvPicPr>
          <p:cNvPr id="24" name="Google Shape;122;p8" descr="customeronlineinfo.in | Uber, ? logo, Uber ride">
            <a:extLst>
              <a:ext uri="{FF2B5EF4-FFF2-40B4-BE49-F238E27FC236}">
                <a16:creationId xmlns:a16="http://schemas.microsoft.com/office/drawing/2014/main" id="{314126C1-EFF3-FE16-F1E3-6EC284C0DD34}"/>
              </a:ext>
            </a:extLst>
          </p:cNvPr>
          <p:cNvPicPr preferRelativeResize="0"/>
          <p:nvPr/>
        </p:nvPicPr>
        <p:blipFill rotWithShape="1">
          <a:blip r:embed="rId9">
            <a:alphaModFix/>
          </a:blip>
          <a:srcRect/>
          <a:stretch/>
        </p:blipFill>
        <p:spPr>
          <a:xfrm>
            <a:off x="2857348" y="3876862"/>
            <a:ext cx="714375" cy="714375"/>
          </a:xfrm>
          <a:prstGeom prst="rect">
            <a:avLst/>
          </a:prstGeom>
          <a:noFill/>
          <a:ln>
            <a:noFill/>
          </a:ln>
        </p:spPr>
      </p:pic>
      <p:pic>
        <p:nvPicPr>
          <p:cNvPr id="25" name="Google Shape;123;p8" descr="Apple Logo iPhone 4S Wallpaper by SimpleWallpapers on DeviantArt">
            <a:extLst>
              <a:ext uri="{FF2B5EF4-FFF2-40B4-BE49-F238E27FC236}">
                <a16:creationId xmlns:a16="http://schemas.microsoft.com/office/drawing/2014/main" id="{E00A8C2C-A040-1777-1450-E8800D9BD261}"/>
              </a:ext>
            </a:extLst>
          </p:cNvPr>
          <p:cNvPicPr preferRelativeResize="0"/>
          <p:nvPr/>
        </p:nvPicPr>
        <p:blipFill rotWithShape="1">
          <a:blip r:embed="rId10">
            <a:alphaModFix/>
          </a:blip>
          <a:srcRect l="76562" t="60343" r="3818" b="24848"/>
          <a:stretch/>
        </p:blipFill>
        <p:spPr>
          <a:xfrm>
            <a:off x="2072725" y="1337375"/>
            <a:ext cx="292505" cy="331189"/>
          </a:xfrm>
          <a:prstGeom prst="rect">
            <a:avLst/>
          </a:prstGeom>
          <a:noFill/>
          <a:ln>
            <a:noFill/>
          </a:ln>
        </p:spPr>
      </p:pic>
      <p:sp>
        <p:nvSpPr>
          <p:cNvPr id="26" name="Google Shape;124;p8">
            <a:extLst>
              <a:ext uri="{FF2B5EF4-FFF2-40B4-BE49-F238E27FC236}">
                <a16:creationId xmlns:a16="http://schemas.microsoft.com/office/drawing/2014/main" id="{97B14748-E591-23FF-326A-1B1CBD0B06EC}"/>
              </a:ext>
            </a:extLst>
          </p:cNvPr>
          <p:cNvSpPr/>
          <p:nvPr/>
        </p:nvSpPr>
        <p:spPr>
          <a:xfrm>
            <a:off x="2392124" y="1473493"/>
            <a:ext cx="1654695" cy="200035"/>
          </a:xfrm>
          <a:prstGeom prst="rect">
            <a:avLst/>
          </a:prstGeom>
          <a:noFill/>
          <a:ln>
            <a:noFill/>
          </a:ln>
        </p:spPr>
        <p:txBody>
          <a:bodyPr spcFirstLastPara="1" wrap="square" lIns="45713" tIns="22850" rIns="45713" bIns="22850" anchor="t" anchorCtr="0">
            <a:spAutoFit/>
          </a:bodyPr>
          <a:lstStyle/>
          <a:p>
            <a:pPr marL="0" marR="0" lvl="0" indent="0" algn="l" defTabSz="457200" rtl="0" eaLnBrk="1" fontAlgn="auto" latinLnBrk="0" hangingPunct="1">
              <a:lnSpc>
                <a:spcPct val="100000"/>
              </a:lnSpc>
              <a:spcBef>
                <a:spcPts val="0"/>
              </a:spcBef>
              <a:spcAft>
                <a:spcPts val="0"/>
              </a:spcAft>
              <a:buClr>
                <a:srgbClr val="FFFEFF"/>
              </a:buClr>
              <a:buSzPts val="2000"/>
              <a:buFontTx/>
              <a:buNone/>
              <a:tabLst/>
              <a:defRPr/>
            </a:pPr>
            <a:r>
              <a:rPr kumimoji="0" lang="es-ES" sz="1000" b="0" i="0" u="none" strike="noStrike" kern="0" cap="none" spc="0" normalizeH="0" baseline="0" noProof="0">
                <a:ln>
                  <a:noFill/>
                </a:ln>
                <a:solidFill>
                  <a:srgbClr val="FFFEFF"/>
                </a:solidFill>
                <a:effectLst/>
                <a:uLnTx/>
                <a:uFillTx/>
                <a:latin typeface="Helvetica Neue" panose="020B0604020202020204" charset="0"/>
                <a:ea typeface="Poppins"/>
                <a:cs typeface="Poppins"/>
                <a:sym typeface="Poppins"/>
              </a:rPr>
              <a:t>Junio 2007</a:t>
            </a:r>
            <a:endParaRPr kumimoji="0" sz="700" b="0" i="0" u="none" strike="noStrike" kern="0" cap="none" spc="0" normalizeH="0" baseline="0" noProof="0">
              <a:ln>
                <a:noFill/>
              </a:ln>
              <a:solidFill>
                <a:srgbClr val="000000"/>
              </a:solidFill>
              <a:effectLst/>
              <a:uLnTx/>
              <a:uFillTx/>
              <a:latin typeface="Helvetica Neue" panose="020B0604020202020204" charset="0"/>
              <a:ea typeface="+mn-ea"/>
              <a:cs typeface="Arial"/>
              <a:sym typeface="Arial"/>
            </a:endParaRPr>
          </a:p>
        </p:txBody>
      </p:sp>
      <p:sp>
        <p:nvSpPr>
          <p:cNvPr id="27" name="Google Shape;125;p8">
            <a:extLst>
              <a:ext uri="{FF2B5EF4-FFF2-40B4-BE49-F238E27FC236}">
                <a16:creationId xmlns:a16="http://schemas.microsoft.com/office/drawing/2014/main" id="{CADE0C9E-5165-A331-D94D-6FEF705F46D2}"/>
              </a:ext>
            </a:extLst>
          </p:cNvPr>
          <p:cNvSpPr/>
          <p:nvPr/>
        </p:nvSpPr>
        <p:spPr>
          <a:xfrm>
            <a:off x="2392124" y="1311868"/>
            <a:ext cx="966367" cy="200035"/>
          </a:xfrm>
          <a:prstGeom prst="rect">
            <a:avLst/>
          </a:prstGeom>
          <a:noFill/>
          <a:ln>
            <a:noFill/>
          </a:ln>
        </p:spPr>
        <p:txBody>
          <a:bodyPr spcFirstLastPara="1" wrap="square" lIns="45713" tIns="22850" rIns="45713" bIns="22850" anchor="t" anchorCtr="0">
            <a:spAutoFit/>
          </a:bodyPr>
          <a:lstStyle/>
          <a:p>
            <a:pPr marL="0" marR="0" lvl="0" indent="0" algn="l" defTabSz="457200" rtl="0" eaLnBrk="1" fontAlgn="auto" latinLnBrk="0" hangingPunct="1">
              <a:lnSpc>
                <a:spcPct val="100000"/>
              </a:lnSpc>
              <a:spcBef>
                <a:spcPts val="0"/>
              </a:spcBef>
              <a:spcAft>
                <a:spcPts val="0"/>
              </a:spcAft>
              <a:buClr>
                <a:srgbClr val="FFFEFF"/>
              </a:buClr>
              <a:buSzPts val="2000"/>
              <a:buFontTx/>
              <a:buNone/>
              <a:tabLst/>
              <a:defRPr/>
            </a:pPr>
            <a:r>
              <a:rPr kumimoji="0" lang="es-ES" sz="1000" b="1" i="0" u="none" strike="noStrike" kern="0" cap="none" spc="0" normalizeH="0" baseline="0" noProof="0">
                <a:ln>
                  <a:noFill/>
                </a:ln>
                <a:solidFill>
                  <a:srgbClr val="FFFEFF"/>
                </a:solidFill>
                <a:effectLst/>
                <a:uLnTx/>
                <a:uFillTx/>
                <a:latin typeface="Helvetica Neue" panose="020B0604020202020204" charset="0"/>
                <a:ea typeface="Poppins"/>
                <a:cs typeface="Poppins"/>
                <a:sym typeface="Poppins"/>
              </a:rPr>
              <a:t>Iphone 1</a:t>
            </a:r>
            <a:endParaRPr kumimoji="0" sz="700" b="0" i="0" u="none" strike="noStrike" kern="0" cap="none" spc="0" normalizeH="0" baseline="0" noProof="0">
              <a:ln>
                <a:noFill/>
              </a:ln>
              <a:solidFill>
                <a:srgbClr val="000000"/>
              </a:solidFill>
              <a:effectLst/>
              <a:uLnTx/>
              <a:uFillTx/>
              <a:latin typeface="Helvetica Neue" panose="020B0604020202020204" charset="0"/>
              <a:ea typeface="+mn-ea"/>
              <a:cs typeface="Arial"/>
              <a:sym typeface="Arial"/>
            </a:endParaRPr>
          </a:p>
        </p:txBody>
      </p:sp>
      <p:pic>
        <p:nvPicPr>
          <p:cNvPr id="28" name="Google Shape;126;p8" descr="White 3g icon - Free white 3g icons">
            <a:extLst>
              <a:ext uri="{FF2B5EF4-FFF2-40B4-BE49-F238E27FC236}">
                <a16:creationId xmlns:a16="http://schemas.microsoft.com/office/drawing/2014/main" id="{506B6204-5555-6F18-882B-753D0B1F50F2}"/>
              </a:ext>
            </a:extLst>
          </p:cNvPr>
          <p:cNvPicPr preferRelativeResize="0"/>
          <p:nvPr/>
        </p:nvPicPr>
        <p:blipFill rotWithShape="1">
          <a:blip r:embed="rId11">
            <a:alphaModFix/>
          </a:blip>
          <a:srcRect/>
          <a:stretch/>
        </p:blipFill>
        <p:spPr>
          <a:xfrm>
            <a:off x="3345638" y="1315650"/>
            <a:ext cx="327187" cy="327187"/>
          </a:xfrm>
          <a:prstGeom prst="rect">
            <a:avLst/>
          </a:prstGeom>
          <a:noFill/>
          <a:ln>
            <a:noFill/>
          </a:ln>
        </p:spPr>
      </p:pic>
      <p:sp>
        <p:nvSpPr>
          <p:cNvPr id="29" name="Google Shape;127;p8">
            <a:extLst>
              <a:ext uri="{FF2B5EF4-FFF2-40B4-BE49-F238E27FC236}">
                <a16:creationId xmlns:a16="http://schemas.microsoft.com/office/drawing/2014/main" id="{36938B85-846C-4375-A6D8-275867663640}"/>
              </a:ext>
            </a:extLst>
          </p:cNvPr>
          <p:cNvSpPr/>
          <p:nvPr/>
        </p:nvSpPr>
        <p:spPr>
          <a:xfrm>
            <a:off x="3695588" y="1473493"/>
            <a:ext cx="1654695" cy="200035"/>
          </a:xfrm>
          <a:prstGeom prst="rect">
            <a:avLst/>
          </a:prstGeom>
          <a:noFill/>
          <a:ln>
            <a:noFill/>
          </a:ln>
        </p:spPr>
        <p:txBody>
          <a:bodyPr spcFirstLastPara="1" wrap="square" lIns="45713" tIns="22850" rIns="45713" bIns="22850" anchor="t" anchorCtr="0">
            <a:spAutoFit/>
          </a:bodyPr>
          <a:lstStyle/>
          <a:p>
            <a:pPr marL="0" marR="0" lvl="0" indent="0" algn="l" defTabSz="457200" rtl="0" eaLnBrk="1" fontAlgn="auto" latinLnBrk="0" hangingPunct="1">
              <a:lnSpc>
                <a:spcPct val="100000"/>
              </a:lnSpc>
              <a:spcBef>
                <a:spcPts val="0"/>
              </a:spcBef>
              <a:spcAft>
                <a:spcPts val="0"/>
              </a:spcAft>
              <a:buClr>
                <a:srgbClr val="FFFEFF"/>
              </a:buClr>
              <a:buSzPts val="2000"/>
              <a:buFontTx/>
              <a:buNone/>
              <a:tabLst/>
              <a:defRPr/>
            </a:pPr>
            <a:r>
              <a:rPr kumimoji="0" lang="es-ES" sz="1000" b="0" i="0" u="none" strike="noStrike" kern="0" cap="none" spc="0" normalizeH="0" baseline="0" noProof="0">
                <a:ln>
                  <a:noFill/>
                </a:ln>
                <a:solidFill>
                  <a:srgbClr val="FFFEFF"/>
                </a:solidFill>
                <a:effectLst/>
                <a:uLnTx/>
                <a:uFillTx/>
                <a:latin typeface="Helvetica Neue" panose="020B0604020202020204" charset="0"/>
                <a:ea typeface="Poppins"/>
                <a:cs typeface="Poppins"/>
                <a:sym typeface="Poppins"/>
              </a:rPr>
              <a:t>Diciembre 2008</a:t>
            </a:r>
            <a:endParaRPr kumimoji="0" sz="700" b="0" i="0" u="none" strike="noStrike" kern="0" cap="none" spc="0" normalizeH="0" baseline="0" noProof="0">
              <a:ln>
                <a:noFill/>
              </a:ln>
              <a:solidFill>
                <a:srgbClr val="000000"/>
              </a:solidFill>
              <a:effectLst/>
              <a:uLnTx/>
              <a:uFillTx/>
              <a:latin typeface="Helvetica Neue" panose="020B0604020202020204" charset="0"/>
              <a:ea typeface="+mn-ea"/>
              <a:cs typeface="Arial"/>
              <a:sym typeface="Arial"/>
            </a:endParaRPr>
          </a:p>
        </p:txBody>
      </p:sp>
      <p:sp>
        <p:nvSpPr>
          <p:cNvPr id="30" name="Google Shape;128;p8">
            <a:extLst>
              <a:ext uri="{FF2B5EF4-FFF2-40B4-BE49-F238E27FC236}">
                <a16:creationId xmlns:a16="http://schemas.microsoft.com/office/drawing/2014/main" id="{EB677A5D-6A2D-07ED-0F1F-BC3C17B374AE}"/>
              </a:ext>
            </a:extLst>
          </p:cNvPr>
          <p:cNvSpPr/>
          <p:nvPr/>
        </p:nvSpPr>
        <p:spPr>
          <a:xfrm>
            <a:off x="3695588" y="1311868"/>
            <a:ext cx="1317597" cy="200035"/>
          </a:xfrm>
          <a:prstGeom prst="rect">
            <a:avLst/>
          </a:prstGeom>
          <a:noFill/>
          <a:ln>
            <a:noFill/>
          </a:ln>
        </p:spPr>
        <p:txBody>
          <a:bodyPr spcFirstLastPara="1" wrap="square" lIns="45713" tIns="22850" rIns="45713" bIns="22850" anchor="t" anchorCtr="0">
            <a:spAutoFit/>
          </a:bodyPr>
          <a:lstStyle/>
          <a:p>
            <a:pPr marL="0" marR="0" lvl="0" indent="0" algn="l" defTabSz="457200" rtl="0" eaLnBrk="1" fontAlgn="auto" latinLnBrk="0" hangingPunct="1">
              <a:lnSpc>
                <a:spcPct val="100000"/>
              </a:lnSpc>
              <a:spcBef>
                <a:spcPts val="0"/>
              </a:spcBef>
              <a:spcAft>
                <a:spcPts val="0"/>
              </a:spcAft>
              <a:buClr>
                <a:srgbClr val="FFFEFF"/>
              </a:buClr>
              <a:buSzPts val="2000"/>
              <a:buFontTx/>
              <a:buNone/>
              <a:tabLst/>
              <a:defRPr/>
            </a:pPr>
            <a:r>
              <a:rPr kumimoji="0" lang="es-ES" sz="1000" b="1" i="0" u="none" strike="noStrike" kern="0" cap="none" spc="0" normalizeH="0" baseline="0" noProof="0">
                <a:ln>
                  <a:noFill/>
                </a:ln>
                <a:solidFill>
                  <a:srgbClr val="FFFEFF"/>
                </a:solidFill>
                <a:effectLst/>
                <a:uLnTx/>
                <a:uFillTx/>
                <a:latin typeface="Helvetica Neue" panose="020B0604020202020204" charset="0"/>
                <a:ea typeface="Poppins"/>
                <a:cs typeface="Poppins"/>
                <a:sym typeface="Poppins"/>
              </a:rPr>
              <a:t>Conectividad 3G</a:t>
            </a:r>
            <a:endParaRPr kumimoji="0" sz="700" b="0" i="0" u="none" strike="noStrike" kern="0" cap="none" spc="0" normalizeH="0" baseline="0" noProof="0">
              <a:ln>
                <a:noFill/>
              </a:ln>
              <a:solidFill>
                <a:srgbClr val="000000"/>
              </a:solidFill>
              <a:effectLst/>
              <a:uLnTx/>
              <a:uFillTx/>
              <a:latin typeface="Helvetica Neue" panose="020B0604020202020204" charset="0"/>
              <a:ea typeface="+mn-ea"/>
              <a:cs typeface="Arial"/>
              <a:sym typeface="Arial"/>
            </a:endParaRPr>
          </a:p>
        </p:txBody>
      </p:sp>
      <p:pic>
        <p:nvPicPr>
          <p:cNvPr id="31" name="Google Shape;129;p8" descr="Apple Logo iPhone 4S Wallpaper by SimpleWallpapers on DeviantArt">
            <a:extLst>
              <a:ext uri="{FF2B5EF4-FFF2-40B4-BE49-F238E27FC236}">
                <a16:creationId xmlns:a16="http://schemas.microsoft.com/office/drawing/2014/main" id="{03B7498B-A8B2-FEBF-B20D-583EC580635B}"/>
              </a:ext>
            </a:extLst>
          </p:cNvPr>
          <p:cNvPicPr preferRelativeResize="0"/>
          <p:nvPr/>
        </p:nvPicPr>
        <p:blipFill rotWithShape="1">
          <a:blip r:embed="rId10">
            <a:alphaModFix/>
          </a:blip>
          <a:srcRect l="76562" t="60343" r="3818" b="24848"/>
          <a:stretch/>
        </p:blipFill>
        <p:spPr>
          <a:xfrm>
            <a:off x="4601455" y="4069621"/>
            <a:ext cx="292505" cy="331189"/>
          </a:xfrm>
          <a:prstGeom prst="rect">
            <a:avLst/>
          </a:prstGeom>
          <a:noFill/>
          <a:ln>
            <a:noFill/>
          </a:ln>
        </p:spPr>
      </p:pic>
      <p:sp>
        <p:nvSpPr>
          <p:cNvPr id="32" name="Google Shape;130;p8">
            <a:extLst>
              <a:ext uri="{FF2B5EF4-FFF2-40B4-BE49-F238E27FC236}">
                <a16:creationId xmlns:a16="http://schemas.microsoft.com/office/drawing/2014/main" id="{ECF84166-8949-95CD-E5E4-5D54563B1337}"/>
              </a:ext>
            </a:extLst>
          </p:cNvPr>
          <p:cNvSpPr/>
          <p:nvPr/>
        </p:nvSpPr>
        <p:spPr>
          <a:xfrm>
            <a:off x="4920854" y="4205739"/>
            <a:ext cx="1654695" cy="200035"/>
          </a:xfrm>
          <a:prstGeom prst="rect">
            <a:avLst/>
          </a:prstGeom>
          <a:noFill/>
          <a:ln>
            <a:noFill/>
          </a:ln>
        </p:spPr>
        <p:txBody>
          <a:bodyPr spcFirstLastPara="1" wrap="square" lIns="45713" tIns="22850" rIns="45713" bIns="22850" anchor="t" anchorCtr="0">
            <a:spAutoFit/>
          </a:bodyPr>
          <a:lstStyle/>
          <a:p>
            <a:pPr marL="0" marR="0" lvl="0" indent="0" algn="l" defTabSz="457200" rtl="0" eaLnBrk="1" fontAlgn="auto" latinLnBrk="0" hangingPunct="1">
              <a:lnSpc>
                <a:spcPct val="100000"/>
              </a:lnSpc>
              <a:spcBef>
                <a:spcPts val="0"/>
              </a:spcBef>
              <a:spcAft>
                <a:spcPts val="0"/>
              </a:spcAft>
              <a:buClr>
                <a:srgbClr val="FFFEFF"/>
              </a:buClr>
              <a:buSzPts val="2000"/>
              <a:buFontTx/>
              <a:buNone/>
              <a:tabLst/>
              <a:defRPr/>
            </a:pPr>
            <a:r>
              <a:rPr kumimoji="0" lang="es-ES" sz="1000" b="0" i="0" u="none" strike="noStrike" kern="0" cap="none" spc="0" normalizeH="0" baseline="0" noProof="0">
                <a:ln>
                  <a:noFill/>
                </a:ln>
                <a:solidFill>
                  <a:srgbClr val="FFFEFF"/>
                </a:solidFill>
                <a:effectLst/>
                <a:uLnTx/>
                <a:uFillTx/>
                <a:latin typeface="Helvetica Neue" panose="020B0604020202020204" charset="0"/>
                <a:ea typeface="Poppins"/>
                <a:cs typeface="Poppins"/>
                <a:sym typeface="Poppins"/>
              </a:rPr>
              <a:t>Abril 2010</a:t>
            </a:r>
            <a:endParaRPr kumimoji="0" sz="700" b="0" i="0" u="none" strike="noStrike" kern="0" cap="none" spc="0" normalizeH="0" baseline="0" noProof="0">
              <a:ln>
                <a:noFill/>
              </a:ln>
              <a:solidFill>
                <a:srgbClr val="000000"/>
              </a:solidFill>
              <a:effectLst/>
              <a:uLnTx/>
              <a:uFillTx/>
              <a:latin typeface="Helvetica Neue" panose="020B0604020202020204" charset="0"/>
              <a:ea typeface="+mn-ea"/>
              <a:cs typeface="Arial"/>
              <a:sym typeface="Arial"/>
            </a:endParaRPr>
          </a:p>
        </p:txBody>
      </p:sp>
      <p:sp>
        <p:nvSpPr>
          <p:cNvPr id="33" name="Google Shape;131;p8">
            <a:extLst>
              <a:ext uri="{FF2B5EF4-FFF2-40B4-BE49-F238E27FC236}">
                <a16:creationId xmlns:a16="http://schemas.microsoft.com/office/drawing/2014/main" id="{D20E34C8-C7FA-9983-04EC-31E5B43C980C}"/>
              </a:ext>
            </a:extLst>
          </p:cNvPr>
          <p:cNvSpPr/>
          <p:nvPr/>
        </p:nvSpPr>
        <p:spPr>
          <a:xfrm>
            <a:off x="4920854" y="4044114"/>
            <a:ext cx="966367" cy="200035"/>
          </a:xfrm>
          <a:prstGeom prst="rect">
            <a:avLst/>
          </a:prstGeom>
          <a:noFill/>
          <a:ln>
            <a:noFill/>
          </a:ln>
        </p:spPr>
        <p:txBody>
          <a:bodyPr spcFirstLastPara="1" wrap="square" lIns="45713" tIns="22850" rIns="45713" bIns="22850" anchor="t" anchorCtr="0">
            <a:spAutoFit/>
          </a:bodyPr>
          <a:lstStyle/>
          <a:p>
            <a:pPr marL="0" marR="0" lvl="0" indent="0" algn="l" defTabSz="457200" rtl="0" eaLnBrk="1" fontAlgn="auto" latinLnBrk="0" hangingPunct="1">
              <a:lnSpc>
                <a:spcPct val="100000"/>
              </a:lnSpc>
              <a:spcBef>
                <a:spcPts val="0"/>
              </a:spcBef>
              <a:spcAft>
                <a:spcPts val="0"/>
              </a:spcAft>
              <a:buClr>
                <a:srgbClr val="FFFEFF"/>
              </a:buClr>
              <a:buSzPts val="2000"/>
              <a:buFontTx/>
              <a:buNone/>
              <a:tabLst/>
              <a:defRPr/>
            </a:pPr>
            <a:r>
              <a:rPr kumimoji="0" lang="es-ES" sz="1000" b="1" i="0" u="none" strike="noStrike" kern="0" cap="none" spc="0" normalizeH="0" baseline="0" noProof="0">
                <a:ln>
                  <a:noFill/>
                </a:ln>
                <a:solidFill>
                  <a:srgbClr val="FFFEFF"/>
                </a:solidFill>
                <a:effectLst/>
                <a:uLnTx/>
                <a:uFillTx/>
                <a:latin typeface="Helvetica Neue" panose="020B0604020202020204" charset="0"/>
                <a:ea typeface="Poppins"/>
                <a:cs typeface="Poppins"/>
                <a:sym typeface="Poppins"/>
              </a:rPr>
              <a:t>Apple Ipad</a:t>
            </a:r>
            <a:endParaRPr kumimoji="0" sz="1000" b="1" i="0" u="none" strike="noStrike" kern="0" cap="none" spc="0" normalizeH="0" baseline="0" noProof="0">
              <a:ln>
                <a:noFill/>
              </a:ln>
              <a:solidFill>
                <a:srgbClr val="FFFEFF"/>
              </a:solidFill>
              <a:effectLst/>
              <a:uLnTx/>
              <a:uFillTx/>
              <a:latin typeface="Helvetica Neue" panose="020B0604020202020204" charset="0"/>
              <a:ea typeface="Poppins"/>
              <a:cs typeface="Poppins"/>
              <a:sym typeface="Poppins"/>
            </a:endParaRPr>
          </a:p>
        </p:txBody>
      </p:sp>
      <p:pic>
        <p:nvPicPr>
          <p:cNvPr id="34" name="Google Shape;132;p8" descr="303 Instagram Icon Black Stock Video Footage - 4K and HD Video Clips |  Shutterstock">
            <a:extLst>
              <a:ext uri="{FF2B5EF4-FFF2-40B4-BE49-F238E27FC236}">
                <a16:creationId xmlns:a16="http://schemas.microsoft.com/office/drawing/2014/main" id="{C723CE52-E20D-85F2-1F0A-89D5128E1AC2}"/>
              </a:ext>
            </a:extLst>
          </p:cNvPr>
          <p:cNvPicPr preferRelativeResize="0"/>
          <p:nvPr/>
        </p:nvPicPr>
        <p:blipFill rotWithShape="1">
          <a:blip r:embed="rId12">
            <a:alphaModFix/>
          </a:blip>
          <a:srcRect l="27461" t="38826" r="25987" b="38578"/>
          <a:stretch/>
        </p:blipFill>
        <p:spPr>
          <a:xfrm>
            <a:off x="4767847" y="2077182"/>
            <a:ext cx="1167653" cy="318810"/>
          </a:xfrm>
          <a:prstGeom prst="rect">
            <a:avLst/>
          </a:prstGeom>
          <a:noFill/>
          <a:ln>
            <a:noFill/>
          </a:ln>
        </p:spPr>
      </p:pic>
      <p:sp>
        <p:nvSpPr>
          <p:cNvPr id="35" name="Google Shape;133;p8">
            <a:extLst>
              <a:ext uri="{FF2B5EF4-FFF2-40B4-BE49-F238E27FC236}">
                <a16:creationId xmlns:a16="http://schemas.microsoft.com/office/drawing/2014/main" id="{A6840DD1-BF9D-6219-BC45-FC607ED2ABF1}"/>
              </a:ext>
            </a:extLst>
          </p:cNvPr>
          <p:cNvSpPr/>
          <p:nvPr/>
        </p:nvSpPr>
        <p:spPr>
          <a:xfrm>
            <a:off x="5140254" y="2303212"/>
            <a:ext cx="1654695" cy="200035"/>
          </a:xfrm>
          <a:prstGeom prst="rect">
            <a:avLst/>
          </a:prstGeom>
          <a:noFill/>
          <a:ln>
            <a:noFill/>
          </a:ln>
        </p:spPr>
        <p:txBody>
          <a:bodyPr spcFirstLastPara="1" wrap="square" lIns="45713" tIns="22850" rIns="45713" bIns="22850" anchor="t" anchorCtr="0">
            <a:spAutoFit/>
          </a:bodyPr>
          <a:lstStyle/>
          <a:p>
            <a:pPr marL="0" marR="0" lvl="0" indent="0" algn="l" defTabSz="457200" rtl="0" eaLnBrk="1" fontAlgn="auto" latinLnBrk="0" hangingPunct="1">
              <a:lnSpc>
                <a:spcPct val="100000"/>
              </a:lnSpc>
              <a:spcBef>
                <a:spcPts val="0"/>
              </a:spcBef>
              <a:spcAft>
                <a:spcPts val="0"/>
              </a:spcAft>
              <a:buClr>
                <a:srgbClr val="FFFEFF"/>
              </a:buClr>
              <a:buSzPts val="2000"/>
              <a:buFontTx/>
              <a:buNone/>
              <a:tabLst/>
              <a:defRPr/>
            </a:pPr>
            <a:r>
              <a:rPr kumimoji="0" lang="es-ES" sz="1000" b="0" i="0" u="none" strike="noStrike" kern="0" cap="none" spc="0" normalizeH="0" baseline="0" noProof="0">
                <a:ln>
                  <a:noFill/>
                </a:ln>
                <a:solidFill>
                  <a:srgbClr val="FFFEFF"/>
                </a:solidFill>
                <a:effectLst/>
                <a:uLnTx/>
                <a:uFillTx/>
                <a:latin typeface="Helvetica Neue" panose="020B0604020202020204" charset="0"/>
                <a:ea typeface="Poppins"/>
                <a:cs typeface="Poppins"/>
                <a:sym typeface="Poppins"/>
              </a:rPr>
              <a:t>Octubre 2010</a:t>
            </a:r>
            <a:endParaRPr kumimoji="0" sz="700" b="0" i="0" u="none" strike="noStrike" kern="0" cap="none" spc="0" normalizeH="0" baseline="0" noProof="0">
              <a:ln>
                <a:noFill/>
              </a:ln>
              <a:solidFill>
                <a:srgbClr val="000000"/>
              </a:solidFill>
              <a:effectLst/>
              <a:uLnTx/>
              <a:uFillTx/>
              <a:latin typeface="Helvetica Neue" panose="020B0604020202020204" charset="0"/>
              <a:ea typeface="+mn-ea"/>
              <a:cs typeface="Arial"/>
              <a:sym typeface="Arial"/>
            </a:endParaRPr>
          </a:p>
        </p:txBody>
      </p:sp>
      <p:pic>
        <p:nvPicPr>
          <p:cNvPr id="36" name="Google Shape;134;p8" descr="Tiktok social media icon logo on transparent background PNG - Similar PNG">
            <a:extLst>
              <a:ext uri="{FF2B5EF4-FFF2-40B4-BE49-F238E27FC236}">
                <a16:creationId xmlns:a16="http://schemas.microsoft.com/office/drawing/2014/main" id="{97975681-8A4A-C770-C42A-31F8D1C49A27}"/>
              </a:ext>
            </a:extLst>
          </p:cNvPr>
          <p:cNvPicPr preferRelativeResize="0"/>
          <p:nvPr/>
        </p:nvPicPr>
        <p:blipFill rotWithShape="1">
          <a:blip r:embed="rId13">
            <a:alphaModFix/>
          </a:blip>
          <a:srcRect l="12316" t="23286" r="12316" b="30861"/>
          <a:stretch/>
        </p:blipFill>
        <p:spPr>
          <a:xfrm>
            <a:off x="7038281" y="2436847"/>
            <a:ext cx="927247" cy="317326"/>
          </a:xfrm>
          <a:prstGeom prst="rect">
            <a:avLst/>
          </a:prstGeom>
          <a:noFill/>
          <a:ln>
            <a:noFill/>
          </a:ln>
        </p:spPr>
      </p:pic>
      <p:sp>
        <p:nvSpPr>
          <p:cNvPr id="37" name="Google Shape;135;p8">
            <a:extLst>
              <a:ext uri="{FF2B5EF4-FFF2-40B4-BE49-F238E27FC236}">
                <a16:creationId xmlns:a16="http://schemas.microsoft.com/office/drawing/2014/main" id="{05D17D48-9BD8-5108-EE6E-7B6D35D60EE3}"/>
              </a:ext>
            </a:extLst>
          </p:cNvPr>
          <p:cNvSpPr/>
          <p:nvPr/>
        </p:nvSpPr>
        <p:spPr>
          <a:xfrm>
            <a:off x="7103892" y="2781984"/>
            <a:ext cx="1654695" cy="200035"/>
          </a:xfrm>
          <a:prstGeom prst="rect">
            <a:avLst/>
          </a:prstGeom>
          <a:noFill/>
          <a:ln>
            <a:noFill/>
          </a:ln>
        </p:spPr>
        <p:txBody>
          <a:bodyPr spcFirstLastPara="1" wrap="square" lIns="45713" tIns="22850" rIns="45713" bIns="22850" anchor="t" anchorCtr="0">
            <a:spAutoFit/>
          </a:bodyPr>
          <a:lstStyle/>
          <a:p>
            <a:pPr marL="0" marR="0" lvl="0" indent="0" algn="l" defTabSz="457200" rtl="0" eaLnBrk="1" fontAlgn="auto" latinLnBrk="0" hangingPunct="1">
              <a:lnSpc>
                <a:spcPct val="100000"/>
              </a:lnSpc>
              <a:spcBef>
                <a:spcPts val="0"/>
              </a:spcBef>
              <a:spcAft>
                <a:spcPts val="0"/>
              </a:spcAft>
              <a:buClr>
                <a:srgbClr val="FFFEFF"/>
              </a:buClr>
              <a:buSzPts val="2000"/>
              <a:buFontTx/>
              <a:buNone/>
              <a:tabLst/>
              <a:defRPr/>
            </a:pPr>
            <a:r>
              <a:rPr kumimoji="0" lang="es-ES" sz="1000" b="0" i="0" u="none" strike="noStrike" kern="0" cap="none" spc="0" normalizeH="0" baseline="0" noProof="0">
                <a:ln>
                  <a:noFill/>
                </a:ln>
                <a:solidFill>
                  <a:srgbClr val="FFFEFF"/>
                </a:solidFill>
                <a:effectLst/>
                <a:uLnTx/>
                <a:uFillTx/>
                <a:latin typeface="Helvetica Neue" panose="020B0604020202020204" charset="0"/>
                <a:ea typeface="Poppins"/>
                <a:cs typeface="Poppins"/>
                <a:sym typeface="Poppins"/>
              </a:rPr>
              <a:t>Septiembre 2016</a:t>
            </a:r>
            <a:endParaRPr kumimoji="0" sz="700" b="0" i="0" u="none" strike="noStrike" kern="0" cap="none" spc="0" normalizeH="0" baseline="0" noProof="0">
              <a:ln>
                <a:noFill/>
              </a:ln>
              <a:solidFill>
                <a:srgbClr val="000000"/>
              </a:solidFill>
              <a:effectLst/>
              <a:uLnTx/>
              <a:uFillTx/>
              <a:latin typeface="Helvetica Neue" panose="020B0604020202020204" charset="0"/>
              <a:ea typeface="+mn-ea"/>
              <a:cs typeface="Arial"/>
              <a:sym typeface="Arial"/>
            </a:endParaRPr>
          </a:p>
        </p:txBody>
      </p:sp>
      <p:pic>
        <p:nvPicPr>
          <p:cNvPr id="41" name="Google Shape;139;p8" descr="YouTube logo and symbol, meaning, history, PNG, brand">
            <a:extLst>
              <a:ext uri="{FF2B5EF4-FFF2-40B4-BE49-F238E27FC236}">
                <a16:creationId xmlns:a16="http://schemas.microsoft.com/office/drawing/2014/main" id="{52CAC115-7621-AA59-2271-103669F1C809}"/>
              </a:ext>
            </a:extLst>
          </p:cNvPr>
          <p:cNvPicPr preferRelativeResize="0"/>
          <p:nvPr/>
        </p:nvPicPr>
        <p:blipFill rotWithShape="1">
          <a:blip r:embed="rId14">
            <a:alphaModFix/>
          </a:blip>
          <a:srcRect/>
          <a:stretch/>
        </p:blipFill>
        <p:spPr>
          <a:xfrm>
            <a:off x="1188887" y="1798901"/>
            <a:ext cx="833976" cy="462504"/>
          </a:xfrm>
          <a:prstGeom prst="rect">
            <a:avLst/>
          </a:prstGeom>
          <a:noFill/>
          <a:ln>
            <a:noFill/>
          </a:ln>
        </p:spPr>
      </p:pic>
      <p:pic>
        <p:nvPicPr>
          <p:cNvPr id="42" name="Google Shape;140;p8" descr="Google Maps adds new features including Area Busyness - Neowin">
            <a:extLst>
              <a:ext uri="{FF2B5EF4-FFF2-40B4-BE49-F238E27FC236}">
                <a16:creationId xmlns:a16="http://schemas.microsoft.com/office/drawing/2014/main" id="{A7DEE08D-48A0-C56F-C42B-845742559989}"/>
              </a:ext>
            </a:extLst>
          </p:cNvPr>
          <p:cNvPicPr preferRelativeResize="0"/>
          <p:nvPr/>
        </p:nvPicPr>
        <p:blipFill rotWithShape="1">
          <a:blip r:embed="rId15">
            <a:alphaModFix/>
          </a:blip>
          <a:srcRect l="5394" t="30023" r="25553" b="35559"/>
          <a:stretch/>
        </p:blipFill>
        <p:spPr>
          <a:xfrm>
            <a:off x="1237834" y="2606984"/>
            <a:ext cx="966367" cy="270943"/>
          </a:xfrm>
          <a:prstGeom prst="rect">
            <a:avLst/>
          </a:prstGeom>
          <a:noFill/>
          <a:ln>
            <a:noFill/>
          </a:ln>
        </p:spPr>
      </p:pic>
      <p:sp>
        <p:nvSpPr>
          <p:cNvPr id="43" name="Google Shape;141;p8">
            <a:extLst>
              <a:ext uri="{FF2B5EF4-FFF2-40B4-BE49-F238E27FC236}">
                <a16:creationId xmlns:a16="http://schemas.microsoft.com/office/drawing/2014/main" id="{153D6830-A8C8-18C0-C4E9-5E96A6AD1EE6}"/>
              </a:ext>
            </a:extLst>
          </p:cNvPr>
          <p:cNvSpPr/>
          <p:nvPr/>
        </p:nvSpPr>
        <p:spPr>
          <a:xfrm>
            <a:off x="1221452" y="2868113"/>
            <a:ext cx="966367" cy="200035"/>
          </a:xfrm>
          <a:prstGeom prst="rect">
            <a:avLst/>
          </a:prstGeom>
          <a:noFill/>
          <a:ln>
            <a:noFill/>
          </a:ln>
        </p:spPr>
        <p:txBody>
          <a:bodyPr spcFirstLastPara="1" wrap="square" lIns="45713" tIns="22850" rIns="45713" bIns="22850" anchor="t" anchorCtr="0">
            <a:spAutoFit/>
          </a:bodyPr>
          <a:lstStyle/>
          <a:p>
            <a:pPr marL="0" marR="0" lvl="0" indent="0" algn="l" defTabSz="457200" rtl="0" eaLnBrk="1" fontAlgn="auto" latinLnBrk="0" hangingPunct="1">
              <a:lnSpc>
                <a:spcPct val="100000"/>
              </a:lnSpc>
              <a:spcBef>
                <a:spcPts val="0"/>
              </a:spcBef>
              <a:spcAft>
                <a:spcPts val="0"/>
              </a:spcAft>
              <a:buClr>
                <a:srgbClr val="FFFEFF"/>
              </a:buClr>
              <a:buSzPts val="2000"/>
              <a:buFontTx/>
              <a:buNone/>
              <a:tabLst/>
              <a:defRPr/>
            </a:pPr>
            <a:r>
              <a:rPr kumimoji="0" lang="es-ES" sz="1000" b="0" i="0" u="none" strike="noStrike" kern="0" cap="none" spc="0" normalizeH="0" baseline="0" noProof="0">
                <a:ln>
                  <a:noFill/>
                </a:ln>
                <a:solidFill>
                  <a:srgbClr val="FFFEFF"/>
                </a:solidFill>
                <a:effectLst/>
                <a:uLnTx/>
                <a:uFillTx/>
                <a:latin typeface="Helvetica Neue" panose="020B0604020202020204" charset="0"/>
                <a:ea typeface="Poppins"/>
                <a:cs typeface="Poppins"/>
                <a:sym typeface="Poppins"/>
              </a:rPr>
              <a:t>Febrero 2005</a:t>
            </a:r>
            <a:endParaRPr kumimoji="0" sz="700" b="0" i="0" u="none" strike="noStrike" kern="0" cap="none" spc="0" normalizeH="0" baseline="0" noProof="0">
              <a:ln>
                <a:noFill/>
              </a:ln>
              <a:solidFill>
                <a:srgbClr val="000000"/>
              </a:solidFill>
              <a:effectLst/>
              <a:uLnTx/>
              <a:uFillTx/>
              <a:latin typeface="Helvetica Neue" panose="020B0604020202020204" charset="0"/>
              <a:ea typeface="+mn-ea"/>
              <a:cs typeface="Arial"/>
              <a:sym typeface="Arial"/>
            </a:endParaRPr>
          </a:p>
        </p:txBody>
      </p:sp>
      <p:pic>
        <p:nvPicPr>
          <p:cNvPr id="44" name="Google Shape;142;p8" descr="Gmail Logo Vector Art, Icons, and Graphics for Free Download">
            <a:extLst>
              <a:ext uri="{FF2B5EF4-FFF2-40B4-BE49-F238E27FC236}">
                <a16:creationId xmlns:a16="http://schemas.microsoft.com/office/drawing/2014/main" id="{78E29F30-ADF1-A0F4-3B97-2B80F61F61EC}"/>
              </a:ext>
            </a:extLst>
          </p:cNvPr>
          <p:cNvPicPr preferRelativeResize="0"/>
          <p:nvPr/>
        </p:nvPicPr>
        <p:blipFill rotWithShape="1">
          <a:blip r:embed="rId16">
            <a:alphaModFix/>
          </a:blip>
          <a:srcRect/>
          <a:stretch/>
        </p:blipFill>
        <p:spPr>
          <a:xfrm>
            <a:off x="808317" y="3975277"/>
            <a:ext cx="575933" cy="468238"/>
          </a:xfrm>
          <a:prstGeom prst="rect">
            <a:avLst/>
          </a:prstGeom>
          <a:noFill/>
          <a:ln>
            <a:noFill/>
          </a:ln>
        </p:spPr>
      </p:pic>
      <p:sp>
        <p:nvSpPr>
          <p:cNvPr id="45" name="Google Shape;143;p8">
            <a:extLst>
              <a:ext uri="{FF2B5EF4-FFF2-40B4-BE49-F238E27FC236}">
                <a16:creationId xmlns:a16="http://schemas.microsoft.com/office/drawing/2014/main" id="{95A5691C-88EF-1AA1-8263-103D0B84F8A1}"/>
              </a:ext>
            </a:extLst>
          </p:cNvPr>
          <p:cNvSpPr/>
          <p:nvPr/>
        </p:nvSpPr>
        <p:spPr>
          <a:xfrm>
            <a:off x="1376853" y="4067756"/>
            <a:ext cx="966367" cy="200035"/>
          </a:xfrm>
          <a:prstGeom prst="rect">
            <a:avLst/>
          </a:prstGeom>
          <a:noFill/>
          <a:ln>
            <a:noFill/>
          </a:ln>
        </p:spPr>
        <p:txBody>
          <a:bodyPr spcFirstLastPara="1" wrap="square" lIns="45713" tIns="22850" rIns="45713" bIns="22850" anchor="t" anchorCtr="0">
            <a:spAutoFit/>
          </a:bodyPr>
          <a:lstStyle/>
          <a:p>
            <a:pPr marL="0" marR="0" lvl="0" indent="0" algn="l" defTabSz="457200" rtl="0" eaLnBrk="1" fontAlgn="auto" latinLnBrk="0" hangingPunct="1">
              <a:lnSpc>
                <a:spcPct val="100000"/>
              </a:lnSpc>
              <a:spcBef>
                <a:spcPts val="0"/>
              </a:spcBef>
              <a:spcAft>
                <a:spcPts val="0"/>
              </a:spcAft>
              <a:buClr>
                <a:srgbClr val="FFFEFF"/>
              </a:buClr>
              <a:buSzPts val="2000"/>
              <a:buFontTx/>
              <a:buNone/>
              <a:tabLst/>
              <a:defRPr/>
            </a:pPr>
            <a:r>
              <a:rPr kumimoji="0" lang="es-ES" sz="1000" b="1" i="0" u="none" strike="noStrike" kern="0" cap="none" spc="0" normalizeH="0" baseline="0" noProof="0">
                <a:ln>
                  <a:noFill/>
                </a:ln>
                <a:solidFill>
                  <a:srgbClr val="FFFEFF"/>
                </a:solidFill>
                <a:effectLst/>
                <a:uLnTx/>
                <a:uFillTx/>
                <a:latin typeface="Helvetica Neue" panose="020B0604020202020204" charset="0"/>
                <a:ea typeface="Poppins"/>
                <a:cs typeface="Poppins"/>
                <a:sym typeface="Poppins"/>
              </a:rPr>
              <a:t>Gmail</a:t>
            </a:r>
            <a:endParaRPr kumimoji="0" sz="700" b="0" i="0" u="none" strike="noStrike" kern="0" cap="none" spc="0" normalizeH="0" baseline="0" noProof="0">
              <a:ln>
                <a:noFill/>
              </a:ln>
              <a:solidFill>
                <a:srgbClr val="000000"/>
              </a:solidFill>
              <a:effectLst/>
              <a:uLnTx/>
              <a:uFillTx/>
              <a:latin typeface="Helvetica Neue" panose="020B0604020202020204" charset="0"/>
              <a:ea typeface="+mn-ea"/>
              <a:cs typeface="Arial"/>
              <a:sym typeface="Arial"/>
            </a:endParaRPr>
          </a:p>
        </p:txBody>
      </p:sp>
      <p:sp>
        <p:nvSpPr>
          <p:cNvPr id="46" name="Google Shape;144;p8">
            <a:extLst>
              <a:ext uri="{FF2B5EF4-FFF2-40B4-BE49-F238E27FC236}">
                <a16:creationId xmlns:a16="http://schemas.microsoft.com/office/drawing/2014/main" id="{80380CE3-5B2C-38A0-2597-0CB437D93266}"/>
              </a:ext>
            </a:extLst>
          </p:cNvPr>
          <p:cNvSpPr/>
          <p:nvPr/>
        </p:nvSpPr>
        <p:spPr>
          <a:xfrm>
            <a:off x="1363471" y="4224620"/>
            <a:ext cx="840730" cy="200035"/>
          </a:xfrm>
          <a:prstGeom prst="rect">
            <a:avLst/>
          </a:prstGeom>
          <a:noFill/>
          <a:ln>
            <a:noFill/>
          </a:ln>
        </p:spPr>
        <p:txBody>
          <a:bodyPr spcFirstLastPara="1" wrap="square" lIns="45713" tIns="22850" rIns="45713" bIns="22850" anchor="t" anchorCtr="0">
            <a:spAutoFit/>
          </a:bodyPr>
          <a:lstStyle/>
          <a:p>
            <a:pPr marL="0" marR="0" lvl="0" indent="0" algn="l" defTabSz="457200" rtl="0" eaLnBrk="1" fontAlgn="auto" latinLnBrk="0" hangingPunct="1">
              <a:lnSpc>
                <a:spcPct val="100000"/>
              </a:lnSpc>
              <a:spcBef>
                <a:spcPts val="0"/>
              </a:spcBef>
              <a:spcAft>
                <a:spcPts val="0"/>
              </a:spcAft>
              <a:buClr>
                <a:srgbClr val="FFFEFF"/>
              </a:buClr>
              <a:buSzPts val="2000"/>
              <a:buFontTx/>
              <a:buNone/>
              <a:tabLst/>
              <a:defRPr/>
            </a:pPr>
            <a:r>
              <a:rPr kumimoji="0" lang="es-ES" sz="1000" b="0" i="0" u="none" strike="noStrike" kern="0" cap="none" spc="0" normalizeH="0" baseline="0" noProof="0">
                <a:ln>
                  <a:noFill/>
                </a:ln>
                <a:solidFill>
                  <a:srgbClr val="FFFEFF"/>
                </a:solidFill>
                <a:effectLst/>
                <a:uLnTx/>
                <a:uFillTx/>
                <a:latin typeface="Helvetica Neue" panose="020B0604020202020204" charset="0"/>
                <a:ea typeface="Poppins"/>
                <a:cs typeface="Poppins"/>
                <a:sym typeface="Poppins"/>
              </a:rPr>
              <a:t>Abril 2005</a:t>
            </a:r>
            <a:endParaRPr kumimoji="0" sz="700" b="0" i="0" u="none" strike="noStrike" kern="0" cap="none" spc="0" normalizeH="0" baseline="0" noProof="0">
              <a:ln>
                <a:noFill/>
              </a:ln>
              <a:solidFill>
                <a:srgbClr val="000000"/>
              </a:solidFill>
              <a:effectLst/>
              <a:uLnTx/>
              <a:uFillTx/>
              <a:latin typeface="Helvetica Neue" panose="020B0604020202020204" charset="0"/>
              <a:ea typeface="+mn-ea"/>
              <a:cs typeface="Arial"/>
              <a:sym typeface="Arial"/>
            </a:endParaRPr>
          </a:p>
        </p:txBody>
      </p:sp>
      <p:pic>
        <p:nvPicPr>
          <p:cNvPr id="47" name="Google Shape;145;p8" descr="17+ Logo Png Twitter | Logo facebook, Logo twitter png, ? logo">
            <a:extLst>
              <a:ext uri="{FF2B5EF4-FFF2-40B4-BE49-F238E27FC236}">
                <a16:creationId xmlns:a16="http://schemas.microsoft.com/office/drawing/2014/main" id="{1238903E-6C58-5E72-A7E6-405141283CB9}"/>
              </a:ext>
            </a:extLst>
          </p:cNvPr>
          <p:cNvPicPr preferRelativeResize="0"/>
          <p:nvPr/>
        </p:nvPicPr>
        <p:blipFill rotWithShape="1">
          <a:blip r:embed="rId17">
            <a:alphaModFix/>
          </a:blip>
          <a:srcRect/>
          <a:stretch/>
        </p:blipFill>
        <p:spPr>
          <a:xfrm>
            <a:off x="1565620" y="4650759"/>
            <a:ext cx="314005" cy="255174"/>
          </a:xfrm>
          <a:prstGeom prst="rect">
            <a:avLst/>
          </a:prstGeom>
          <a:noFill/>
          <a:ln>
            <a:noFill/>
          </a:ln>
        </p:spPr>
      </p:pic>
      <p:sp>
        <p:nvSpPr>
          <p:cNvPr id="48" name="Google Shape;146;p8">
            <a:extLst>
              <a:ext uri="{FF2B5EF4-FFF2-40B4-BE49-F238E27FC236}">
                <a16:creationId xmlns:a16="http://schemas.microsoft.com/office/drawing/2014/main" id="{DF1E0504-3B77-84E5-B7EE-2F8E27D15059}"/>
              </a:ext>
            </a:extLst>
          </p:cNvPr>
          <p:cNvSpPr/>
          <p:nvPr/>
        </p:nvSpPr>
        <p:spPr>
          <a:xfrm>
            <a:off x="1898367" y="4626613"/>
            <a:ext cx="966367" cy="200035"/>
          </a:xfrm>
          <a:prstGeom prst="rect">
            <a:avLst/>
          </a:prstGeom>
          <a:noFill/>
          <a:ln>
            <a:noFill/>
          </a:ln>
        </p:spPr>
        <p:txBody>
          <a:bodyPr spcFirstLastPara="1" wrap="square" lIns="45713" tIns="22850" rIns="45713" bIns="22850" anchor="t" anchorCtr="0">
            <a:spAutoFit/>
          </a:bodyPr>
          <a:lstStyle/>
          <a:p>
            <a:pPr marL="0" marR="0" lvl="0" indent="0" algn="l" defTabSz="457200" rtl="0" eaLnBrk="1" fontAlgn="auto" latinLnBrk="0" hangingPunct="1">
              <a:lnSpc>
                <a:spcPct val="100000"/>
              </a:lnSpc>
              <a:spcBef>
                <a:spcPts val="0"/>
              </a:spcBef>
              <a:spcAft>
                <a:spcPts val="0"/>
              </a:spcAft>
              <a:buClr>
                <a:srgbClr val="FFFEFF"/>
              </a:buClr>
              <a:buSzPts val="2000"/>
              <a:buFontTx/>
              <a:buNone/>
              <a:tabLst/>
              <a:defRPr/>
            </a:pPr>
            <a:r>
              <a:rPr kumimoji="0" lang="es-ES" sz="1000" b="1" i="0" u="none" strike="noStrike" kern="0" cap="none" spc="0" normalizeH="0" baseline="0" noProof="0">
                <a:ln>
                  <a:noFill/>
                </a:ln>
                <a:solidFill>
                  <a:srgbClr val="FFFEFF"/>
                </a:solidFill>
                <a:effectLst/>
                <a:uLnTx/>
                <a:uFillTx/>
                <a:latin typeface="Helvetica Neue" panose="020B0604020202020204" charset="0"/>
                <a:ea typeface="Poppins"/>
                <a:cs typeface="Poppins"/>
                <a:sym typeface="Poppins"/>
              </a:rPr>
              <a:t>Twitter</a:t>
            </a:r>
            <a:endParaRPr kumimoji="0" sz="700" b="0" i="0" u="none" strike="noStrike" kern="0" cap="none" spc="0" normalizeH="0" baseline="0" noProof="0">
              <a:ln>
                <a:noFill/>
              </a:ln>
              <a:solidFill>
                <a:srgbClr val="000000"/>
              </a:solidFill>
              <a:effectLst/>
              <a:uLnTx/>
              <a:uFillTx/>
              <a:latin typeface="Helvetica Neue" panose="020B0604020202020204" charset="0"/>
              <a:ea typeface="+mn-ea"/>
              <a:cs typeface="Arial"/>
              <a:sym typeface="Arial"/>
            </a:endParaRPr>
          </a:p>
        </p:txBody>
      </p:sp>
      <p:sp>
        <p:nvSpPr>
          <p:cNvPr id="49" name="Google Shape;147;p8">
            <a:extLst>
              <a:ext uri="{FF2B5EF4-FFF2-40B4-BE49-F238E27FC236}">
                <a16:creationId xmlns:a16="http://schemas.microsoft.com/office/drawing/2014/main" id="{BD941537-A7F2-2A87-F53F-D25076D8D276}"/>
              </a:ext>
            </a:extLst>
          </p:cNvPr>
          <p:cNvSpPr/>
          <p:nvPr/>
        </p:nvSpPr>
        <p:spPr>
          <a:xfrm>
            <a:off x="1884985" y="4783477"/>
            <a:ext cx="840730" cy="200035"/>
          </a:xfrm>
          <a:prstGeom prst="rect">
            <a:avLst/>
          </a:prstGeom>
          <a:noFill/>
          <a:ln>
            <a:noFill/>
          </a:ln>
        </p:spPr>
        <p:txBody>
          <a:bodyPr spcFirstLastPara="1" wrap="square" lIns="45713" tIns="22850" rIns="45713" bIns="22850" anchor="t" anchorCtr="0">
            <a:spAutoFit/>
          </a:bodyPr>
          <a:lstStyle/>
          <a:p>
            <a:pPr marL="0" marR="0" lvl="0" indent="0" algn="l" defTabSz="457200" rtl="0" eaLnBrk="1" fontAlgn="auto" latinLnBrk="0" hangingPunct="1">
              <a:lnSpc>
                <a:spcPct val="100000"/>
              </a:lnSpc>
              <a:spcBef>
                <a:spcPts val="0"/>
              </a:spcBef>
              <a:spcAft>
                <a:spcPts val="0"/>
              </a:spcAft>
              <a:buClr>
                <a:srgbClr val="FFFEFF"/>
              </a:buClr>
              <a:buSzPts val="2000"/>
              <a:buFontTx/>
              <a:buNone/>
              <a:tabLst/>
              <a:defRPr/>
            </a:pPr>
            <a:r>
              <a:rPr kumimoji="0" lang="es-ES" sz="1000" b="0" i="0" u="none" strike="noStrike" kern="0" cap="none" spc="0" normalizeH="0" baseline="0" noProof="0">
                <a:ln>
                  <a:noFill/>
                </a:ln>
                <a:solidFill>
                  <a:srgbClr val="FFFEFF"/>
                </a:solidFill>
                <a:effectLst/>
                <a:uLnTx/>
                <a:uFillTx/>
                <a:latin typeface="Helvetica Neue" panose="020B0604020202020204" charset="0"/>
                <a:ea typeface="Poppins"/>
                <a:cs typeface="Poppins"/>
                <a:sym typeface="Poppins"/>
              </a:rPr>
              <a:t>Julio 2006</a:t>
            </a:r>
            <a:endParaRPr kumimoji="0" sz="700" b="0" i="0" u="none" strike="noStrike" kern="0" cap="none" spc="0" normalizeH="0" baseline="0" noProof="0">
              <a:ln>
                <a:noFill/>
              </a:ln>
              <a:solidFill>
                <a:srgbClr val="000000"/>
              </a:solidFill>
              <a:effectLst/>
              <a:uLnTx/>
              <a:uFillTx/>
              <a:latin typeface="Helvetica Neue" panose="020B0604020202020204" charset="0"/>
              <a:ea typeface="+mn-ea"/>
              <a:cs typeface="Arial"/>
              <a:sym typeface="Arial"/>
            </a:endParaRPr>
          </a:p>
        </p:txBody>
      </p:sp>
      <p:pic>
        <p:nvPicPr>
          <p:cNvPr id="50" name="Google Shape;148;p8" descr="🌺𝑨𝒍𝒊𝒆𝒙𝒑𝒓𝒆𝒔𝒔✨ | Vehicle logos, ? logo, Aliexpress">
            <a:extLst>
              <a:ext uri="{FF2B5EF4-FFF2-40B4-BE49-F238E27FC236}">
                <a16:creationId xmlns:a16="http://schemas.microsoft.com/office/drawing/2014/main" id="{C4856F1F-37E7-0064-A801-4C16F3E35D0B}"/>
              </a:ext>
            </a:extLst>
          </p:cNvPr>
          <p:cNvPicPr preferRelativeResize="0"/>
          <p:nvPr/>
        </p:nvPicPr>
        <p:blipFill rotWithShape="1">
          <a:blip r:embed="rId18">
            <a:alphaModFix/>
          </a:blip>
          <a:srcRect l="19108" t="40727" r="19130" b="40722"/>
          <a:stretch/>
        </p:blipFill>
        <p:spPr>
          <a:xfrm>
            <a:off x="4535266" y="2885405"/>
            <a:ext cx="1082815" cy="325244"/>
          </a:xfrm>
          <a:prstGeom prst="rect">
            <a:avLst/>
          </a:prstGeom>
          <a:noFill/>
          <a:ln>
            <a:noFill/>
          </a:ln>
        </p:spPr>
      </p:pic>
      <p:sp>
        <p:nvSpPr>
          <p:cNvPr id="51" name="Google Shape;149;p8">
            <a:extLst>
              <a:ext uri="{FF2B5EF4-FFF2-40B4-BE49-F238E27FC236}">
                <a16:creationId xmlns:a16="http://schemas.microsoft.com/office/drawing/2014/main" id="{BBF80677-8862-3441-A82D-A0301BE77252}"/>
              </a:ext>
            </a:extLst>
          </p:cNvPr>
          <p:cNvSpPr/>
          <p:nvPr/>
        </p:nvSpPr>
        <p:spPr>
          <a:xfrm>
            <a:off x="4521121" y="3152719"/>
            <a:ext cx="1654695" cy="200035"/>
          </a:xfrm>
          <a:prstGeom prst="rect">
            <a:avLst/>
          </a:prstGeom>
          <a:noFill/>
          <a:ln>
            <a:noFill/>
          </a:ln>
        </p:spPr>
        <p:txBody>
          <a:bodyPr spcFirstLastPara="1" wrap="square" lIns="45713" tIns="22850" rIns="45713" bIns="22850" anchor="t" anchorCtr="0">
            <a:spAutoFit/>
          </a:bodyPr>
          <a:lstStyle/>
          <a:p>
            <a:pPr marL="0" marR="0" lvl="0" indent="0" algn="l" defTabSz="457200" rtl="0" eaLnBrk="1" fontAlgn="auto" latinLnBrk="0" hangingPunct="1">
              <a:lnSpc>
                <a:spcPct val="100000"/>
              </a:lnSpc>
              <a:spcBef>
                <a:spcPts val="0"/>
              </a:spcBef>
              <a:spcAft>
                <a:spcPts val="0"/>
              </a:spcAft>
              <a:buClr>
                <a:srgbClr val="FFFEFF"/>
              </a:buClr>
              <a:buSzPts val="2000"/>
              <a:buFontTx/>
              <a:buNone/>
              <a:tabLst/>
              <a:defRPr/>
            </a:pPr>
            <a:r>
              <a:rPr kumimoji="0" lang="es-ES" sz="1000" b="0" i="0" u="none" strike="noStrike" kern="0" cap="none" spc="0" normalizeH="0" baseline="0" noProof="0">
                <a:ln>
                  <a:noFill/>
                </a:ln>
                <a:solidFill>
                  <a:srgbClr val="FFFEFF"/>
                </a:solidFill>
                <a:effectLst/>
                <a:uLnTx/>
                <a:uFillTx/>
                <a:latin typeface="Helvetica Neue" panose="020B0604020202020204" charset="0"/>
                <a:ea typeface="Poppins"/>
                <a:cs typeface="Poppins"/>
                <a:sym typeface="Poppins"/>
              </a:rPr>
              <a:t>Marzo 2010</a:t>
            </a:r>
            <a:endParaRPr kumimoji="0" sz="700" b="0" i="0" u="none" strike="noStrike" kern="0" cap="none" spc="0" normalizeH="0" baseline="0" noProof="0">
              <a:ln>
                <a:noFill/>
              </a:ln>
              <a:solidFill>
                <a:srgbClr val="000000"/>
              </a:solidFill>
              <a:effectLst/>
              <a:uLnTx/>
              <a:uFillTx/>
              <a:latin typeface="Helvetica Neue" panose="020B0604020202020204" charset="0"/>
              <a:ea typeface="+mn-ea"/>
              <a:cs typeface="Arial"/>
              <a:sym typeface="Arial"/>
            </a:endParaRPr>
          </a:p>
        </p:txBody>
      </p:sp>
      <p:sp>
        <p:nvSpPr>
          <p:cNvPr id="52" name="Google Shape;150;p8">
            <a:extLst>
              <a:ext uri="{FF2B5EF4-FFF2-40B4-BE49-F238E27FC236}">
                <a16:creationId xmlns:a16="http://schemas.microsoft.com/office/drawing/2014/main" id="{7C76A196-D212-B6D0-BA52-5D7B5328FCAD}"/>
              </a:ext>
            </a:extLst>
          </p:cNvPr>
          <p:cNvSpPr/>
          <p:nvPr/>
        </p:nvSpPr>
        <p:spPr>
          <a:xfrm>
            <a:off x="1218366" y="2196754"/>
            <a:ext cx="966367" cy="200035"/>
          </a:xfrm>
          <a:prstGeom prst="rect">
            <a:avLst/>
          </a:prstGeom>
          <a:noFill/>
          <a:ln>
            <a:noFill/>
          </a:ln>
        </p:spPr>
        <p:txBody>
          <a:bodyPr spcFirstLastPara="1" wrap="square" lIns="45713" tIns="22850" rIns="45713" bIns="22850" anchor="t" anchorCtr="0">
            <a:spAutoFit/>
          </a:bodyPr>
          <a:lstStyle/>
          <a:p>
            <a:pPr marL="0" marR="0" lvl="0" indent="0" algn="l" defTabSz="457200" rtl="0" eaLnBrk="1" fontAlgn="auto" latinLnBrk="0" hangingPunct="1">
              <a:lnSpc>
                <a:spcPct val="100000"/>
              </a:lnSpc>
              <a:spcBef>
                <a:spcPts val="0"/>
              </a:spcBef>
              <a:spcAft>
                <a:spcPts val="0"/>
              </a:spcAft>
              <a:buClr>
                <a:srgbClr val="FFFEFF"/>
              </a:buClr>
              <a:buSzPts val="2000"/>
              <a:buFontTx/>
              <a:buNone/>
              <a:tabLst/>
              <a:defRPr/>
            </a:pPr>
            <a:r>
              <a:rPr kumimoji="0" lang="es-ES" sz="1000" b="0" i="0" u="none" strike="noStrike" kern="0" cap="none" spc="0" normalizeH="0" baseline="0" noProof="0">
                <a:ln>
                  <a:noFill/>
                </a:ln>
                <a:solidFill>
                  <a:srgbClr val="FFFEFF"/>
                </a:solidFill>
                <a:effectLst/>
                <a:uLnTx/>
                <a:uFillTx/>
                <a:latin typeface="Helvetica Neue" panose="020B0604020202020204" charset="0"/>
                <a:ea typeface="Poppins"/>
                <a:cs typeface="Poppins"/>
                <a:sym typeface="Poppins"/>
              </a:rPr>
              <a:t>Febrero 2005</a:t>
            </a:r>
            <a:endParaRPr kumimoji="0" sz="700" b="0" i="0" u="none" strike="noStrike" kern="0" cap="none" spc="0" normalizeH="0" baseline="0" noProof="0">
              <a:ln>
                <a:noFill/>
              </a:ln>
              <a:solidFill>
                <a:srgbClr val="000000"/>
              </a:solidFill>
              <a:effectLst/>
              <a:uLnTx/>
              <a:uFillTx/>
              <a:latin typeface="Helvetica Neue" panose="020B0604020202020204" charset="0"/>
              <a:ea typeface="+mn-ea"/>
              <a:cs typeface="Arial"/>
              <a:sym typeface="Arial"/>
            </a:endParaRPr>
          </a:p>
        </p:txBody>
      </p:sp>
      <p:sp>
        <p:nvSpPr>
          <p:cNvPr id="101" name="Google Shape;81;p3">
            <a:extLst>
              <a:ext uri="{FF2B5EF4-FFF2-40B4-BE49-F238E27FC236}">
                <a16:creationId xmlns:a16="http://schemas.microsoft.com/office/drawing/2014/main" id="{A6E502B6-B57C-EA70-25E0-893D1C50D298}"/>
              </a:ext>
            </a:extLst>
          </p:cNvPr>
          <p:cNvSpPr/>
          <p:nvPr/>
        </p:nvSpPr>
        <p:spPr>
          <a:xfrm>
            <a:off x="574769" y="305801"/>
            <a:ext cx="10521123" cy="438497"/>
          </a:xfrm>
          <a:prstGeom prst="rect">
            <a:avLst/>
          </a:prstGeom>
          <a:noFill/>
          <a:ln>
            <a:noFill/>
          </a:ln>
        </p:spPr>
        <p:txBody>
          <a:bodyPr spcFirstLastPara="1" wrap="square" lIns="61525" tIns="30750" rIns="61525" bIns="30750" anchor="t" anchorCtr="0">
            <a:noAutofit/>
          </a:bodyPr>
          <a:lstStyle/>
          <a:p>
            <a:pPr marL="0" marR="0" lvl="0" indent="0" algn="l" defTabSz="914400" rtl="0" eaLnBrk="1" fontAlgn="auto" latinLnBrk="0" hangingPunct="1">
              <a:lnSpc>
                <a:spcPct val="93750"/>
              </a:lnSpc>
              <a:spcBef>
                <a:spcPts val="0"/>
              </a:spcBef>
              <a:spcAft>
                <a:spcPts val="0"/>
              </a:spcAft>
              <a:buClr>
                <a:srgbClr val="000000"/>
              </a:buClr>
              <a:buSzPts val="4000"/>
              <a:buFontTx/>
              <a:buNone/>
              <a:tabLst/>
              <a:defRPr/>
            </a:pPr>
            <a:r>
              <a:rPr kumimoji="0" lang="es-ES" sz="2000" b="1" i="0" u="none" strike="noStrike" kern="1200" cap="none" spc="0" normalizeH="0" baseline="0" noProof="0">
                <a:ln>
                  <a:noFill/>
                </a:ln>
                <a:solidFill>
                  <a:srgbClr val="FFFFFF"/>
                </a:solidFill>
                <a:effectLst/>
                <a:uLnTx/>
                <a:uFillTx/>
                <a:latin typeface="Helvetica Neue" panose="020B0604020202020204" charset="0"/>
                <a:ea typeface="Calibri"/>
                <a:cs typeface="Calibri"/>
                <a:sym typeface="Calibri"/>
              </a:rPr>
              <a:t>La primera ola digital (2005-2010): Cuando se reescribieron las reglas del juego</a:t>
            </a:r>
          </a:p>
        </p:txBody>
      </p:sp>
      <p:sp>
        <p:nvSpPr>
          <p:cNvPr id="104" name="Google Shape;81;p3">
            <a:extLst>
              <a:ext uri="{FF2B5EF4-FFF2-40B4-BE49-F238E27FC236}">
                <a16:creationId xmlns:a16="http://schemas.microsoft.com/office/drawing/2014/main" id="{15FB56D7-E9BE-1271-EAE9-B7ED1C417B9C}"/>
              </a:ext>
            </a:extLst>
          </p:cNvPr>
          <p:cNvSpPr/>
          <p:nvPr/>
        </p:nvSpPr>
        <p:spPr>
          <a:xfrm>
            <a:off x="574769" y="653179"/>
            <a:ext cx="10521123" cy="438497"/>
          </a:xfrm>
          <a:prstGeom prst="rect">
            <a:avLst/>
          </a:prstGeom>
          <a:noFill/>
          <a:ln>
            <a:noFill/>
          </a:ln>
        </p:spPr>
        <p:txBody>
          <a:bodyPr spcFirstLastPara="1" wrap="square" lIns="61525" tIns="30750" rIns="61525" bIns="30750" anchor="t" anchorCtr="0">
            <a:noAutofit/>
          </a:bodyPr>
          <a:lstStyle/>
          <a:p>
            <a:pPr marL="0" marR="0" lvl="0" indent="0" algn="l" defTabSz="914400" rtl="0" eaLnBrk="1" fontAlgn="auto" latinLnBrk="0" hangingPunct="1">
              <a:lnSpc>
                <a:spcPct val="93750"/>
              </a:lnSpc>
              <a:spcBef>
                <a:spcPts val="0"/>
              </a:spcBef>
              <a:spcAft>
                <a:spcPts val="0"/>
              </a:spcAft>
              <a:buClr>
                <a:srgbClr val="000000"/>
              </a:buClr>
              <a:buSzPts val="4000"/>
              <a:buFontTx/>
              <a:buNone/>
              <a:tabLst/>
              <a:defRPr/>
            </a:pPr>
            <a:r>
              <a:rPr kumimoji="0" lang="es-ES" sz="1600" b="0" i="0" u="none" strike="noStrike" kern="1200" cap="none" spc="0" normalizeH="0" baseline="0" noProof="0">
                <a:ln>
                  <a:noFill/>
                </a:ln>
                <a:solidFill>
                  <a:srgbClr val="FFFFFF"/>
                </a:solidFill>
                <a:effectLst/>
                <a:uLnTx/>
                <a:uFillTx/>
                <a:latin typeface="Helvetica Neue" panose="020B0604020202020204" charset="0"/>
                <a:ea typeface="Calibri"/>
                <a:cs typeface="Calibri"/>
                <a:sym typeface="Calibri"/>
              </a:rPr>
              <a:t>PLATAFORMAS DIGITALES · MÓVIL · CLOUD · E-COMMERCE · REDES SOCIALES</a:t>
            </a:r>
          </a:p>
        </p:txBody>
      </p:sp>
      <p:pic>
        <p:nvPicPr>
          <p:cNvPr id="108" name="Imagen 107">
            <a:extLst>
              <a:ext uri="{FF2B5EF4-FFF2-40B4-BE49-F238E27FC236}">
                <a16:creationId xmlns:a16="http://schemas.microsoft.com/office/drawing/2014/main" id="{8C7A9117-F3C5-5D8A-099C-E8FFDE03829E}"/>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644930" y="6309115"/>
            <a:ext cx="558256" cy="334068"/>
          </a:xfrm>
          <a:prstGeom prst="rect">
            <a:avLst/>
          </a:prstGeom>
        </p:spPr>
      </p:pic>
      <p:sp>
        <p:nvSpPr>
          <p:cNvPr id="109" name="Google Shape;114;p8">
            <a:extLst>
              <a:ext uri="{FF2B5EF4-FFF2-40B4-BE49-F238E27FC236}">
                <a16:creationId xmlns:a16="http://schemas.microsoft.com/office/drawing/2014/main" id="{6E3D2CB6-2565-C9F9-EBC9-91D4CAC7C301}"/>
              </a:ext>
            </a:extLst>
          </p:cNvPr>
          <p:cNvSpPr/>
          <p:nvPr/>
        </p:nvSpPr>
        <p:spPr>
          <a:xfrm>
            <a:off x="2273908" y="6272561"/>
            <a:ext cx="2169163" cy="200035"/>
          </a:xfrm>
          <a:prstGeom prst="rect">
            <a:avLst/>
          </a:prstGeom>
          <a:noFill/>
          <a:ln>
            <a:noFill/>
          </a:ln>
        </p:spPr>
        <p:txBody>
          <a:bodyPr spcFirstLastPara="1" wrap="square" lIns="45713" tIns="22850" rIns="45713" bIns="22850" anchor="t" anchorCtr="0">
            <a:spAutoFit/>
          </a:bodyPr>
          <a:lstStyle/>
          <a:p>
            <a:pPr marL="0" marR="0" lvl="0" indent="0" algn="l" defTabSz="457200" rtl="0" eaLnBrk="1" fontAlgn="auto" latinLnBrk="0" hangingPunct="1">
              <a:lnSpc>
                <a:spcPct val="100000"/>
              </a:lnSpc>
              <a:spcBef>
                <a:spcPts val="0"/>
              </a:spcBef>
              <a:spcAft>
                <a:spcPts val="0"/>
              </a:spcAft>
              <a:buClr>
                <a:srgbClr val="FFFEFF"/>
              </a:buClr>
              <a:buSzPts val="2000"/>
              <a:buFontTx/>
              <a:buNone/>
              <a:tabLst/>
              <a:defRPr/>
            </a:pPr>
            <a:r>
              <a:rPr kumimoji="0" lang="es-ES" sz="1000" b="1" i="0" u="none" strike="noStrike" kern="0" cap="none" spc="0" normalizeH="0" baseline="0" noProof="0">
                <a:ln>
                  <a:noFill/>
                </a:ln>
                <a:solidFill>
                  <a:srgbClr val="FFFEFF"/>
                </a:solidFill>
                <a:effectLst/>
                <a:uLnTx/>
                <a:uFillTx/>
                <a:latin typeface="Helvetica Neue" panose="020B0604020202020204" charset="0"/>
                <a:ea typeface="Poppins"/>
                <a:cs typeface="Poppins"/>
                <a:sym typeface="Poppins"/>
              </a:rPr>
              <a:t>Amazon Web </a:t>
            </a:r>
            <a:r>
              <a:rPr kumimoji="0" lang="es-ES" sz="1000" b="1" i="0" u="none" strike="noStrike" kern="0" cap="none" spc="0" normalizeH="0" baseline="0" noProof="0" err="1">
                <a:ln>
                  <a:noFill/>
                </a:ln>
                <a:solidFill>
                  <a:srgbClr val="FFFEFF"/>
                </a:solidFill>
                <a:effectLst/>
                <a:uLnTx/>
                <a:uFillTx/>
                <a:latin typeface="Helvetica Neue" panose="020B0604020202020204" charset="0"/>
                <a:ea typeface="Poppins"/>
                <a:cs typeface="Poppins"/>
                <a:sym typeface="Poppins"/>
              </a:rPr>
              <a:t>Services</a:t>
            </a:r>
            <a:r>
              <a:rPr kumimoji="0" lang="es-ES" sz="1000" b="1" i="0" u="none" strike="noStrike" kern="0" cap="none" spc="0" normalizeH="0" baseline="0" noProof="0">
                <a:ln>
                  <a:noFill/>
                </a:ln>
                <a:solidFill>
                  <a:srgbClr val="FFFEFF"/>
                </a:solidFill>
                <a:effectLst/>
                <a:uLnTx/>
                <a:uFillTx/>
                <a:latin typeface="Helvetica Neue" panose="020B0604020202020204" charset="0"/>
                <a:ea typeface="Poppins"/>
                <a:cs typeface="Poppins"/>
                <a:sym typeface="Poppins"/>
              </a:rPr>
              <a:t> </a:t>
            </a:r>
            <a:r>
              <a:rPr kumimoji="0" lang="es-ES" sz="1000" b="0" i="1" u="none" strike="noStrike" kern="0" cap="none" spc="0" normalizeH="0" baseline="0" noProof="0">
                <a:ln>
                  <a:noFill/>
                </a:ln>
                <a:solidFill>
                  <a:srgbClr val="FFFEFF"/>
                </a:solidFill>
                <a:effectLst/>
                <a:uLnTx/>
                <a:uFillTx/>
                <a:latin typeface="Helvetica Neue" panose="020B0604020202020204" charset="0"/>
                <a:ea typeface="Poppins"/>
                <a:cs typeface="Poppins"/>
                <a:sym typeface="Poppins"/>
              </a:rPr>
              <a:t>(Cloud)</a:t>
            </a:r>
            <a:endParaRPr kumimoji="0" sz="700" b="0" i="1" u="none" strike="noStrike" kern="0" cap="none" spc="0" normalizeH="0" baseline="0" noProof="0">
              <a:ln>
                <a:noFill/>
              </a:ln>
              <a:solidFill>
                <a:srgbClr val="000000"/>
              </a:solidFill>
              <a:effectLst/>
              <a:uLnTx/>
              <a:uFillTx/>
              <a:latin typeface="Helvetica Neue" panose="020B0604020202020204" charset="0"/>
              <a:ea typeface="+mn-ea"/>
              <a:cs typeface="Arial"/>
              <a:sym typeface="Arial"/>
            </a:endParaRPr>
          </a:p>
        </p:txBody>
      </p:sp>
      <p:sp>
        <p:nvSpPr>
          <p:cNvPr id="110" name="Google Shape;116;p8">
            <a:extLst>
              <a:ext uri="{FF2B5EF4-FFF2-40B4-BE49-F238E27FC236}">
                <a16:creationId xmlns:a16="http://schemas.microsoft.com/office/drawing/2014/main" id="{52E3B46B-51E9-7316-91C9-021BD1554529}"/>
              </a:ext>
            </a:extLst>
          </p:cNvPr>
          <p:cNvSpPr/>
          <p:nvPr/>
        </p:nvSpPr>
        <p:spPr>
          <a:xfrm>
            <a:off x="2304242" y="6456319"/>
            <a:ext cx="1654695" cy="200035"/>
          </a:xfrm>
          <a:prstGeom prst="rect">
            <a:avLst/>
          </a:prstGeom>
          <a:noFill/>
          <a:ln>
            <a:noFill/>
          </a:ln>
        </p:spPr>
        <p:txBody>
          <a:bodyPr spcFirstLastPara="1" wrap="square" lIns="45713" tIns="22850" rIns="45713" bIns="22850" anchor="t" anchorCtr="0">
            <a:spAutoFit/>
          </a:bodyPr>
          <a:lstStyle/>
          <a:p>
            <a:pPr marL="0" marR="0" lvl="0" indent="0" algn="l" defTabSz="457200" rtl="0" eaLnBrk="1" fontAlgn="auto" latinLnBrk="0" hangingPunct="1">
              <a:lnSpc>
                <a:spcPct val="100000"/>
              </a:lnSpc>
              <a:spcBef>
                <a:spcPts val="0"/>
              </a:spcBef>
              <a:spcAft>
                <a:spcPts val="0"/>
              </a:spcAft>
              <a:buClr>
                <a:srgbClr val="FFFEFF"/>
              </a:buClr>
              <a:buSzPts val="2000"/>
              <a:buFontTx/>
              <a:buNone/>
              <a:tabLst/>
              <a:defRPr/>
            </a:pPr>
            <a:r>
              <a:rPr kumimoji="0" lang="es-ES" sz="1000" b="0" i="0" u="none" strike="noStrike" kern="0" cap="none" spc="0" normalizeH="0" baseline="0" noProof="0">
                <a:ln>
                  <a:noFill/>
                </a:ln>
                <a:solidFill>
                  <a:srgbClr val="FFFEFF"/>
                </a:solidFill>
                <a:effectLst/>
                <a:uLnTx/>
                <a:uFillTx/>
                <a:latin typeface="Helvetica Neue" panose="020B0604020202020204" charset="0"/>
                <a:ea typeface="Poppins"/>
                <a:cs typeface="Poppins"/>
                <a:sym typeface="Poppins"/>
              </a:rPr>
              <a:t>Marzo 2006</a:t>
            </a:r>
            <a:endParaRPr kumimoji="0" sz="700" b="0" i="0" u="none" strike="noStrike" kern="0" cap="none" spc="0" normalizeH="0" baseline="0" noProof="0">
              <a:ln>
                <a:noFill/>
              </a:ln>
              <a:solidFill>
                <a:srgbClr val="000000"/>
              </a:solidFill>
              <a:effectLst/>
              <a:uLnTx/>
              <a:uFillTx/>
              <a:latin typeface="Helvetica Neue" panose="020B0604020202020204" charset="0"/>
              <a:ea typeface="+mn-ea"/>
              <a:cs typeface="Arial"/>
              <a:sym typeface="Arial"/>
            </a:endParaRPr>
          </a:p>
        </p:txBody>
      </p:sp>
      <p:grpSp>
        <p:nvGrpSpPr>
          <p:cNvPr id="114" name="Grupo 113">
            <a:extLst>
              <a:ext uri="{FF2B5EF4-FFF2-40B4-BE49-F238E27FC236}">
                <a16:creationId xmlns:a16="http://schemas.microsoft.com/office/drawing/2014/main" id="{9B397A45-66CF-6DB8-9097-BCF842E98D5B}"/>
              </a:ext>
            </a:extLst>
          </p:cNvPr>
          <p:cNvGrpSpPr/>
          <p:nvPr/>
        </p:nvGrpSpPr>
        <p:grpSpPr>
          <a:xfrm>
            <a:off x="2522186" y="3129219"/>
            <a:ext cx="1200401" cy="188513"/>
            <a:chOff x="1524000" y="2719387"/>
            <a:chExt cx="9133117" cy="1434283"/>
          </a:xfrm>
        </p:grpSpPr>
        <p:pic>
          <p:nvPicPr>
            <p:cNvPr id="112" name="Imagen 111">
              <a:extLst>
                <a:ext uri="{FF2B5EF4-FFF2-40B4-BE49-F238E27FC236}">
                  <a16:creationId xmlns:a16="http://schemas.microsoft.com/office/drawing/2014/main" id="{47FDBC2C-6064-EB03-7EEF-EB3CD2EB81DE}"/>
                </a:ext>
              </a:extLst>
            </p:cNvPr>
            <p:cNvPicPr>
              <a:picLocks noChangeAspect="1"/>
            </p:cNvPicPr>
            <p:nvPr/>
          </p:nvPicPr>
          <p:blipFill>
            <a:blip r:embed="rId20">
              <a:extLst>
                <a:ext uri="{28A0092B-C50C-407E-A947-70E740481C1C}">
                  <a14:useLocalDpi xmlns:a14="http://schemas.microsoft.com/office/drawing/2010/main" val="0"/>
                </a:ext>
              </a:extLst>
            </a:blip>
            <a:srcRect r="78066"/>
            <a:stretch>
              <a:fillRect/>
            </a:stretch>
          </p:blipFill>
          <p:spPr>
            <a:xfrm>
              <a:off x="1524000" y="2719387"/>
              <a:ext cx="2005611" cy="1419225"/>
            </a:xfrm>
            <a:prstGeom prst="rect">
              <a:avLst/>
            </a:prstGeom>
          </p:spPr>
        </p:pic>
        <p:pic>
          <p:nvPicPr>
            <p:cNvPr id="113" name="Imagen 112">
              <a:extLst>
                <a:ext uri="{FF2B5EF4-FFF2-40B4-BE49-F238E27FC236}">
                  <a16:creationId xmlns:a16="http://schemas.microsoft.com/office/drawing/2014/main" id="{8B2CB0F2-8C8E-31B1-3C95-ACC01B5FC83F}"/>
                </a:ext>
              </a:extLst>
            </p:cNvPr>
            <p:cNvPicPr>
              <a:picLocks noChangeAspect="1"/>
            </p:cNvPicPr>
            <p:nvPr/>
          </p:nvPicPr>
          <p:blipFill>
            <a:blip r:embed="rId20">
              <a:biLevel thresh="25000"/>
              <a:extLst>
                <a:ext uri="{28A0092B-C50C-407E-A947-70E740481C1C}">
                  <a14:useLocalDpi xmlns:a14="http://schemas.microsoft.com/office/drawing/2010/main" val="0"/>
                </a:ext>
              </a:extLst>
            </a:blip>
            <a:srcRect l="21960"/>
            <a:stretch>
              <a:fillRect/>
            </a:stretch>
          </p:blipFill>
          <p:spPr>
            <a:xfrm>
              <a:off x="3521167" y="2734445"/>
              <a:ext cx="7135950" cy="1419225"/>
            </a:xfrm>
            <a:prstGeom prst="rect">
              <a:avLst/>
            </a:prstGeom>
          </p:spPr>
        </p:pic>
      </p:grpSp>
      <p:sp>
        <p:nvSpPr>
          <p:cNvPr id="115" name="Google Shape;111;p8">
            <a:extLst>
              <a:ext uri="{FF2B5EF4-FFF2-40B4-BE49-F238E27FC236}">
                <a16:creationId xmlns:a16="http://schemas.microsoft.com/office/drawing/2014/main" id="{04DF48C1-7492-B284-9412-762C15B4F3FD}"/>
              </a:ext>
            </a:extLst>
          </p:cNvPr>
          <p:cNvSpPr/>
          <p:nvPr/>
        </p:nvSpPr>
        <p:spPr>
          <a:xfrm>
            <a:off x="2786680" y="3348382"/>
            <a:ext cx="835121" cy="200035"/>
          </a:xfrm>
          <a:prstGeom prst="rect">
            <a:avLst/>
          </a:prstGeom>
          <a:noFill/>
          <a:ln>
            <a:noFill/>
          </a:ln>
        </p:spPr>
        <p:txBody>
          <a:bodyPr spcFirstLastPara="1" wrap="square" lIns="45713" tIns="22850" rIns="45713" bIns="22850" anchor="t" anchorCtr="0">
            <a:spAutoFit/>
          </a:bodyPr>
          <a:lstStyle/>
          <a:p>
            <a:pPr marL="0" marR="0" lvl="0" indent="0" algn="l" defTabSz="457200" rtl="0" eaLnBrk="1" fontAlgn="auto" latinLnBrk="0" hangingPunct="1">
              <a:lnSpc>
                <a:spcPct val="100000"/>
              </a:lnSpc>
              <a:spcBef>
                <a:spcPts val="0"/>
              </a:spcBef>
              <a:spcAft>
                <a:spcPts val="0"/>
              </a:spcAft>
              <a:buClr>
                <a:srgbClr val="FFFEFF"/>
              </a:buClr>
              <a:buSzPts val="2000"/>
              <a:buFontTx/>
              <a:buNone/>
              <a:tabLst/>
              <a:defRPr/>
            </a:pPr>
            <a:r>
              <a:rPr kumimoji="0" lang="es-ES" sz="1000" b="0" i="0" u="none" strike="noStrike" kern="0" cap="none" spc="0" normalizeH="0" baseline="0" noProof="0">
                <a:ln>
                  <a:noFill/>
                </a:ln>
                <a:solidFill>
                  <a:srgbClr val="FFFEFF"/>
                </a:solidFill>
                <a:effectLst/>
                <a:uLnTx/>
                <a:uFillTx/>
                <a:latin typeface="Helvetica Neue" panose="020B0604020202020204" charset="0"/>
                <a:ea typeface="Poppins"/>
                <a:cs typeface="Poppins"/>
                <a:sym typeface="Poppins"/>
              </a:rPr>
              <a:t>Abril 2008 </a:t>
            </a:r>
            <a:endParaRPr kumimoji="0" sz="700" b="0" i="0" u="none" strike="noStrike" kern="0" cap="none" spc="0" normalizeH="0" baseline="0" noProof="0">
              <a:ln>
                <a:noFill/>
              </a:ln>
              <a:solidFill>
                <a:srgbClr val="000000"/>
              </a:solidFill>
              <a:effectLst/>
              <a:uLnTx/>
              <a:uFillTx/>
              <a:latin typeface="Helvetica Neue" panose="020B0604020202020204" charset="0"/>
              <a:ea typeface="+mn-ea"/>
              <a:cs typeface="Arial"/>
              <a:sym typeface="Arial"/>
            </a:endParaRPr>
          </a:p>
        </p:txBody>
      </p:sp>
      <p:sp>
        <p:nvSpPr>
          <p:cNvPr id="117" name="Google Shape;141;p8">
            <a:extLst>
              <a:ext uri="{FF2B5EF4-FFF2-40B4-BE49-F238E27FC236}">
                <a16:creationId xmlns:a16="http://schemas.microsoft.com/office/drawing/2014/main" id="{C23D66F3-B7DF-5729-AA59-0162FB501ACF}"/>
              </a:ext>
            </a:extLst>
          </p:cNvPr>
          <p:cNvSpPr/>
          <p:nvPr/>
        </p:nvSpPr>
        <p:spPr>
          <a:xfrm>
            <a:off x="1524265" y="5486443"/>
            <a:ext cx="966367" cy="200035"/>
          </a:xfrm>
          <a:prstGeom prst="rect">
            <a:avLst/>
          </a:prstGeom>
          <a:noFill/>
          <a:ln>
            <a:noFill/>
          </a:ln>
        </p:spPr>
        <p:txBody>
          <a:bodyPr spcFirstLastPara="1" wrap="square" lIns="45713" tIns="22850" rIns="45713" bIns="22850" anchor="t" anchorCtr="0">
            <a:spAutoFit/>
          </a:bodyPr>
          <a:lstStyle/>
          <a:p>
            <a:pPr marL="0" marR="0" lvl="0" indent="0" algn="l" defTabSz="457200" rtl="0" eaLnBrk="1" fontAlgn="auto" latinLnBrk="0" hangingPunct="1">
              <a:lnSpc>
                <a:spcPct val="100000"/>
              </a:lnSpc>
              <a:spcBef>
                <a:spcPts val="0"/>
              </a:spcBef>
              <a:spcAft>
                <a:spcPts val="0"/>
              </a:spcAft>
              <a:buClr>
                <a:srgbClr val="FFFEFF"/>
              </a:buClr>
              <a:buSzPts val="2000"/>
              <a:buFontTx/>
              <a:buNone/>
              <a:tabLst/>
              <a:defRPr/>
            </a:pPr>
            <a:r>
              <a:rPr kumimoji="0" lang="es-ES" sz="1000" b="0" i="0" u="none" strike="noStrike" kern="0" cap="none" spc="0" normalizeH="0" baseline="0" noProof="0">
                <a:ln>
                  <a:noFill/>
                </a:ln>
                <a:solidFill>
                  <a:srgbClr val="FFFEFF"/>
                </a:solidFill>
                <a:effectLst/>
                <a:uLnTx/>
                <a:uFillTx/>
                <a:latin typeface="Helvetica Neue" panose="020B0604020202020204" charset="0"/>
                <a:ea typeface="Poppins"/>
                <a:cs typeface="Poppins"/>
                <a:sym typeface="Poppins"/>
              </a:rPr>
              <a:t>Junio 2006</a:t>
            </a:r>
            <a:endParaRPr kumimoji="0" sz="700" b="0" i="0" u="none" strike="noStrike" kern="0" cap="none" spc="0" normalizeH="0" baseline="0" noProof="0">
              <a:ln>
                <a:noFill/>
              </a:ln>
              <a:solidFill>
                <a:srgbClr val="000000"/>
              </a:solidFill>
              <a:effectLst/>
              <a:uLnTx/>
              <a:uFillTx/>
              <a:latin typeface="Helvetica Neue" panose="020B0604020202020204" charset="0"/>
              <a:ea typeface="+mn-ea"/>
              <a:cs typeface="Arial"/>
              <a:sym typeface="Arial"/>
            </a:endParaRPr>
          </a:p>
        </p:txBody>
      </p:sp>
      <p:grpSp>
        <p:nvGrpSpPr>
          <p:cNvPr id="121" name="Grupo 120">
            <a:extLst>
              <a:ext uri="{FF2B5EF4-FFF2-40B4-BE49-F238E27FC236}">
                <a16:creationId xmlns:a16="http://schemas.microsoft.com/office/drawing/2014/main" id="{42E7A94C-71B2-6859-FAEA-424477084D43}"/>
              </a:ext>
            </a:extLst>
          </p:cNvPr>
          <p:cNvGrpSpPr/>
          <p:nvPr/>
        </p:nvGrpSpPr>
        <p:grpSpPr>
          <a:xfrm>
            <a:off x="1507283" y="5210456"/>
            <a:ext cx="999029" cy="258280"/>
            <a:chOff x="2776917" y="2571750"/>
            <a:chExt cx="6652832" cy="1719960"/>
          </a:xfrm>
        </p:grpSpPr>
        <p:pic>
          <p:nvPicPr>
            <p:cNvPr id="119" name="Imagen 118">
              <a:extLst>
                <a:ext uri="{FF2B5EF4-FFF2-40B4-BE49-F238E27FC236}">
                  <a16:creationId xmlns:a16="http://schemas.microsoft.com/office/drawing/2014/main" id="{7B58CC5A-CA17-CA89-B213-0524E86451C4}"/>
                </a:ext>
              </a:extLst>
            </p:cNvPr>
            <p:cNvPicPr>
              <a:picLocks noChangeAspect="1"/>
            </p:cNvPicPr>
            <p:nvPr/>
          </p:nvPicPr>
          <p:blipFill>
            <a:blip r:embed="rId21">
              <a:lum bright="70000" contrast="-70000"/>
              <a:extLst>
                <a:ext uri="{BEBA8EAE-BF5A-486C-A8C5-ECC9F3942E4B}">
                  <a14:imgProps xmlns:a14="http://schemas.microsoft.com/office/drawing/2010/main">
                    <a14:imgLayer r:embed="rId22">
                      <a14:imgEffect>
                        <a14:artisticPhotocopy/>
                      </a14:imgEffect>
                    </a14:imgLayer>
                  </a14:imgProps>
                </a:ext>
                <a:ext uri="{28A0092B-C50C-407E-A947-70E740481C1C}">
                  <a14:useLocalDpi xmlns:a14="http://schemas.microsoft.com/office/drawing/2010/main" val="0"/>
                </a:ext>
              </a:extLst>
            </a:blip>
            <a:srcRect l="29847"/>
            <a:stretch>
              <a:fillRect/>
            </a:stretch>
          </p:blipFill>
          <p:spPr>
            <a:xfrm>
              <a:off x="4752318" y="2571750"/>
              <a:ext cx="4677431" cy="1714500"/>
            </a:xfrm>
            <a:prstGeom prst="rect">
              <a:avLst/>
            </a:prstGeom>
          </p:spPr>
        </p:pic>
        <p:pic>
          <p:nvPicPr>
            <p:cNvPr id="120" name="Imagen 119">
              <a:extLst>
                <a:ext uri="{FF2B5EF4-FFF2-40B4-BE49-F238E27FC236}">
                  <a16:creationId xmlns:a16="http://schemas.microsoft.com/office/drawing/2014/main" id="{A074B2C5-8B9B-6D41-21AD-C2FD3955D4D7}"/>
                </a:ext>
              </a:extLst>
            </p:cNvPr>
            <p:cNvPicPr>
              <a:picLocks noChangeAspect="1"/>
            </p:cNvPicPr>
            <p:nvPr/>
          </p:nvPicPr>
          <p:blipFill>
            <a:blip r:embed="rId23">
              <a:extLst>
                <a:ext uri="{28A0092B-C50C-407E-A947-70E740481C1C}">
                  <a14:useLocalDpi xmlns:a14="http://schemas.microsoft.com/office/drawing/2010/main" val="0"/>
                </a:ext>
              </a:extLst>
            </a:blip>
            <a:srcRect r="70140"/>
            <a:stretch>
              <a:fillRect/>
            </a:stretch>
          </p:blipFill>
          <p:spPr>
            <a:xfrm>
              <a:off x="2776917" y="2577210"/>
              <a:ext cx="1990930" cy="1714500"/>
            </a:xfrm>
            <a:prstGeom prst="rect">
              <a:avLst/>
            </a:prstGeom>
          </p:spPr>
        </p:pic>
      </p:grpSp>
      <p:cxnSp>
        <p:nvCxnSpPr>
          <p:cNvPr id="7" name="Google Shape;103;p8">
            <a:extLst>
              <a:ext uri="{FF2B5EF4-FFF2-40B4-BE49-F238E27FC236}">
                <a16:creationId xmlns:a16="http://schemas.microsoft.com/office/drawing/2014/main" id="{A627A264-877A-E4B1-E802-8FDEF9F55E3D}"/>
              </a:ext>
            </a:extLst>
          </p:cNvPr>
          <p:cNvCxnSpPr>
            <a:cxnSpLocks/>
          </p:cNvCxnSpPr>
          <p:nvPr/>
        </p:nvCxnSpPr>
        <p:spPr>
          <a:xfrm flipH="1">
            <a:off x="9766300" y="3711715"/>
            <a:ext cx="547661" cy="0"/>
          </a:xfrm>
          <a:prstGeom prst="straightConnector1">
            <a:avLst/>
          </a:prstGeom>
          <a:noFill/>
          <a:ln w="25400" cap="flat" cmpd="sng">
            <a:solidFill>
              <a:srgbClr val="E8EAEA"/>
            </a:solidFill>
            <a:prstDash val="solid"/>
            <a:miter lim="400000"/>
            <a:headEnd type="none" w="sm" len="sm"/>
            <a:tailEnd type="none" w="sm" len="sm"/>
          </a:ln>
        </p:spPr>
      </p:cxnSp>
      <p:cxnSp>
        <p:nvCxnSpPr>
          <p:cNvPr id="39" name="Google Shape;103;p8">
            <a:extLst>
              <a:ext uri="{FF2B5EF4-FFF2-40B4-BE49-F238E27FC236}">
                <a16:creationId xmlns:a16="http://schemas.microsoft.com/office/drawing/2014/main" id="{09D9EAEC-E9DF-983F-29BD-8925DEA7021C}"/>
              </a:ext>
            </a:extLst>
          </p:cNvPr>
          <p:cNvCxnSpPr>
            <a:cxnSpLocks/>
          </p:cNvCxnSpPr>
          <p:nvPr/>
        </p:nvCxnSpPr>
        <p:spPr>
          <a:xfrm flipH="1">
            <a:off x="10452100" y="3711715"/>
            <a:ext cx="419100" cy="0"/>
          </a:xfrm>
          <a:prstGeom prst="straightConnector1">
            <a:avLst/>
          </a:prstGeom>
          <a:noFill/>
          <a:ln w="25400" cap="flat" cmpd="sng">
            <a:solidFill>
              <a:srgbClr val="E8EAEA"/>
            </a:solidFill>
            <a:prstDash val="solid"/>
            <a:miter lim="400000"/>
            <a:headEnd type="none" w="sm" len="sm"/>
            <a:tailEnd type="none" w="sm" len="sm"/>
          </a:ln>
        </p:spPr>
      </p:cxnSp>
      <p:cxnSp>
        <p:nvCxnSpPr>
          <p:cNvPr id="40" name="Google Shape;103;p8">
            <a:extLst>
              <a:ext uri="{FF2B5EF4-FFF2-40B4-BE49-F238E27FC236}">
                <a16:creationId xmlns:a16="http://schemas.microsoft.com/office/drawing/2014/main" id="{3A8A1A45-E1EA-45FF-5A34-E2BF045FAD8E}"/>
              </a:ext>
            </a:extLst>
          </p:cNvPr>
          <p:cNvCxnSpPr>
            <a:cxnSpLocks/>
          </p:cNvCxnSpPr>
          <p:nvPr/>
        </p:nvCxnSpPr>
        <p:spPr>
          <a:xfrm flipH="1">
            <a:off x="10981592" y="3711715"/>
            <a:ext cx="283308" cy="0"/>
          </a:xfrm>
          <a:prstGeom prst="straightConnector1">
            <a:avLst/>
          </a:prstGeom>
          <a:noFill/>
          <a:ln w="25400" cap="flat" cmpd="sng">
            <a:solidFill>
              <a:srgbClr val="E8EAEA"/>
            </a:solidFill>
            <a:prstDash val="solid"/>
            <a:miter lim="400000"/>
            <a:headEnd type="none" w="sm" len="sm"/>
            <a:tailEnd type="none" w="sm" len="sm"/>
          </a:ln>
        </p:spPr>
      </p:cxnSp>
    </p:spTree>
    <p:extLst>
      <p:ext uri="{BB962C8B-B14F-4D97-AF65-F5344CB8AC3E}">
        <p14:creationId xmlns:p14="http://schemas.microsoft.com/office/powerpoint/2010/main" val="3984365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10" presetClass="entr" presetSubtype="0"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par>
                                <p:cTn id="11" presetID="10"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500"/>
                                        <p:tgtEl>
                                          <p:spTgt spid="43"/>
                                        </p:tgtEl>
                                      </p:cBhvr>
                                    </p:animEffect>
                                  </p:childTnLst>
                                </p:cTn>
                              </p:par>
                              <p:par>
                                <p:cTn id="14" presetID="10" presetClass="entr" presetSubtype="0" fill="hold" nodeType="with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500"/>
                                        <p:tgtEl>
                                          <p:spTgt spid="44"/>
                                        </p:tgtEl>
                                      </p:cBhvr>
                                    </p:animEffect>
                                  </p:childTnLst>
                                </p:cTn>
                              </p:par>
                              <p:par>
                                <p:cTn id="17" presetID="10" presetClass="entr" presetSubtype="0"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fade">
                                      <p:cBhvr>
                                        <p:cTn id="19" dur="500"/>
                                        <p:tgtEl>
                                          <p:spTgt spid="45"/>
                                        </p:tgtEl>
                                      </p:cBhvr>
                                    </p:animEffect>
                                  </p:childTnLst>
                                </p:cTn>
                              </p:par>
                              <p:par>
                                <p:cTn id="20" presetID="10" presetClass="entr" presetSubtype="0" fill="hold" nodeType="with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500"/>
                                        <p:tgtEl>
                                          <p:spTgt spid="46"/>
                                        </p:tgtEl>
                                      </p:cBhvr>
                                    </p:animEffect>
                                  </p:childTnLst>
                                </p:cTn>
                              </p:par>
                              <p:par>
                                <p:cTn id="23" presetID="10" presetClass="entr" presetSubtype="0" fill="hold" nodeType="with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500"/>
                                        <p:tgtEl>
                                          <p:spTgt spid="47"/>
                                        </p:tgtEl>
                                      </p:cBhvr>
                                    </p:animEffect>
                                  </p:childTnLst>
                                </p:cTn>
                              </p:par>
                              <p:par>
                                <p:cTn id="26" presetID="10" presetClass="entr" presetSubtype="0" fill="hold" nodeType="withEffect">
                                  <p:stCondLst>
                                    <p:cond delay="0"/>
                                  </p:stCondLst>
                                  <p:childTnLst>
                                    <p:set>
                                      <p:cBhvr>
                                        <p:cTn id="27" dur="1" fill="hold">
                                          <p:stCondLst>
                                            <p:cond delay="0"/>
                                          </p:stCondLst>
                                        </p:cTn>
                                        <p:tgtEl>
                                          <p:spTgt spid="49"/>
                                        </p:tgtEl>
                                        <p:attrNameLst>
                                          <p:attrName>style.visibility</p:attrName>
                                        </p:attrNameLst>
                                      </p:cBhvr>
                                      <p:to>
                                        <p:strVal val="visible"/>
                                      </p:to>
                                    </p:set>
                                    <p:animEffect transition="in" filter="fade">
                                      <p:cBhvr>
                                        <p:cTn id="28" dur="500"/>
                                        <p:tgtEl>
                                          <p:spTgt spid="49"/>
                                        </p:tgtEl>
                                      </p:cBhvr>
                                    </p:animEffect>
                                  </p:childTnLst>
                                </p:cTn>
                              </p:par>
                              <p:par>
                                <p:cTn id="29" presetID="10" presetClass="entr" presetSubtype="0" fill="hold" nodeType="withEffect">
                                  <p:stCondLst>
                                    <p:cond delay="0"/>
                                  </p:stCondLst>
                                  <p:childTnLst>
                                    <p:set>
                                      <p:cBhvr>
                                        <p:cTn id="30" dur="1" fill="hold">
                                          <p:stCondLst>
                                            <p:cond delay="0"/>
                                          </p:stCondLst>
                                        </p:cTn>
                                        <p:tgtEl>
                                          <p:spTgt spid="52"/>
                                        </p:tgtEl>
                                        <p:attrNameLst>
                                          <p:attrName>style.visibility</p:attrName>
                                        </p:attrNameLst>
                                      </p:cBhvr>
                                      <p:to>
                                        <p:strVal val="visible"/>
                                      </p:to>
                                    </p:set>
                                    <p:animEffect transition="in" filter="fade">
                                      <p:cBhvr>
                                        <p:cTn id="31" dur="500"/>
                                        <p:tgtEl>
                                          <p:spTgt spid="52"/>
                                        </p:tgtEl>
                                      </p:cBhvr>
                                    </p:animEffect>
                                  </p:childTnLst>
                                </p:cTn>
                              </p:par>
                              <p:par>
                                <p:cTn id="32" presetID="10" presetClass="entr" presetSubtype="0" fill="hold" nodeType="withEffect">
                                  <p:stCondLst>
                                    <p:cond delay="0"/>
                                  </p:stCondLst>
                                  <p:childTnLst>
                                    <p:set>
                                      <p:cBhvr>
                                        <p:cTn id="33" dur="1" fill="hold">
                                          <p:stCondLst>
                                            <p:cond delay="0"/>
                                          </p:stCondLst>
                                        </p:cTn>
                                        <p:tgtEl>
                                          <p:spTgt spid="108"/>
                                        </p:tgtEl>
                                        <p:attrNameLst>
                                          <p:attrName>style.visibility</p:attrName>
                                        </p:attrNameLst>
                                      </p:cBhvr>
                                      <p:to>
                                        <p:strVal val="visible"/>
                                      </p:to>
                                    </p:set>
                                    <p:animEffect transition="in" filter="fade">
                                      <p:cBhvr>
                                        <p:cTn id="34" dur="500"/>
                                        <p:tgtEl>
                                          <p:spTgt spid="108"/>
                                        </p:tgtEl>
                                      </p:cBhvr>
                                    </p:animEffect>
                                  </p:childTnLst>
                                </p:cTn>
                              </p:par>
                              <p:par>
                                <p:cTn id="35" presetID="10" presetClass="entr" presetSubtype="0" fill="hold" nodeType="withEffect">
                                  <p:stCondLst>
                                    <p:cond delay="0"/>
                                  </p:stCondLst>
                                  <p:childTnLst>
                                    <p:set>
                                      <p:cBhvr>
                                        <p:cTn id="36" dur="1" fill="hold">
                                          <p:stCondLst>
                                            <p:cond delay="0"/>
                                          </p:stCondLst>
                                        </p:cTn>
                                        <p:tgtEl>
                                          <p:spTgt spid="110"/>
                                        </p:tgtEl>
                                        <p:attrNameLst>
                                          <p:attrName>style.visibility</p:attrName>
                                        </p:attrNameLst>
                                      </p:cBhvr>
                                      <p:to>
                                        <p:strVal val="visible"/>
                                      </p:to>
                                    </p:set>
                                    <p:animEffect transition="in" filter="fade">
                                      <p:cBhvr>
                                        <p:cTn id="37" dur="500"/>
                                        <p:tgtEl>
                                          <p:spTgt spid="110"/>
                                        </p:tgtEl>
                                      </p:cBhvr>
                                    </p:animEffect>
                                  </p:childTnLst>
                                </p:cTn>
                              </p:par>
                              <p:par>
                                <p:cTn id="38" presetID="10" presetClass="entr" presetSubtype="0" fill="hold" nodeType="withEffect">
                                  <p:stCondLst>
                                    <p:cond delay="0"/>
                                  </p:stCondLst>
                                  <p:childTnLst>
                                    <p:set>
                                      <p:cBhvr>
                                        <p:cTn id="39" dur="1" fill="hold">
                                          <p:stCondLst>
                                            <p:cond delay="0"/>
                                          </p:stCondLst>
                                        </p:cTn>
                                        <p:tgtEl>
                                          <p:spTgt spid="109"/>
                                        </p:tgtEl>
                                        <p:attrNameLst>
                                          <p:attrName>style.visibility</p:attrName>
                                        </p:attrNameLst>
                                      </p:cBhvr>
                                      <p:to>
                                        <p:strVal val="visible"/>
                                      </p:to>
                                    </p:set>
                                    <p:animEffect transition="in" filter="fade">
                                      <p:cBhvr>
                                        <p:cTn id="40" dur="500"/>
                                        <p:tgtEl>
                                          <p:spTgt spid="109"/>
                                        </p:tgtEl>
                                      </p:cBhvr>
                                    </p:animEffect>
                                  </p:childTnLst>
                                </p:cTn>
                              </p:par>
                              <p:par>
                                <p:cTn id="41" presetID="10" presetClass="entr" presetSubtype="0" fill="hold" nodeType="withEffect">
                                  <p:stCondLst>
                                    <p:cond delay="0"/>
                                  </p:stCondLst>
                                  <p:childTnLst>
                                    <p:set>
                                      <p:cBhvr>
                                        <p:cTn id="42" dur="1" fill="hold">
                                          <p:stCondLst>
                                            <p:cond delay="0"/>
                                          </p:stCondLst>
                                        </p:cTn>
                                        <p:tgtEl>
                                          <p:spTgt spid="117"/>
                                        </p:tgtEl>
                                        <p:attrNameLst>
                                          <p:attrName>style.visibility</p:attrName>
                                        </p:attrNameLst>
                                      </p:cBhvr>
                                      <p:to>
                                        <p:strVal val="visible"/>
                                      </p:to>
                                    </p:set>
                                    <p:animEffect transition="in" filter="fade">
                                      <p:cBhvr>
                                        <p:cTn id="43" dur="500"/>
                                        <p:tgtEl>
                                          <p:spTgt spid="117"/>
                                        </p:tgtEl>
                                      </p:cBhvr>
                                    </p:animEffect>
                                  </p:childTnLst>
                                </p:cTn>
                              </p:par>
                              <p:par>
                                <p:cTn id="44" presetID="10" presetClass="entr" presetSubtype="0" fill="hold" nodeType="withEffect">
                                  <p:stCondLst>
                                    <p:cond delay="0"/>
                                  </p:stCondLst>
                                  <p:childTnLst>
                                    <p:set>
                                      <p:cBhvr>
                                        <p:cTn id="45" dur="1" fill="hold">
                                          <p:stCondLst>
                                            <p:cond delay="0"/>
                                          </p:stCondLst>
                                        </p:cTn>
                                        <p:tgtEl>
                                          <p:spTgt spid="121"/>
                                        </p:tgtEl>
                                        <p:attrNameLst>
                                          <p:attrName>style.visibility</p:attrName>
                                        </p:attrNameLst>
                                      </p:cBhvr>
                                      <p:to>
                                        <p:strVal val="visible"/>
                                      </p:to>
                                    </p:set>
                                    <p:animEffect transition="in" filter="fade">
                                      <p:cBhvr>
                                        <p:cTn id="46" dur="500"/>
                                        <p:tgtEl>
                                          <p:spTgt spid="121"/>
                                        </p:tgtEl>
                                      </p:cBhvr>
                                    </p:animEffect>
                                  </p:childTnLst>
                                </p:cTn>
                              </p:par>
                              <p:par>
                                <p:cTn id="47" presetID="10" presetClass="entr" presetSubtype="0" fill="hold" nodeType="with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fade">
                                      <p:cBhvr>
                                        <p:cTn id="49" dur="500"/>
                                        <p:tgtEl>
                                          <p:spTgt spid="48"/>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fade">
                                      <p:cBhvr>
                                        <p:cTn id="54" dur="500"/>
                                        <p:tgtEl>
                                          <p:spTgt spid="2"/>
                                        </p:tgtEl>
                                      </p:cBhvr>
                                    </p:animEffect>
                                  </p:childTnLst>
                                </p:cTn>
                              </p:par>
                              <p:par>
                                <p:cTn id="55" presetID="10" presetClass="entr" presetSubtype="0" fill="hold" nodeType="with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fade">
                                      <p:cBhvr>
                                        <p:cTn id="57" dur="500"/>
                                        <p:tgtEl>
                                          <p:spTgt spid="5"/>
                                        </p:tgtEl>
                                      </p:cBhvr>
                                    </p:animEffect>
                                  </p:childTnLst>
                                </p:cTn>
                              </p:par>
                              <p:par>
                                <p:cTn id="58" presetID="10" presetClass="entr" presetSubtype="0" fill="hold" nodeType="with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fade">
                                      <p:cBhvr>
                                        <p:cTn id="60" dur="500"/>
                                        <p:tgtEl>
                                          <p:spTgt spid="8"/>
                                        </p:tgtEl>
                                      </p:cBhvr>
                                    </p:animEffect>
                                  </p:childTnLst>
                                </p:cTn>
                              </p:par>
                              <p:par>
                                <p:cTn id="61" presetID="10" presetClass="entr" presetSubtype="0" fill="hold" nodeType="with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500"/>
                                        <p:tgtEl>
                                          <p:spTgt spid="9"/>
                                        </p:tgtEl>
                                      </p:cBhvr>
                                    </p:animEffect>
                                  </p:childTnLst>
                                </p:cTn>
                              </p:par>
                              <p:par>
                                <p:cTn id="64" presetID="10" presetClass="entr" presetSubtype="0" fill="hold" nodeType="with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fade">
                                      <p:cBhvr>
                                        <p:cTn id="66" dur="500"/>
                                        <p:tgtEl>
                                          <p:spTgt spid="10"/>
                                        </p:tgtEl>
                                      </p:cBhvr>
                                    </p:animEffect>
                                  </p:childTnLst>
                                </p:cTn>
                              </p:par>
                              <p:par>
                                <p:cTn id="67" presetID="10" presetClass="entr" presetSubtype="0" fill="hold" nodeType="with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fade">
                                      <p:cBhvr>
                                        <p:cTn id="69" dur="500"/>
                                        <p:tgtEl>
                                          <p:spTgt spid="11"/>
                                        </p:tgtEl>
                                      </p:cBhvr>
                                    </p:animEffect>
                                  </p:childTnLst>
                                </p:cTn>
                              </p:par>
                              <p:par>
                                <p:cTn id="70" presetID="10" presetClass="entr" presetSubtype="0" fill="hold" nodeType="with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fade">
                                      <p:cBhvr>
                                        <p:cTn id="72" dur="500"/>
                                        <p:tgtEl>
                                          <p:spTgt spid="12"/>
                                        </p:tgtEl>
                                      </p:cBhvr>
                                    </p:animEffect>
                                  </p:childTnLst>
                                </p:cTn>
                              </p:par>
                              <p:par>
                                <p:cTn id="73" presetID="10" presetClass="entr" presetSubtype="0" fill="hold" nodeType="withEffect">
                                  <p:stCondLst>
                                    <p:cond delay="0"/>
                                  </p:stCondLst>
                                  <p:childTnLst>
                                    <p:set>
                                      <p:cBhvr>
                                        <p:cTn id="74" dur="1" fill="hold">
                                          <p:stCondLst>
                                            <p:cond delay="0"/>
                                          </p:stCondLst>
                                        </p:cTn>
                                        <p:tgtEl>
                                          <p:spTgt spid="114"/>
                                        </p:tgtEl>
                                        <p:attrNameLst>
                                          <p:attrName>style.visibility</p:attrName>
                                        </p:attrNameLst>
                                      </p:cBhvr>
                                      <p:to>
                                        <p:strVal val="visible"/>
                                      </p:to>
                                    </p:set>
                                    <p:animEffect transition="in" filter="fade">
                                      <p:cBhvr>
                                        <p:cTn id="75" dur="500"/>
                                        <p:tgtEl>
                                          <p:spTgt spid="114"/>
                                        </p:tgtEl>
                                      </p:cBhvr>
                                    </p:animEffect>
                                  </p:childTnLst>
                                </p:cTn>
                              </p:par>
                              <p:par>
                                <p:cTn id="76" presetID="10" presetClass="entr" presetSubtype="0" fill="hold" nodeType="withEffect">
                                  <p:stCondLst>
                                    <p:cond delay="0"/>
                                  </p:stCondLst>
                                  <p:childTnLst>
                                    <p:set>
                                      <p:cBhvr>
                                        <p:cTn id="77" dur="1" fill="hold">
                                          <p:stCondLst>
                                            <p:cond delay="0"/>
                                          </p:stCondLst>
                                        </p:cTn>
                                        <p:tgtEl>
                                          <p:spTgt spid="13"/>
                                        </p:tgtEl>
                                        <p:attrNameLst>
                                          <p:attrName>style.visibility</p:attrName>
                                        </p:attrNameLst>
                                      </p:cBhvr>
                                      <p:to>
                                        <p:strVal val="visible"/>
                                      </p:to>
                                    </p:set>
                                    <p:animEffect transition="in" filter="fade">
                                      <p:cBhvr>
                                        <p:cTn id="78" dur="500"/>
                                        <p:tgtEl>
                                          <p:spTgt spid="13"/>
                                        </p:tgtEl>
                                      </p:cBhvr>
                                    </p:animEffect>
                                  </p:childTnLst>
                                </p:cTn>
                              </p:par>
                              <p:par>
                                <p:cTn id="79" presetID="10" presetClass="entr" presetSubtype="0" fill="hold" nodeType="withEffect">
                                  <p:stCondLst>
                                    <p:cond delay="0"/>
                                  </p:stCondLst>
                                  <p:childTnLst>
                                    <p:set>
                                      <p:cBhvr>
                                        <p:cTn id="80" dur="1" fill="hold">
                                          <p:stCondLst>
                                            <p:cond delay="0"/>
                                          </p:stCondLst>
                                        </p:cTn>
                                        <p:tgtEl>
                                          <p:spTgt spid="14"/>
                                        </p:tgtEl>
                                        <p:attrNameLst>
                                          <p:attrName>style.visibility</p:attrName>
                                        </p:attrNameLst>
                                      </p:cBhvr>
                                      <p:to>
                                        <p:strVal val="visible"/>
                                      </p:to>
                                    </p:set>
                                    <p:animEffect transition="in" filter="fade">
                                      <p:cBhvr>
                                        <p:cTn id="81" dur="500"/>
                                        <p:tgtEl>
                                          <p:spTgt spid="14"/>
                                        </p:tgtEl>
                                      </p:cBhvr>
                                    </p:animEffect>
                                  </p:childTnLst>
                                </p:cTn>
                              </p:par>
                              <p:par>
                                <p:cTn id="82" presetID="10" presetClass="entr" presetSubtype="0" fill="hold" nodeType="withEffect">
                                  <p:stCondLst>
                                    <p:cond delay="0"/>
                                  </p:stCondLst>
                                  <p:childTnLst>
                                    <p:set>
                                      <p:cBhvr>
                                        <p:cTn id="83" dur="1" fill="hold">
                                          <p:stCondLst>
                                            <p:cond delay="0"/>
                                          </p:stCondLst>
                                        </p:cTn>
                                        <p:tgtEl>
                                          <p:spTgt spid="16"/>
                                        </p:tgtEl>
                                        <p:attrNameLst>
                                          <p:attrName>style.visibility</p:attrName>
                                        </p:attrNameLst>
                                      </p:cBhvr>
                                      <p:to>
                                        <p:strVal val="visible"/>
                                      </p:to>
                                    </p:set>
                                    <p:animEffect transition="in" filter="fade">
                                      <p:cBhvr>
                                        <p:cTn id="84" dur="500"/>
                                        <p:tgtEl>
                                          <p:spTgt spid="16"/>
                                        </p:tgtEl>
                                      </p:cBhvr>
                                    </p:animEffect>
                                  </p:childTnLst>
                                </p:cTn>
                              </p:par>
                              <p:par>
                                <p:cTn id="85" presetID="10" presetClass="entr" presetSubtype="0" fill="hold" nodeType="withEffect">
                                  <p:stCondLst>
                                    <p:cond delay="0"/>
                                  </p:stCondLst>
                                  <p:childTnLst>
                                    <p:set>
                                      <p:cBhvr>
                                        <p:cTn id="86" dur="1" fill="hold">
                                          <p:stCondLst>
                                            <p:cond delay="0"/>
                                          </p:stCondLst>
                                        </p:cTn>
                                        <p:tgtEl>
                                          <p:spTgt spid="21"/>
                                        </p:tgtEl>
                                        <p:attrNameLst>
                                          <p:attrName>style.visibility</p:attrName>
                                        </p:attrNameLst>
                                      </p:cBhvr>
                                      <p:to>
                                        <p:strVal val="visible"/>
                                      </p:to>
                                    </p:set>
                                    <p:animEffect transition="in" filter="fade">
                                      <p:cBhvr>
                                        <p:cTn id="87" dur="500"/>
                                        <p:tgtEl>
                                          <p:spTgt spid="21"/>
                                        </p:tgtEl>
                                      </p:cBhvr>
                                    </p:animEffect>
                                  </p:childTnLst>
                                </p:cTn>
                              </p:par>
                              <p:par>
                                <p:cTn id="88" presetID="10" presetClass="entr" presetSubtype="0" fill="hold" nodeType="withEffect">
                                  <p:stCondLst>
                                    <p:cond delay="0"/>
                                  </p:stCondLst>
                                  <p:childTnLst>
                                    <p:set>
                                      <p:cBhvr>
                                        <p:cTn id="89" dur="1" fill="hold">
                                          <p:stCondLst>
                                            <p:cond delay="0"/>
                                          </p:stCondLst>
                                        </p:cTn>
                                        <p:tgtEl>
                                          <p:spTgt spid="115"/>
                                        </p:tgtEl>
                                        <p:attrNameLst>
                                          <p:attrName>style.visibility</p:attrName>
                                        </p:attrNameLst>
                                      </p:cBhvr>
                                      <p:to>
                                        <p:strVal val="visible"/>
                                      </p:to>
                                    </p:set>
                                    <p:animEffect transition="in" filter="fade">
                                      <p:cBhvr>
                                        <p:cTn id="90" dur="500"/>
                                        <p:tgtEl>
                                          <p:spTgt spid="115"/>
                                        </p:tgtEl>
                                      </p:cBhvr>
                                    </p:animEffect>
                                  </p:childTnLst>
                                </p:cTn>
                              </p:par>
                              <p:par>
                                <p:cTn id="91" presetID="10" presetClass="entr" presetSubtype="0" fill="hold" nodeType="withEffect">
                                  <p:stCondLst>
                                    <p:cond delay="0"/>
                                  </p:stCondLst>
                                  <p:childTnLst>
                                    <p:set>
                                      <p:cBhvr>
                                        <p:cTn id="92" dur="1" fill="hold">
                                          <p:stCondLst>
                                            <p:cond delay="0"/>
                                          </p:stCondLst>
                                        </p:cTn>
                                        <p:tgtEl>
                                          <p:spTgt spid="24"/>
                                        </p:tgtEl>
                                        <p:attrNameLst>
                                          <p:attrName>style.visibility</p:attrName>
                                        </p:attrNameLst>
                                      </p:cBhvr>
                                      <p:to>
                                        <p:strVal val="visible"/>
                                      </p:to>
                                    </p:set>
                                    <p:animEffect transition="in" filter="fade">
                                      <p:cBhvr>
                                        <p:cTn id="93" dur="500"/>
                                        <p:tgtEl>
                                          <p:spTgt spid="24"/>
                                        </p:tgtEl>
                                      </p:cBhvr>
                                    </p:animEffect>
                                  </p:childTnLst>
                                </p:cTn>
                              </p:par>
                              <p:par>
                                <p:cTn id="94" presetID="10" presetClass="entr" presetSubtype="0" fill="hold" nodeType="withEffect">
                                  <p:stCondLst>
                                    <p:cond delay="0"/>
                                  </p:stCondLst>
                                  <p:childTnLst>
                                    <p:set>
                                      <p:cBhvr>
                                        <p:cTn id="95" dur="1" fill="hold">
                                          <p:stCondLst>
                                            <p:cond delay="0"/>
                                          </p:stCondLst>
                                        </p:cTn>
                                        <p:tgtEl>
                                          <p:spTgt spid="25"/>
                                        </p:tgtEl>
                                        <p:attrNameLst>
                                          <p:attrName>style.visibility</p:attrName>
                                        </p:attrNameLst>
                                      </p:cBhvr>
                                      <p:to>
                                        <p:strVal val="visible"/>
                                      </p:to>
                                    </p:set>
                                    <p:animEffect transition="in" filter="fade">
                                      <p:cBhvr>
                                        <p:cTn id="96" dur="500"/>
                                        <p:tgtEl>
                                          <p:spTgt spid="25"/>
                                        </p:tgtEl>
                                      </p:cBhvr>
                                    </p:animEffect>
                                  </p:childTnLst>
                                </p:cTn>
                              </p:par>
                              <p:par>
                                <p:cTn id="97" presetID="10" presetClass="entr" presetSubtype="0" fill="hold" nodeType="withEffect">
                                  <p:stCondLst>
                                    <p:cond delay="0"/>
                                  </p:stCondLst>
                                  <p:childTnLst>
                                    <p:set>
                                      <p:cBhvr>
                                        <p:cTn id="98" dur="1" fill="hold">
                                          <p:stCondLst>
                                            <p:cond delay="0"/>
                                          </p:stCondLst>
                                        </p:cTn>
                                        <p:tgtEl>
                                          <p:spTgt spid="26"/>
                                        </p:tgtEl>
                                        <p:attrNameLst>
                                          <p:attrName>style.visibility</p:attrName>
                                        </p:attrNameLst>
                                      </p:cBhvr>
                                      <p:to>
                                        <p:strVal val="visible"/>
                                      </p:to>
                                    </p:set>
                                    <p:animEffect transition="in" filter="fade">
                                      <p:cBhvr>
                                        <p:cTn id="99" dur="500"/>
                                        <p:tgtEl>
                                          <p:spTgt spid="26"/>
                                        </p:tgtEl>
                                      </p:cBhvr>
                                    </p:animEffect>
                                  </p:childTnLst>
                                </p:cTn>
                              </p:par>
                              <p:par>
                                <p:cTn id="100" presetID="10" presetClass="entr" presetSubtype="0" fill="hold" nodeType="withEffect">
                                  <p:stCondLst>
                                    <p:cond delay="0"/>
                                  </p:stCondLst>
                                  <p:childTnLst>
                                    <p:set>
                                      <p:cBhvr>
                                        <p:cTn id="101" dur="1" fill="hold">
                                          <p:stCondLst>
                                            <p:cond delay="0"/>
                                          </p:stCondLst>
                                        </p:cTn>
                                        <p:tgtEl>
                                          <p:spTgt spid="27"/>
                                        </p:tgtEl>
                                        <p:attrNameLst>
                                          <p:attrName>style.visibility</p:attrName>
                                        </p:attrNameLst>
                                      </p:cBhvr>
                                      <p:to>
                                        <p:strVal val="visible"/>
                                      </p:to>
                                    </p:set>
                                    <p:animEffect transition="in" filter="fade">
                                      <p:cBhvr>
                                        <p:cTn id="102" dur="500"/>
                                        <p:tgtEl>
                                          <p:spTgt spid="27"/>
                                        </p:tgtEl>
                                      </p:cBhvr>
                                    </p:animEffect>
                                  </p:childTnLst>
                                </p:cTn>
                              </p:par>
                              <p:par>
                                <p:cTn id="103" presetID="10" presetClass="entr" presetSubtype="0" fill="hold" nodeType="withEffect">
                                  <p:stCondLst>
                                    <p:cond delay="0"/>
                                  </p:stCondLst>
                                  <p:childTnLst>
                                    <p:set>
                                      <p:cBhvr>
                                        <p:cTn id="104" dur="1" fill="hold">
                                          <p:stCondLst>
                                            <p:cond delay="0"/>
                                          </p:stCondLst>
                                        </p:cTn>
                                        <p:tgtEl>
                                          <p:spTgt spid="28"/>
                                        </p:tgtEl>
                                        <p:attrNameLst>
                                          <p:attrName>style.visibility</p:attrName>
                                        </p:attrNameLst>
                                      </p:cBhvr>
                                      <p:to>
                                        <p:strVal val="visible"/>
                                      </p:to>
                                    </p:set>
                                    <p:animEffect transition="in" filter="fade">
                                      <p:cBhvr>
                                        <p:cTn id="105" dur="500"/>
                                        <p:tgtEl>
                                          <p:spTgt spid="28"/>
                                        </p:tgtEl>
                                      </p:cBhvr>
                                    </p:animEffect>
                                  </p:childTnLst>
                                </p:cTn>
                              </p:par>
                              <p:par>
                                <p:cTn id="106" presetID="10" presetClass="entr" presetSubtype="0" fill="hold" nodeType="withEffect">
                                  <p:stCondLst>
                                    <p:cond delay="0"/>
                                  </p:stCondLst>
                                  <p:childTnLst>
                                    <p:set>
                                      <p:cBhvr>
                                        <p:cTn id="107" dur="1" fill="hold">
                                          <p:stCondLst>
                                            <p:cond delay="0"/>
                                          </p:stCondLst>
                                        </p:cTn>
                                        <p:tgtEl>
                                          <p:spTgt spid="29"/>
                                        </p:tgtEl>
                                        <p:attrNameLst>
                                          <p:attrName>style.visibility</p:attrName>
                                        </p:attrNameLst>
                                      </p:cBhvr>
                                      <p:to>
                                        <p:strVal val="visible"/>
                                      </p:to>
                                    </p:set>
                                    <p:animEffect transition="in" filter="fade">
                                      <p:cBhvr>
                                        <p:cTn id="108" dur="500"/>
                                        <p:tgtEl>
                                          <p:spTgt spid="29"/>
                                        </p:tgtEl>
                                      </p:cBhvr>
                                    </p:animEffect>
                                  </p:childTnLst>
                                </p:cTn>
                              </p:par>
                              <p:par>
                                <p:cTn id="109" presetID="10" presetClass="entr" presetSubtype="0" fill="hold" nodeType="withEffect">
                                  <p:stCondLst>
                                    <p:cond delay="0"/>
                                  </p:stCondLst>
                                  <p:childTnLst>
                                    <p:set>
                                      <p:cBhvr>
                                        <p:cTn id="110" dur="1" fill="hold">
                                          <p:stCondLst>
                                            <p:cond delay="0"/>
                                          </p:stCondLst>
                                        </p:cTn>
                                        <p:tgtEl>
                                          <p:spTgt spid="30"/>
                                        </p:tgtEl>
                                        <p:attrNameLst>
                                          <p:attrName>style.visibility</p:attrName>
                                        </p:attrNameLst>
                                      </p:cBhvr>
                                      <p:to>
                                        <p:strVal val="visible"/>
                                      </p:to>
                                    </p:set>
                                    <p:animEffect transition="in" filter="fade">
                                      <p:cBhvr>
                                        <p:cTn id="111" dur="500"/>
                                        <p:tgtEl>
                                          <p:spTgt spid="30"/>
                                        </p:tgtEl>
                                      </p:cBhvr>
                                    </p:animEffect>
                                  </p:childTnLst>
                                </p:cTn>
                              </p:par>
                              <p:par>
                                <p:cTn id="112" presetID="10" presetClass="entr" presetSubtype="0" fill="hold" nodeType="withEffect">
                                  <p:stCondLst>
                                    <p:cond delay="0"/>
                                  </p:stCondLst>
                                  <p:childTnLst>
                                    <p:set>
                                      <p:cBhvr>
                                        <p:cTn id="113" dur="1" fill="hold">
                                          <p:stCondLst>
                                            <p:cond delay="0"/>
                                          </p:stCondLst>
                                        </p:cTn>
                                        <p:tgtEl>
                                          <p:spTgt spid="23"/>
                                        </p:tgtEl>
                                        <p:attrNameLst>
                                          <p:attrName>style.visibility</p:attrName>
                                        </p:attrNameLst>
                                      </p:cBhvr>
                                      <p:to>
                                        <p:strVal val="visible"/>
                                      </p:to>
                                    </p:set>
                                    <p:animEffect transition="in" filter="fade">
                                      <p:cBhvr>
                                        <p:cTn id="114" dur="500"/>
                                        <p:tgtEl>
                                          <p:spTgt spid="23"/>
                                        </p:tgtEl>
                                      </p:cBhvr>
                                    </p:animEffect>
                                  </p:childTnLst>
                                </p:cTn>
                              </p:par>
                              <p:par>
                                <p:cTn id="115" presetID="10" presetClass="entr" presetSubtype="0" fill="hold" nodeType="withEffect">
                                  <p:stCondLst>
                                    <p:cond delay="0"/>
                                  </p:stCondLst>
                                  <p:childTnLst>
                                    <p:set>
                                      <p:cBhvr>
                                        <p:cTn id="116" dur="1" fill="hold">
                                          <p:stCondLst>
                                            <p:cond delay="0"/>
                                          </p:stCondLst>
                                        </p:cTn>
                                        <p:tgtEl>
                                          <p:spTgt spid="22"/>
                                        </p:tgtEl>
                                        <p:attrNameLst>
                                          <p:attrName>style.visibility</p:attrName>
                                        </p:attrNameLst>
                                      </p:cBhvr>
                                      <p:to>
                                        <p:strVal val="visible"/>
                                      </p:to>
                                    </p:set>
                                    <p:animEffect transition="in" filter="fade">
                                      <p:cBhvr>
                                        <p:cTn id="117" dur="500"/>
                                        <p:tgtEl>
                                          <p:spTgt spid="22"/>
                                        </p:tgtEl>
                                      </p:cBhvr>
                                    </p:animEffect>
                                  </p:childTnLst>
                                </p:cTn>
                              </p:par>
                              <p:par>
                                <p:cTn id="118" presetID="10" presetClass="entr" presetSubtype="0" fill="hold" nodeType="withEffect">
                                  <p:stCondLst>
                                    <p:cond delay="0"/>
                                  </p:stCondLst>
                                  <p:childTnLst>
                                    <p:set>
                                      <p:cBhvr>
                                        <p:cTn id="119" dur="1" fill="hold">
                                          <p:stCondLst>
                                            <p:cond delay="0"/>
                                          </p:stCondLst>
                                        </p:cTn>
                                        <p:tgtEl>
                                          <p:spTgt spid="20"/>
                                        </p:tgtEl>
                                        <p:attrNameLst>
                                          <p:attrName>style.visibility</p:attrName>
                                        </p:attrNameLst>
                                      </p:cBhvr>
                                      <p:to>
                                        <p:strVal val="visible"/>
                                      </p:to>
                                    </p:set>
                                    <p:animEffect transition="in" filter="fade">
                                      <p:cBhvr>
                                        <p:cTn id="120" dur="500"/>
                                        <p:tgtEl>
                                          <p:spTgt spid="20"/>
                                        </p:tgtEl>
                                      </p:cBhvr>
                                    </p:animEffect>
                                  </p:childTnLst>
                                </p:cTn>
                              </p:par>
                              <p:par>
                                <p:cTn id="121" presetID="10" presetClass="entr" presetSubtype="0" fill="hold" nodeType="withEffect">
                                  <p:stCondLst>
                                    <p:cond delay="0"/>
                                  </p:stCondLst>
                                  <p:childTnLst>
                                    <p:set>
                                      <p:cBhvr>
                                        <p:cTn id="122" dur="1" fill="hold">
                                          <p:stCondLst>
                                            <p:cond delay="0"/>
                                          </p:stCondLst>
                                        </p:cTn>
                                        <p:tgtEl>
                                          <p:spTgt spid="18"/>
                                        </p:tgtEl>
                                        <p:attrNameLst>
                                          <p:attrName>style.visibility</p:attrName>
                                        </p:attrNameLst>
                                      </p:cBhvr>
                                      <p:to>
                                        <p:strVal val="visible"/>
                                      </p:to>
                                    </p:set>
                                    <p:animEffect transition="in" filter="fade">
                                      <p:cBhvr>
                                        <p:cTn id="123" dur="500"/>
                                        <p:tgtEl>
                                          <p:spTgt spid="18"/>
                                        </p:tgtEl>
                                      </p:cBhvr>
                                    </p:animEffect>
                                  </p:childTnLst>
                                </p:cTn>
                              </p:par>
                              <p:par>
                                <p:cTn id="124" presetID="10" presetClass="entr" presetSubtype="0" fill="hold" nodeType="withEffect">
                                  <p:stCondLst>
                                    <p:cond delay="0"/>
                                  </p:stCondLst>
                                  <p:childTnLst>
                                    <p:set>
                                      <p:cBhvr>
                                        <p:cTn id="125" dur="1" fill="hold">
                                          <p:stCondLst>
                                            <p:cond delay="0"/>
                                          </p:stCondLst>
                                        </p:cTn>
                                        <p:tgtEl>
                                          <p:spTgt spid="17"/>
                                        </p:tgtEl>
                                        <p:attrNameLst>
                                          <p:attrName>style.visibility</p:attrName>
                                        </p:attrNameLst>
                                      </p:cBhvr>
                                      <p:to>
                                        <p:strVal val="visible"/>
                                      </p:to>
                                    </p:set>
                                    <p:animEffect transition="in" filter="fade">
                                      <p:cBhvr>
                                        <p:cTn id="126" dur="500"/>
                                        <p:tgtEl>
                                          <p:spTgt spid="17"/>
                                        </p:tgtEl>
                                      </p:cBhvr>
                                    </p:animEffect>
                                  </p:childTnLst>
                                </p:cTn>
                              </p:par>
                              <p:par>
                                <p:cTn id="127" presetID="10" presetClass="entr" presetSubtype="0" fill="hold" nodeType="withEffect">
                                  <p:stCondLst>
                                    <p:cond delay="0"/>
                                  </p:stCondLst>
                                  <p:childTnLst>
                                    <p:set>
                                      <p:cBhvr>
                                        <p:cTn id="128" dur="1" fill="hold">
                                          <p:stCondLst>
                                            <p:cond delay="0"/>
                                          </p:stCondLst>
                                        </p:cTn>
                                        <p:tgtEl>
                                          <p:spTgt spid="15"/>
                                        </p:tgtEl>
                                        <p:attrNameLst>
                                          <p:attrName>style.visibility</p:attrName>
                                        </p:attrNameLst>
                                      </p:cBhvr>
                                      <p:to>
                                        <p:strVal val="visible"/>
                                      </p:to>
                                    </p:set>
                                    <p:animEffect transition="in" filter="fade">
                                      <p:cBhvr>
                                        <p:cTn id="129" dur="500"/>
                                        <p:tgtEl>
                                          <p:spTgt spid="15"/>
                                        </p:tgtEl>
                                      </p:cBhvr>
                                    </p:animEffect>
                                  </p:childTnLst>
                                </p:cTn>
                              </p:par>
                            </p:childTnLst>
                          </p:cTn>
                        </p:par>
                      </p:childTnLst>
                    </p:cTn>
                  </p:par>
                  <p:par>
                    <p:cTn id="130" fill="hold">
                      <p:stCondLst>
                        <p:cond delay="indefinite"/>
                      </p:stCondLst>
                      <p:childTnLst>
                        <p:par>
                          <p:cTn id="131" fill="hold">
                            <p:stCondLst>
                              <p:cond delay="0"/>
                            </p:stCondLst>
                            <p:childTnLst>
                              <p:par>
                                <p:cTn id="132" presetID="10" presetClass="entr" presetSubtype="0" fill="hold" nodeType="clickEffect">
                                  <p:stCondLst>
                                    <p:cond delay="0"/>
                                  </p:stCondLst>
                                  <p:childTnLst>
                                    <p:set>
                                      <p:cBhvr>
                                        <p:cTn id="133" dur="1" fill="hold">
                                          <p:stCondLst>
                                            <p:cond delay="0"/>
                                          </p:stCondLst>
                                        </p:cTn>
                                        <p:tgtEl>
                                          <p:spTgt spid="31"/>
                                        </p:tgtEl>
                                        <p:attrNameLst>
                                          <p:attrName>style.visibility</p:attrName>
                                        </p:attrNameLst>
                                      </p:cBhvr>
                                      <p:to>
                                        <p:strVal val="visible"/>
                                      </p:to>
                                    </p:set>
                                    <p:animEffect transition="in" filter="fade">
                                      <p:cBhvr>
                                        <p:cTn id="134" dur="500"/>
                                        <p:tgtEl>
                                          <p:spTgt spid="31"/>
                                        </p:tgtEl>
                                      </p:cBhvr>
                                    </p:animEffect>
                                  </p:childTnLst>
                                </p:cTn>
                              </p:par>
                              <p:par>
                                <p:cTn id="135" presetID="10" presetClass="entr" presetSubtype="0" fill="hold" nodeType="withEffect">
                                  <p:stCondLst>
                                    <p:cond delay="0"/>
                                  </p:stCondLst>
                                  <p:childTnLst>
                                    <p:set>
                                      <p:cBhvr>
                                        <p:cTn id="136" dur="1" fill="hold">
                                          <p:stCondLst>
                                            <p:cond delay="0"/>
                                          </p:stCondLst>
                                        </p:cTn>
                                        <p:tgtEl>
                                          <p:spTgt spid="33"/>
                                        </p:tgtEl>
                                        <p:attrNameLst>
                                          <p:attrName>style.visibility</p:attrName>
                                        </p:attrNameLst>
                                      </p:cBhvr>
                                      <p:to>
                                        <p:strVal val="visible"/>
                                      </p:to>
                                    </p:set>
                                    <p:animEffect transition="in" filter="fade">
                                      <p:cBhvr>
                                        <p:cTn id="137" dur="500"/>
                                        <p:tgtEl>
                                          <p:spTgt spid="33"/>
                                        </p:tgtEl>
                                      </p:cBhvr>
                                    </p:animEffect>
                                  </p:childTnLst>
                                </p:cTn>
                              </p:par>
                              <p:par>
                                <p:cTn id="138" presetID="10" presetClass="entr" presetSubtype="0" fill="hold" nodeType="withEffect">
                                  <p:stCondLst>
                                    <p:cond delay="0"/>
                                  </p:stCondLst>
                                  <p:childTnLst>
                                    <p:set>
                                      <p:cBhvr>
                                        <p:cTn id="139" dur="1" fill="hold">
                                          <p:stCondLst>
                                            <p:cond delay="0"/>
                                          </p:stCondLst>
                                        </p:cTn>
                                        <p:tgtEl>
                                          <p:spTgt spid="34"/>
                                        </p:tgtEl>
                                        <p:attrNameLst>
                                          <p:attrName>style.visibility</p:attrName>
                                        </p:attrNameLst>
                                      </p:cBhvr>
                                      <p:to>
                                        <p:strVal val="visible"/>
                                      </p:to>
                                    </p:set>
                                    <p:animEffect transition="in" filter="fade">
                                      <p:cBhvr>
                                        <p:cTn id="140" dur="500"/>
                                        <p:tgtEl>
                                          <p:spTgt spid="34"/>
                                        </p:tgtEl>
                                      </p:cBhvr>
                                    </p:animEffect>
                                  </p:childTnLst>
                                </p:cTn>
                              </p:par>
                              <p:par>
                                <p:cTn id="141" presetID="10" presetClass="entr" presetSubtype="0" fill="hold" nodeType="withEffect">
                                  <p:stCondLst>
                                    <p:cond delay="0"/>
                                  </p:stCondLst>
                                  <p:childTnLst>
                                    <p:set>
                                      <p:cBhvr>
                                        <p:cTn id="142" dur="1" fill="hold">
                                          <p:stCondLst>
                                            <p:cond delay="0"/>
                                          </p:stCondLst>
                                        </p:cTn>
                                        <p:tgtEl>
                                          <p:spTgt spid="50"/>
                                        </p:tgtEl>
                                        <p:attrNameLst>
                                          <p:attrName>style.visibility</p:attrName>
                                        </p:attrNameLst>
                                      </p:cBhvr>
                                      <p:to>
                                        <p:strVal val="visible"/>
                                      </p:to>
                                    </p:set>
                                    <p:animEffect transition="in" filter="fade">
                                      <p:cBhvr>
                                        <p:cTn id="143" dur="500"/>
                                        <p:tgtEl>
                                          <p:spTgt spid="50"/>
                                        </p:tgtEl>
                                      </p:cBhvr>
                                    </p:animEffect>
                                  </p:childTnLst>
                                </p:cTn>
                              </p:par>
                              <p:par>
                                <p:cTn id="144" presetID="10" presetClass="entr" presetSubtype="0" fill="hold" nodeType="withEffect">
                                  <p:stCondLst>
                                    <p:cond delay="0"/>
                                  </p:stCondLst>
                                  <p:childTnLst>
                                    <p:set>
                                      <p:cBhvr>
                                        <p:cTn id="145" dur="1" fill="hold">
                                          <p:stCondLst>
                                            <p:cond delay="0"/>
                                          </p:stCondLst>
                                        </p:cTn>
                                        <p:tgtEl>
                                          <p:spTgt spid="51"/>
                                        </p:tgtEl>
                                        <p:attrNameLst>
                                          <p:attrName>style.visibility</p:attrName>
                                        </p:attrNameLst>
                                      </p:cBhvr>
                                      <p:to>
                                        <p:strVal val="visible"/>
                                      </p:to>
                                    </p:set>
                                    <p:animEffect transition="in" filter="fade">
                                      <p:cBhvr>
                                        <p:cTn id="146" dur="500"/>
                                        <p:tgtEl>
                                          <p:spTgt spid="51"/>
                                        </p:tgtEl>
                                      </p:cBhvr>
                                    </p:animEffect>
                                  </p:childTnLst>
                                </p:cTn>
                              </p:par>
                              <p:par>
                                <p:cTn id="147" presetID="10" presetClass="entr" presetSubtype="0" fill="hold" nodeType="withEffect">
                                  <p:stCondLst>
                                    <p:cond delay="0"/>
                                  </p:stCondLst>
                                  <p:childTnLst>
                                    <p:set>
                                      <p:cBhvr>
                                        <p:cTn id="148" dur="1" fill="hold">
                                          <p:stCondLst>
                                            <p:cond delay="0"/>
                                          </p:stCondLst>
                                        </p:cTn>
                                        <p:tgtEl>
                                          <p:spTgt spid="35"/>
                                        </p:tgtEl>
                                        <p:attrNameLst>
                                          <p:attrName>style.visibility</p:attrName>
                                        </p:attrNameLst>
                                      </p:cBhvr>
                                      <p:to>
                                        <p:strVal val="visible"/>
                                      </p:to>
                                    </p:set>
                                    <p:animEffect transition="in" filter="fade">
                                      <p:cBhvr>
                                        <p:cTn id="149" dur="500"/>
                                        <p:tgtEl>
                                          <p:spTgt spid="35"/>
                                        </p:tgtEl>
                                      </p:cBhvr>
                                    </p:animEffect>
                                  </p:childTnLst>
                                </p:cTn>
                              </p:par>
                              <p:par>
                                <p:cTn id="150" presetID="10" presetClass="entr" presetSubtype="0" fill="hold" nodeType="withEffect">
                                  <p:stCondLst>
                                    <p:cond delay="0"/>
                                  </p:stCondLst>
                                  <p:childTnLst>
                                    <p:set>
                                      <p:cBhvr>
                                        <p:cTn id="151" dur="1" fill="hold">
                                          <p:stCondLst>
                                            <p:cond delay="0"/>
                                          </p:stCondLst>
                                        </p:cTn>
                                        <p:tgtEl>
                                          <p:spTgt spid="32"/>
                                        </p:tgtEl>
                                        <p:attrNameLst>
                                          <p:attrName>style.visibility</p:attrName>
                                        </p:attrNameLst>
                                      </p:cBhvr>
                                      <p:to>
                                        <p:strVal val="visible"/>
                                      </p:to>
                                    </p:set>
                                    <p:animEffect transition="in" filter="fade">
                                      <p:cBhvr>
                                        <p:cTn id="152" dur="500"/>
                                        <p:tgtEl>
                                          <p:spTgt spid="32"/>
                                        </p:tgtEl>
                                      </p:cBhvr>
                                    </p:animEffect>
                                  </p:childTnLst>
                                </p:cTn>
                              </p:par>
                            </p:childTnLst>
                          </p:cTn>
                        </p:par>
                      </p:childTnLst>
                    </p:cTn>
                  </p:par>
                  <p:par>
                    <p:cTn id="153" fill="hold">
                      <p:stCondLst>
                        <p:cond delay="indefinite"/>
                      </p:stCondLst>
                      <p:childTnLst>
                        <p:par>
                          <p:cTn id="154" fill="hold">
                            <p:stCondLst>
                              <p:cond delay="0"/>
                            </p:stCondLst>
                            <p:childTnLst>
                              <p:par>
                                <p:cTn id="155" presetID="10" presetClass="entr" presetSubtype="0" fill="hold" nodeType="clickEffect">
                                  <p:stCondLst>
                                    <p:cond delay="0"/>
                                  </p:stCondLst>
                                  <p:childTnLst>
                                    <p:set>
                                      <p:cBhvr>
                                        <p:cTn id="156" dur="1" fill="hold">
                                          <p:stCondLst>
                                            <p:cond delay="0"/>
                                          </p:stCondLst>
                                        </p:cTn>
                                        <p:tgtEl>
                                          <p:spTgt spid="36"/>
                                        </p:tgtEl>
                                        <p:attrNameLst>
                                          <p:attrName>style.visibility</p:attrName>
                                        </p:attrNameLst>
                                      </p:cBhvr>
                                      <p:to>
                                        <p:strVal val="visible"/>
                                      </p:to>
                                    </p:set>
                                    <p:animEffect transition="in" filter="fade">
                                      <p:cBhvr>
                                        <p:cTn id="157" dur="500"/>
                                        <p:tgtEl>
                                          <p:spTgt spid="36"/>
                                        </p:tgtEl>
                                      </p:cBhvr>
                                    </p:animEffect>
                                  </p:childTnLst>
                                </p:cTn>
                              </p:par>
                              <p:par>
                                <p:cTn id="158" presetID="10" presetClass="entr" presetSubtype="0" fill="hold" nodeType="withEffect">
                                  <p:stCondLst>
                                    <p:cond delay="0"/>
                                  </p:stCondLst>
                                  <p:childTnLst>
                                    <p:set>
                                      <p:cBhvr>
                                        <p:cTn id="159" dur="1" fill="hold">
                                          <p:stCondLst>
                                            <p:cond delay="0"/>
                                          </p:stCondLst>
                                        </p:cTn>
                                        <p:tgtEl>
                                          <p:spTgt spid="37"/>
                                        </p:tgtEl>
                                        <p:attrNameLst>
                                          <p:attrName>style.visibility</p:attrName>
                                        </p:attrNameLst>
                                      </p:cBhvr>
                                      <p:to>
                                        <p:strVal val="visible"/>
                                      </p:to>
                                    </p:set>
                                    <p:animEffect transition="in" filter="fade">
                                      <p:cBhvr>
                                        <p:cTn id="16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0">
          <a:extLst>
            <a:ext uri="{FF2B5EF4-FFF2-40B4-BE49-F238E27FC236}">
              <a16:creationId xmlns:a16="http://schemas.microsoft.com/office/drawing/2014/main" id="{BAF807D5-9B55-3912-E663-CAB1EE6B6C68}"/>
            </a:ext>
          </a:extLst>
        </p:cNvPr>
        <p:cNvGrpSpPr/>
        <p:nvPr/>
      </p:nvGrpSpPr>
      <p:grpSpPr>
        <a:xfrm>
          <a:off x="0" y="0"/>
          <a:ext cx="0" cy="0"/>
          <a:chOff x="0" y="0"/>
          <a:chExt cx="0" cy="0"/>
        </a:xfrm>
      </p:grpSpPr>
      <p:sp>
        <p:nvSpPr>
          <p:cNvPr id="123" name="Google Shape;81;p3">
            <a:extLst>
              <a:ext uri="{FF2B5EF4-FFF2-40B4-BE49-F238E27FC236}">
                <a16:creationId xmlns:a16="http://schemas.microsoft.com/office/drawing/2014/main" id="{FC5A076F-7BC7-4FCC-DD10-D75ADD5E9DDB}"/>
              </a:ext>
            </a:extLst>
          </p:cNvPr>
          <p:cNvSpPr/>
          <p:nvPr/>
        </p:nvSpPr>
        <p:spPr>
          <a:xfrm>
            <a:off x="574769" y="305801"/>
            <a:ext cx="11171753" cy="731691"/>
          </a:xfrm>
          <a:prstGeom prst="rect">
            <a:avLst/>
          </a:prstGeom>
          <a:noFill/>
          <a:ln>
            <a:noFill/>
          </a:ln>
        </p:spPr>
        <p:txBody>
          <a:bodyPr spcFirstLastPara="1" wrap="square" lIns="61525" tIns="30750" rIns="61525" bIns="30750" anchor="t" anchorCtr="0">
            <a:noAutofit/>
          </a:bodyPr>
          <a:lstStyle/>
          <a:p>
            <a:pPr marL="0" marR="0" lvl="0" indent="0" algn="l" defTabSz="914400" rtl="0" eaLnBrk="1" fontAlgn="auto" latinLnBrk="0" hangingPunct="1">
              <a:lnSpc>
                <a:spcPct val="93750"/>
              </a:lnSpc>
              <a:spcBef>
                <a:spcPts val="0"/>
              </a:spcBef>
              <a:spcAft>
                <a:spcPts val="0"/>
              </a:spcAft>
              <a:buClr>
                <a:srgbClr val="000000"/>
              </a:buClr>
              <a:buSzPts val="4000"/>
              <a:buFontTx/>
              <a:buNone/>
              <a:tabLst/>
              <a:defRPr/>
            </a:pPr>
            <a:r>
              <a:rPr kumimoji="0" lang="es-ES" sz="2000" b="1" i="0" u="none" strike="noStrike" kern="1200" cap="none" spc="0" normalizeH="0" baseline="0" noProof="0">
                <a:ln>
                  <a:noFill/>
                </a:ln>
                <a:solidFill>
                  <a:srgbClr val="000000"/>
                </a:solidFill>
                <a:effectLst/>
                <a:uLnTx/>
                <a:uFillTx/>
                <a:latin typeface="Helvetica Neue" panose="020B0604020202020204" charset="0"/>
                <a:ea typeface="Calibri"/>
                <a:cs typeface="Calibri"/>
                <a:sym typeface="Calibri"/>
              </a:rPr>
              <a:t>El espejismo corporativo: Mientras la industria tradicional se "adaptaba", los nativos digitales escalaban</a:t>
            </a:r>
          </a:p>
        </p:txBody>
      </p:sp>
      <p:sp>
        <p:nvSpPr>
          <p:cNvPr id="137" name="CuadroTexto 136">
            <a:extLst>
              <a:ext uri="{FF2B5EF4-FFF2-40B4-BE49-F238E27FC236}">
                <a16:creationId xmlns:a16="http://schemas.microsoft.com/office/drawing/2014/main" id="{99600826-8A6E-8992-9D8D-1BAA2DBEA4B8}"/>
              </a:ext>
            </a:extLst>
          </p:cNvPr>
          <p:cNvSpPr txBox="1"/>
          <p:nvPr/>
        </p:nvSpPr>
        <p:spPr>
          <a:xfrm>
            <a:off x="1968500" y="1947549"/>
            <a:ext cx="94615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a:ln>
                  <a:noFill/>
                </a:ln>
                <a:solidFill>
                  <a:srgbClr val="000000"/>
                </a:solidFill>
                <a:effectLst/>
                <a:uLnTx/>
                <a:uFillTx/>
                <a:latin typeface="Helvetica Neue" panose="020B0604020202020204" charset="0"/>
                <a:ea typeface="+mn-ea"/>
                <a:cs typeface="+mn-cs"/>
              </a:rPr>
              <a:t>Crecimiento en ingresos:</a:t>
            </a:r>
            <a:r>
              <a:rPr kumimoji="0" lang="es-ES" sz="1800" b="0" i="0" u="none" strike="noStrike" kern="1200" cap="none" spc="0" normalizeH="0" baseline="0" noProof="0">
                <a:ln>
                  <a:noFill/>
                </a:ln>
                <a:solidFill>
                  <a:srgbClr val="000000"/>
                </a:solidFill>
                <a:effectLst/>
                <a:uLnTx/>
                <a:uFillTx/>
                <a:latin typeface="Helvetica Neue" panose="020B0604020202020204" charset="0"/>
                <a:ea typeface="+mn-ea"/>
                <a:cs typeface="+mn-cs"/>
              </a:rPr>
              <a:t> De $150M en 1997 a $34b en 2010 y $716B en 2025 </a:t>
            </a:r>
            <a:r>
              <a:rPr kumimoji="0" lang="es-ES" sz="1400" b="0" i="0" u="none" strike="noStrike" kern="1200" cap="none" spc="0" normalizeH="0" baseline="0" noProof="0">
                <a:ln>
                  <a:noFill/>
                </a:ln>
                <a:solidFill>
                  <a:srgbClr val="000000"/>
                </a:solidFill>
                <a:effectLst/>
                <a:uLnTx/>
                <a:uFillTx/>
                <a:latin typeface="Helvetica Neue" panose="020B0604020202020204" charset="0"/>
                <a:ea typeface="+mn-ea"/>
                <a:cs typeface="+mn-cs"/>
              </a:rPr>
              <a:t>· De </a:t>
            </a:r>
            <a:r>
              <a:rPr kumimoji="0" lang="es-ES" sz="1400" b="0" i="0" u="none" strike="noStrike" kern="1200" cap="none" spc="0" normalizeH="0" baseline="0" noProof="0" err="1">
                <a:ln>
                  <a:noFill/>
                </a:ln>
                <a:solidFill>
                  <a:srgbClr val="000000"/>
                </a:solidFill>
                <a:effectLst/>
                <a:uLnTx/>
                <a:uFillTx/>
                <a:latin typeface="Helvetica Neue" panose="020B0604020202020204" charset="0"/>
                <a:ea typeface="+mn-ea"/>
                <a:cs typeface="+mn-cs"/>
              </a:rPr>
              <a:t>garage</a:t>
            </a:r>
            <a:r>
              <a:rPr kumimoji="0" lang="es-ES" sz="1400" b="0" i="0" u="none" strike="noStrike" kern="1200" cap="none" spc="0" normalizeH="0" baseline="0" noProof="0">
                <a:ln>
                  <a:noFill/>
                </a:ln>
                <a:solidFill>
                  <a:srgbClr val="000000"/>
                </a:solidFill>
                <a:effectLst/>
                <a:uLnTx/>
                <a:uFillTx/>
                <a:latin typeface="Helvetica Neue" panose="020B0604020202020204" charset="0"/>
                <a:ea typeface="+mn-ea"/>
                <a:cs typeface="+mn-cs"/>
              </a:rPr>
              <a:t> a una de las empresas más valiosas del mundo en 25 años</a:t>
            </a:r>
            <a:endParaRPr kumimoji="0" lang="es-ES" sz="1800" b="0" i="0" u="none" strike="noStrike" kern="1200" cap="none" spc="0" normalizeH="0" baseline="0" noProof="0">
              <a:ln>
                <a:noFill/>
              </a:ln>
              <a:solidFill>
                <a:srgbClr val="000000"/>
              </a:solidFill>
              <a:effectLst/>
              <a:uLnTx/>
              <a:uFillTx/>
              <a:latin typeface="Helvetica Neue" panose="020B0604020202020204" charset="0"/>
              <a:ea typeface="+mn-ea"/>
              <a:cs typeface="+mn-cs"/>
            </a:endParaRPr>
          </a:p>
        </p:txBody>
      </p:sp>
      <p:sp>
        <p:nvSpPr>
          <p:cNvPr id="139" name="CuadroTexto 138">
            <a:extLst>
              <a:ext uri="{FF2B5EF4-FFF2-40B4-BE49-F238E27FC236}">
                <a16:creationId xmlns:a16="http://schemas.microsoft.com/office/drawing/2014/main" id="{AD76B63A-C0C5-06D5-7FD7-46A135296262}"/>
              </a:ext>
            </a:extLst>
          </p:cNvPr>
          <p:cNvSpPr txBox="1"/>
          <p:nvPr/>
        </p:nvSpPr>
        <p:spPr>
          <a:xfrm>
            <a:off x="1968500" y="2755362"/>
            <a:ext cx="91440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a:ln>
                  <a:noFill/>
                </a:ln>
                <a:solidFill>
                  <a:srgbClr val="000000"/>
                </a:solidFill>
                <a:effectLst/>
                <a:uLnTx/>
                <a:uFillTx/>
                <a:latin typeface="Helvetica Neue" panose="020B0604020202020204" charset="0"/>
                <a:ea typeface="+mn-ea"/>
                <a:cs typeface="+mn-cs"/>
              </a:rPr>
              <a:t>Eficiencia: </a:t>
            </a:r>
            <a:r>
              <a:rPr kumimoji="0" lang="es-ES" sz="1800" b="0" i="0" u="none" strike="noStrike" kern="1200" cap="none" spc="0" normalizeH="0" baseline="0" noProof="0">
                <a:ln>
                  <a:noFill/>
                </a:ln>
                <a:solidFill>
                  <a:srgbClr val="000000"/>
                </a:solidFill>
                <a:effectLst/>
                <a:uLnTx/>
                <a:uFillTx/>
                <a:latin typeface="Helvetica Neue" panose="020B0604020202020204" charset="0"/>
                <a:ea typeface="+mn-ea"/>
                <a:cs typeface="+mn-cs"/>
              </a:rPr>
              <a:t>La mayor plataforma de alojamiento del mundo </a:t>
            </a:r>
            <a:r>
              <a:rPr kumimoji="0" lang="es-ES" sz="1400" b="0" i="0" u="none" strike="noStrike" kern="1200" cap="none" spc="0" normalizeH="0" baseline="0" noProof="0">
                <a:ln>
                  <a:noFill/>
                </a:ln>
                <a:solidFill>
                  <a:srgbClr val="000000"/>
                </a:solidFill>
                <a:effectLst/>
                <a:uLnTx/>
                <a:uFillTx/>
                <a:latin typeface="Helvetica Neue" panose="020B0604020202020204" charset="0"/>
                <a:ea typeface="+mn-ea"/>
                <a:cs typeface="+mn-cs"/>
              </a:rPr>
              <a:t>· De 100K en 2010 a +9M de</a:t>
            </a:r>
            <a:r>
              <a:rPr kumimoji="0" lang="es-ES" sz="1400" b="0" i="0" u="none" strike="noStrike" kern="1200" cap="none" spc="0" normalizeH="0" baseline="0" noProof="0">
                <a:ln>
                  <a:noFill/>
                </a:ln>
                <a:solidFill>
                  <a:srgbClr val="000000"/>
                </a:solidFill>
                <a:effectLst/>
                <a:uLnTx/>
                <a:uFillTx/>
                <a:latin typeface="Arial"/>
                <a:ea typeface="+mn-ea"/>
                <a:cs typeface="+mn-cs"/>
              </a:rPr>
              <a:t> alojamientos en 220 países · Sin poseer ni una sola habitación</a:t>
            </a:r>
            <a:endParaRPr kumimoji="0" lang="es-ES" sz="1800" b="0" i="0" u="none" strike="noStrike" kern="1200" cap="none" spc="0" normalizeH="0" baseline="0" noProof="0">
              <a:ln>
                <a:noFill/>
              </a:ln>
              <a:solidFill>
                <a:srgbClr val="000000"/>
              </a:solidFill>
              <a:effectLst/>
              <a:uLnTx/>
              <a:uFillTx/>
              <a:latin typeface="Helvetica Neue" panose="020B0604020202020204" charset="0"/>
              <a:ea typeface="+mn-ea"/>
              <a:cs typeface="+mn-cs"/>
            </a:endParaRPr>
          </a:p>
        </p:txBody>
      </p:sp>
      <p:sp>
        <p:nvSpPr>
          <p:cNvPr id="140" name="CuadroTexto 139">
            <a:extLst>
              <a:ext uri="{FF2B5EF4-FFF2-40B4-BE49-F238E27FC236}">
                <a16:creationId xmlns:a16="http://schemas.microsoft.com/office/drawing/2014/main" id="{10271F8E-E824-9432-D587-E156414A6E8B}"/>
              </a:ext>
            </a:extLst>
          </p:cNvPr>
          <p:cNvSpPr txBox="1"/>
          <p:nvPr/>
        </p:nvSpPr>
        <p:spPr>
          <a:xfrm>
            <a:off x="1968500" y="3587220"/>
            <a:ext cx="9461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a:ln>
                  <a:noFill/>
                </a:ln>
                <a:solidFill>
                  <a:srgbClr val="000000"/>
                </a:solidFill>
                <a:effectLst/>
                <a:uLnTx/>
                <a:uFillTx/>
                <a:latin typeface="Helvetica Neue" panose="020B0604020202020204" charset="0"/>
                <a:ea typeface="+mn-ea"/>
                <a:cs typeface="+mn-cs"/>
              </a:rPr>
              <a:t>EBITDA:</a:t>
            </a:r>
            <a:r>
              <a:rPr kumimoji="0" lang="es-ES" sz="1800" b="0" i="0" u="none" strike="noStrike" kern="1200" cap="none" spc="0" normalizeH="0" baseline="0" noProof="0">
                <a:ln>
                  <a:noFill/>
                </a:ln>
                <a:solidFill>
                  <a:srgbClr val="000000"/>
                </a:solidFill>
                <a:effectLst/>
                <a:uLnTx/>
                <a:uFillTx/>
                <a:latin typeface="Helvetica Neue" panose="020B0604020202020204" charset="0"/>
                <a:ea typeface="+mn-ea"/>
                <a:cs typeface="+mn-cs"/>
              </a:rPr>
              <a:t> ~35% de margen operativo </a:t>
            </a:r>
            <a:r>
              <a:rPr kumimoji="0" lang="es-ES" sz="1400" b="0" i="0" u="none" strike="noStrike" kern="1200" cap="none" spc="0" normalizeH="0" baseline="0" noProof="0">
                <a:ln>
                  <a:noFill/>
                </a:ln>
                <a:solidFill>
                  <a:srgbClr val="000000"/>
                </a:solidFill>
                <a:effectLst/>
                <a:uLnTx/>
                <a:uFillTx/>
                <a:latin typeface="Helvetica Neue" panose="020B0604020202020204" charset="0"/>
                <a:ea typeface="+mn-ea"/>
                <a:cs typeface="+mn-cs"/>
              </a:rPr>
              <a:t>· Por cada 100€ que ingresan, 35€ son beneficio</a:t>
            </a:r>
            <a:endParaRPr kumimoji="0" lang="es-ES" sz="1800" b="0" i="0" u="none" strike="noStrike" kern="1200" cap="none" spc="0" normalizeH="0" baseline="0" noProof="0">
              <a:ln>
                <a:noFill/>
              </a:ln>
              <a:solidFill>
                <a:srgbClr val="000000"/>
              </a:solidFill>
              <a:effectLst/>
              <a:uLnTx/>
              <a:uFillTx/>
              <a:latin typeface="Helvetica Neue" panose="020B0604020202020204" charset="0"/>
              <a:ea typeface="+mn-ea"/>
              <a:cs typeface="+mn-cs"/>
            </a:endParaRPr>
          </a:p>
        </p:txBody>
      </p:sp>
      <p:sp>
        <p:nvSpPr>
          <p:cNvPr id="141" name="CuadroTexto 140">
            <a:extLst>
              <a:ext uri="{FF2B5EF4-FFF2-40B4-BE49-F238E27FC236}">
                <a16:creationId xmlns:a16="http://schemas.microsoft.com/office/drawing/2014/main" id="{79DFF0B6-3E3A-FCC6-71BA-45002DDF2811}"/>
              </a:ext>
            </a:extLst>
          </p:cNvPr>
          <p:cNvSpPr txBox="1"/>
          <p:nvPr/>
        </p:nvSpPr>
        <p:spPr>
          <a:xfrm>
            <a:off x="1968500" y="4205814"/>
            <a:ext cx="91440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a:ln>
                  <a:noFill/>
                </a:ln>
                <a:solidFill>
                  <a:srgbClr val="000000"/>
                </a:solidFill>
                <a:effectLst/>
                <a:uLnTx/>
                <a:uFillTx/>
                <a:latin typeface="Helvetica Neue" panose="020B0604020202020204" charset="0"/>
                <a:ea typeface="+mn-ea"/>
                <a:cs typeface="+mn-cs"/>
              </a:rPr>
              <a:t>Flujo de caja: </a:t>
            </a:r>
            <a:r>
              <a:rPr kumimoji="0" lang="es-ES" sz="1800" b="0" i="0" u="none" strike="noStrike" kern="1200" cap="none" spc="0" normalizeH="0" baseline="0" noProof="0">
                <a:ln>
                  <a:noFill/>
                </a:ln>
                <a:solidFill>
                  <a:srgbClr val="000000"/>
                </a:solidFill>
                <a:effectLst/>
                <a:uLnTx/>
                <a:uFillTx/>
                <a:latin typeface="Helvetica Neue" panose="020B0604020202020204" charset="0"/>
                <a:ea typeface="+mn-ea"/>
                <a:cs typeface="+mn-cs"/>
              </a:rPr>
              <a:t>$69.000M de free cash </a:t>
            </a:r>
            <a:r>
              <a:rPr kumimoji="0" lang="es-ES" sz="1800" b="0" i="0" u="none" strike="noStrike" kern="1200" cap="none" spc="0" normalizeH="0" baseline="0" noProof="0" err="1">
                <a:ln>
                  <a:noFill/>
                </a:ln>
                <a:solidFill>
                  <a:srgbClr val="000000"/>
                </a:solidFill>
                <a:effectLst/>
                <a:uLnTx/>
                <a:uFillTx/>
                <a:latin typeface="Helvetica Neue" panose="020B0604020202020204" charset="0"/>
                <a:ea typeface="+mn-ea"/>
                <a:cs typeface="+mn-cs"/>
              </a:rPr>
              <a:t>flow</a:t>
            </a:r>
            <a:r>
              <a:rPr kumimoji="0" lang="es-ES" sz="1800" b="0" i="0" u="none" strike="noStrike" kern="1200" cap="none" spc="0" normalizeH="0" baseline="0" noProof="0">
                <a:ln>
                  <a:noFill/>
                </a:ln>
                <a:solidFill>
                  <a:srgbClr val="000000"/>
                </a:solidFill>
                <a:effectLst/>
                <a:uLnTx/>
                <a:uFillTx/>
                <a:latin typeface="Helvetica Neue" panose="020B0604020202020204" charset="0"/>
                <a:ea typeface="+mn-ea"/>
                <a:cs typeface="+mn-cs"/>
              </a:rPr>
              <a:t> en 2023 </a:t>
            </a:r>
            <a:r>
              <a:rPr kumimoji="0" lang="es-ES" sz="1400" b="0" i="0" u="none" strike="noStrike" kern="1200" cap="none" spc="0" normalizeH="0" baseline="0" noProof="0">
                <a:ln>
                  <a:noFill/>
                </a:ln>
                <a:solidFill>
                  <a:srgbClr val="000000"/>
                </a:solidFill>
                <a:effectLst/>
                <a:uLnTx/>
                <a:uFillTx/>
                <a:latin typeface="Helvetica Neue" panose="020B0604020202020204" charset="0"/>
                <a:ea typeface="+mn-ea"/>
                <a:cs typeface="+mn-cs"/>
              </a:rPr>
              <a:t>· </a:t>
            </a:r>
            <a:r>
              <a:rPr kumimoji="0" lang="en-US" sz="1400" b="0" i="0" u="none" strike="noStrike" kern="1200" cap="none" spc="0" normalizeH="0" baseline="0" noProof="0">
                <a:ln>
                  <a:noFill/>
                </a:ln>
                <a:solidFill>
                  <a:srgbClr val="000000"/>
                </a:solidFill>
                <a:effectLst/>
                <a:uLnTx/>
                <a:uFillTx/>
                <a:latin typeface="Arial"/>
                <a:ea typeface="+mn-ea"/>
                <a:cs typeface="+mn-cs"/>
              </a:rPr>
              <a:t>22% de </a:t>
            </a:r>
            <a:r>
              <a:rPr kumimoji="0" lang="en-US" sz="1400" b="0" i="0" u="none" strike="noStrike" kern="1200" cap="none" spc="0" normalizeH="0" baseline="0" noProof="0" err="1">
                <a:ln>
                  <a:noFill/>
                </a:ln>
                <a:solidFill>
                  <a:srgbClr val="000000"/>
                </a:solidFill>
                <a:effectLst/>
                <a:uLnTx/>
                <a:uFillTx/>
                <a:latin typeface="Arial"/>
                <a:ea typeface="+mn-ea"/>
                <a:cs typeface="+mn-cs"/>
              </a:rPr>
              <a:t>margen</a:t>
            </a:r>
            <a:r>
              <a:rPr kumimoji="0" lang="en-US" sz="1400" b="0" i="0" u="none" strike="noStrike" kern="1200" cap="none" spc="0" normalizeH="0" baseline="0" noProof="0">
                <a:ln>
                  <a:noFill/>
                </a:ln>
                <a:solidFill>
                  <a:srgbClr val="000000"/>
                </a:solidFill>
                <a:effectLst/>
                <a:uLnTx/>
                <a:uFillTx/>
                <a:latin typeface="Arial"/>
                <a:ea typeface="+mn-ea"/>
                <a:cs typeface="+mn-cs"/>
              </a:rPr>
              <a:t> de free cash flow. </a:t>
            </a:r>
            <a:r>
              <a:rPr kumimoji="0" lang="es-ES" sz="1400" b="0" i="0" u="none" strike="noStrike" kern="1200" cap="none" spc="0" normalizeH="0" baseline="0" noProof="0">
                <a:ln>
                  <a:noFill/>
                </a:ln>
                <a:solidFill>
                  <a:srgbClr val="000000"/>
                </a:solidFill>
                <a:effectLst/>
                <a:uLnTx/>
                <a:uFillTx/>
                <a:latin typeface="Helvetica Neue" panose="020B0604020202020204" charset="0"/>
                <a:ea typeface="+mn-ea"/>
                <a:cs typeface="+mn-cs"/>
              </a:rPr>
              <a:t>Financia Google Cloud, </a:t>
            </a:r>
            <a:r>
              <a:rPr kumimoji="0" lang="es-ES" sz="1400" b="0" i="0" u="none" strike="noStrike" kern="1200" cap="none" spc="0" normalizeH="0" baseline="0" noProof="0" err="1">
                <a:ln>
                  <a:noFill/>
                </a:ln>
                <a:solidFill>
                  <a:srgbClr val="000000"/>
                </a:solidFill>
                <a:effectLst/>
                <a:uLnTx/>
                <a:uFillTx/>
                <a:latin typeface="Helvetica Neue" panose="020B0604020202020204" charset="0"/>
                <a:ea typeface="+mn-ea"/>
                <a:cs typeface="+mn-cs"/>
              </a:rPr>
              <a:t>Waymo</a:t>
            </a:r>
            <a:r>
              <a:rPr kumimoji="0" lang="es-ES" sz="1400" b="0" i="0" u="none" strike="noStrike" kern="1200" cap="none" spc="0" normalizeH="0" baseline="0" noProof="0">
                <a:ln>
                  <a:noFill/>
                </a:ln>
                <a:solidFill>
                  <a:srgbClr val="000000"/>
                </a:solidFill>
                <a:effectLst/>
                <a:uLnTx/>
                <a:uFillTx/>
                <a:latin typeface="Helvetica Neue" panose="020B0604020202020204" charset="0"/>
                <a:ea typeface="+mn-ea"/>
                <a:cs typeface="+mn-cs"/>
              </a:rPr>
              <a:t> y </a:t>
            </a:r>
            <a:r>
              <a:rPr kumimoji="0" lang="es-ES" sz="1400" b="0" i="0" u="none" strike="noStrike" kern="1200" cap="none" spc="0" normalizeH="0" baseline="0" noProof="0" err="1">
                <a:ln>
                  <a:noFill/>
                </a:ln>
                <a:solidFill>
                  <a:srgbClr val="000000"/>
                </a:solidFill>
                <a:effectLst/>
                <a:uLnTx/>
                <a:uFillTx/>
                <a:latin typeface="Helvetica Neue" panose="020B0604020202020204" charset="0"/>
                <a:ea typeface="+mn-ea"/>
                <a:cs typeface="+mn-cs"/>
              </a:rPr>
              <a:t>DeepMind</a:t>
            </a:r>
            <a:r>
              <a:rPr kumimoji="0" lang="es-ES" sz="1400" b="0" i="0" u="none" strike="noStrike" kern="1200" cap="none" spc="0" normalizeH="0" baseline="0" noProof="0">
                <a:ln>
                  <a:noFill/>
                </a:ln>
                <a:solidFill>
                  <a:srgbClr val="000000"/>
                </a:solidFill>
                <a:effectLst/>
                <a:uLnTx/>
                <a:uFillTx/>
                <a:latin typeface="Helvetica Neue" panose="020B0604020202020204" charset="0"/>
                <a:ea typeface="+mn-ea"/>
                <a:cs typeface="+mn-cs"/>
              </a:rPr>
              <a:t> desde el propio negocio</a:t>
            </a:r>
            <a:endParaRPr kumimoji="0" lang="es-ES" sz="1800" b="0" i="0" u="none" strike="noStrike" kern="1200" cap="none" spc="0" normalizeH="0" baseline="0" noProof="0">
              <a:ln>
                <a:noFill/>
              </a:ln>
              <a:solidFill>
                <a:srgbClr val="000000"/>
              </a:solidFill>
              <a:effectLst/>
              <a:uLnTx/>
              <a:uFillTx/>
              <a:latin typeface="Helvetica Neue" panose="020B0604020202020204" charset="0"/>
              <a:ea typeface="+mn-ea"/>
              <a:cs typeface="+mn-cs"/>
            </a:endParaRPr>
          </a:p>
        </p:txBody>
      </p:sp>
      <p:sp>
        <p:nvSpPr>
          <p:cNvPr id="142" name="CuadroTexto 141">
            <a:extLst>
              <a:ext uri="{FF2B5EF4-FFF2-40B4-BE49-F238E27FC236}">
                <a16:creationId xmlns:a16="http://schemas.microsoft.com/office/drawing/2014/main" id="{CC6D1CBC-DB81-2CA1-DEB6-14D30B230EB6}"/>
              </a:ext>
            </a:extLst>
          </p:cNvPr>
          <p:cNvSpPr txBox="1"/>
          <p:nvPr/>
        </p:nvSpPr>
        <p:spPr>
          <a:xfrm>
            <a:off x="739869" y="1300818"/>
            <a:ext cx="99314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a:ln>
                  <a:noFill/>
                </a:ln>
                <a:solidFill>
                  <a:srgbClr val="000000"/>
                </a:solidFill>
                <a:effectLst/>
                <a:uLnTx/>
                <a:uFillTx/>
                <a:latin typeface="Helvetica Neue" panose="020B0604020202020204" charset="0"/>
                <a:ea typeface="+mn-ea"/>
                <a:cs typeface="+mn-cs"/>
              </a:rPr>
              <a:t>¿Qué era lo que veíamos con las nuevas compañías digitales </a:t>
            </a:r>
            <a:r>
              <a:rPr kumimoji="0" lang="es-ES" sz="1800" b="0" i="1" u="none" strike="noStrike" kern="1200" cap="none" spc="0" normalizeH="0" baseline="0" noProof="0">
                <a:ln>
                  <a:noFill/>
                </a:ln>
                <a:solidFill>
                  <a:srgbClr val="000000"/>
                </a:solidFill>
                <a:effectLst/>
                <a:uLnTx/>
                <a:uFillTx/>
                <a:latin typeface="Helvetica Neue" panose="020B0604020202020204" charset="0"/>
                <a:ea typeface="+mn-ea"/>
                <a:cs typeface="+mn-cs"/>
              </a:rPr>
              <a:t>“pure </a:t>
            </a:r>
            <a:r>
              <a:rPr kumimoji="0" lang="es-ES" sz="1800" b="0" i="1" u="none" strike="noStrike" kern="1200" cap="none" spc="0" normalizeH="0" baseline="0" noProof="0" err="1">
                <a:ln>
                  <a:noFill/>
                </a:ln>
                <a:solidFill>
                  <a:srgbClr val="000000"/>
                </a:solidFill>
                <a:effectLst/>
                <a:uLnTx/>
                <a:uFillTx/>
                <a:latin typeface="Helvetica Neue" panose="020B0604020202020204" charset="0"/>
                <a:ea typeface="+mn-ea"/>
                <a:cs typeface="+mn-cs"/>
              </a:rPr>
              <a:t>players</a:t>
            </a:r>
            <a:r>
              <a:rPr kumimoji="0" lang="es-ES" sz="1800" b="0" i="1" u="none" strike="noStrike" kern="1200" cap="none" spc="0" normalizeH="0" baseline="0" noProof="0">
                <a:ln>
                  <a:noFill/>
                </a:ln>
                <a:solidFill>
                  <a:srgbClr val="000000"/>
                </a:solidFill>
                <a:effectLst/>
                <a:uLnTx/>
                <a:uFillTx/>
                <a:latin typeface="Helvetica Neue" panose="020B0604020202020204" charset="0"/>
                <a:ea typeface="+mn-ea"/>
                <a:cs typeface="+mn-cs"/>
              </a:rPr>
              <a:t>”</a:t>
            </a:r>
            <a:r>
              <a:rPr kumimoji="0" lang="es-ES" sz="1800" b="1" i="0" u="none" strike="noStrike" kern="1200" cap="none" spc="0" normalizeH="0" baseline="0" noProof="0">
                <a:ln>
                  <a:noFill/>
                </a:ln>
                <a:solidFill>
                  <a:srgbClr val="000000"/>
                </a:solidFill>
                <a:effectLst/>
                <a:uLnTx/>
                <a:uFillTx/>
                <a:latin typeface="Helvetica Neue" panose="020B0604020202020204" charset="0"/>
                <a:ea typeface="+mn-ea"/>
                <a:cs typeface="+mn-cs"/>
              </a:rPr>
              <a:t>?</a:t>
            </a:r>
          </a:p>
        </p:txBody>
      </p:sp>
      <p:pic>
        <p:nvPicPr>
          <p:cNvPr id="6146" name="Picture 2" descr="La historia del logo de Amazon y su evolución">
            <a:extLst>
              <a:ext uri="{FF2B5EF4-FFF2-40B4-BE49-F238E27FC236}">
                <a16:creationId xmlns:a16="http://schemas.microsoft.com/office/drawing/2014/main" id="{E6052DD8-EAAE-D62E-3E92-7A11551DF3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5919" y="1958262"/>
            <a:ext cx="1054100" cy="59293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Airbnb Logo - PNG y Vector">
            <a:extLst>
              <a:ext uri="{FF2B5EF4-FFF2-40B4-BE49-F238E27FC236}">
                <a16:creationId xmlns:a16="http://schemas.microsoft.com/office/drawing/2014/main" id="{D9F9B01B-20C6-5DC3-5FCD-A0791A6B80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7603" y="2742483"/>
            <a:ext cx="535147" cy="59293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Meta es el nuevo nombre de Facebook y así es su logo - Gràffica">
            <a:extLst>
              <a:ext uri="{FF2B5EF4-FFF2-40B4-BE49-F238E27FC236}">
                <a16:creationId xmlns:a16="http://schemas.microsoft.com/office/drawing/2014/main" id="{34536D16-F9A8-2574-5F23-39C49A1A411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6501" r="13103" b="35432"/>
          <a:stretch>
            <a:fillRect/>
          </a:stretch>
        </p:blipFill>
        <p:spPr bwMode="auto">
          <a:xfrm>
            <a:off x="914400" y="3606017"/>
            <a:ext cx="1054100" cy="340471"/>
          </a:xfrm>
          <a:prstGeom prst="rect">
            <a:avLst/>
          </a:prstGeom>
          <a:noFill/>
          <a:extLst>
            <a:ext uri="{909E8E84-426E-40DD-AFC4-6F175D3DCCD1}">
              <a14:hiddenFill xmlns:a14="http://schemas.microsoft.com/office/drawing/2010/main">
                <a:solidFill>
                  <a:srgbClr val="FFFFFF"/>
                </a:solidFill>
              </a14:hiddenFill>
            </a:ext>
          </a:extLst>
        </p:spPr>
      </p:pic>
      <p:sp>
        <p:nvSpPr>
          <p:cNvPr id="145" name="CuadroTexto 144">
            <a:extLst>
              <a:ext uri="{FF2B5EF4-FFF2-40B4-BE49-F238E27FC236}">
                <a16:creationId xmlns:a16="http://schemas.microsoft.com/office/drawing/2014/main" id="{EB581344-AE2F-BF32-02D2-C279A1D5DE89}"/>
              </a:ext>
            </a:extLst>
          </p:cNvPr>
          <p:cNvSpPr txBox="1"/>
          <p:nvPr/>
        </p:nvSpPr>
        <p:spPr>
          <a:xfrm>
            <a:off x="739869" y="5271281"/>
            <a:ext cx="99314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a:ln>
                  <a:noFill/>
                </a:ln>
                <a:solidFill>
                  <a:srgbClr val="000000"/>
                </a:solidFill>
                <a:effectLst/>
                <a:uLnTx/>
                <a:uFillTx/>
                <a:latin typeface="Helvetica Neue" panose="020B0604020202020204" charset="0"/>
                <a:ea typeface="+mn-ea"/>
                <a:cs typeface="+mn-cs"/>
              </a:rPr>
              <a:t>Y cuando las compañías tradicionales empezábamos a ser un poco más digitales...</a:t>
            </a:r>
            <a:endParaRPr kumimoji="0" lang="es-ES" sz="1800" b="0" i="0" u="none" strike="noStrike" kern="1200" cap="none" spc="0" normalizeH="0" baseline="0" noProof="0">
              <a:ln>
                <a:noFill/>
              </a:ln>
              <a:solidFill>
                <a:srgbClr val="000000"/>
              </a:solidFill>
              <a:effectLst/>
              <a:uLnTx/>
              <a:uFillTx/>
              <a:latin typeface="Helvetica Neue" panose="020B0604020202020204" charset="0"/>
              <a:ea typeface="+mn-ea"/>
              <a:cs typeface="+mn-cs"/>
            </a:endParaRPr>
          </a:p>
        </p:txBody>
      </p:sp>
      <p:pic>
        <p:nvPicPr>
          <p:cNvPr id="6152" name="Picture 8" descr="Alphabet/Google ESG rating: Empowering sustainable change in the tech  industry - Permutable">
            <a:extLst>
              <a:ext uri="{FF2B5EF4-FFF2-40B4-BE49-F238E27FC236}">
                <a16:creationId xmlns:a16="http://schemas.microsoft.com/office/drawing/2014/main" id="{B5E22F50-63F4-5BB7-9B28-699086FAD2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4217355"/>
            <a:ext cx="1025619" cy="587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9532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2"/>
                                        </p:tgtEl>
                                        <p:attrNameLst>
                                          <p:attrName>style.visibility</p:attrName>
                                        </p:attrNameLst>
                                      </p:cBhvr>
                                      <p:to>
                                        <p:strVal val="visible"/>
                                      </p:to>
                                    </p:set>
                                    <p:animEffect transition="in" filter="fade">
                                      <p:cBhvr>
                                        <p:cTn id="7" dur="500"/>
                                        <p:tgtEl>
                                          <p:spTgt spid="1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7"/>
                                        </p:tgtEl>
                                        <p:attrNameLst>
                                          <p:attrName>style.visibility</p:attrName>
                                        </p:attrNameLst>
                                      </p:cBhvr>
                                      <p:to>
                                        <p:strVal val="visible"/>
                                      </p:to>
                                    </p:set>
                                    <p:animEffect transition="in" filter="fade">
                                      <p:cBhvr>
                                        <p:cTn id="12" dur="500"/>
                                        <p:tgtEl>
                                          <p:spTgt spid="137"/>
                                        </p:tgtEl>
                                      </p:cBhvr>
                                    </p:animEffect>
                                  </p:childTnLst>
                                </p:cTn>
                              </p:par>
                              <p:par>
                                <p:cTn id="13" presetID="10" presetClass="entr" presetSubtype="0" fill="hold" nodeType="withEffect">
                                  <p:stCondLst>
                                    <p:cond delay="0"/>
                                  </p:stCondLst>
                                  <p:childTnLst>
                                    <p:set>
                                      <p:cBhvr>
                                        <p:cTn id="14" dur="1" fill="hold">
                                          <p:stCondLst>
                                            <p:cond delay="0"/>
                                          </p:stCondLst>
                                        </p:cTn>
                                        <p:tgtEl>
                                          <p:spTgt spid="6146"/>
                                        </p:tgtEl>
                                        <p:attrNameLst>
                                          <p:attrName>style.visibility</p:attrName>
                                        </p:attrNameLst>
                                      </p:cBhvr>
                                      <p:to>
                                        <p:strVal val="visible"/>
                                      </p:to>
                                    </p:set>
                                    <p:animEffect transition="in" filter="fade">
                                      <p:cBhvr>
                                        <p:cTn id="15" dur="500"/>
                                        <p:tgtEl>
                                          <p:spTgt spid="614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9"/>
                                        </p:tgtEl>
                                        <p:attrNameLst>
                                          <p:attrName>style.visibility</p:attrName>
                                        </p:attrNameLst>
                                      </p:cBhvr>
                                      <p:to>
                                        <p:strVal val="visible"/>
                                      </p:to>
                                    </p:set>
                                    <p:animEffect transition="in" filter="fade">
                                      <p:cBhvr>
                                        <p:cTn id="20" dur="500"/>
                                        <p:tgtEl>
                                          <p:spTgt spid="139"/>
                                        </p:tgtEl>
                                      </p:cBhvr>
                                    </p:animEffect>
                                  </p:childTnLst>
                                </p:cTn>
                              </p:par>
                              <p:par>
                                <p:cTn id="21" presetID="10" presetClass="entr" presetSubtype="0" fill="hold" nodeType="withEffect">
                                  <p:stCondLst>
                                    <p:cond delay="0"/>
                                  </p:stCondLst>
                                  <p:childTnLst>
                                    <p:set>
                                      <p:cBhvr>
                                        <p:cTn id="22" dur="1" fill="hold">
                                          <p:stCondLst>
                                            <p:cond delay="0"/>
                                          </p:stCondLst>
                                        </p:cTn>
                                        <p:tgtEl>
                                          <p:spTgt spid="6148"/>
                                        </p:tgtEl>
                                        <p:attrNameLst>
                                          <p:attrName>style.visibility</p:attrName>
                                        </p:attrNameLst>
                                      </p:cBhvr>
                                      <p:to>
                                        <p:strVal val="visible"/>
                                      </p:to>
                                    </p:set>
                                    <p:animEffect transition="in" filter="fade">
                                      <p:cBhvr>
                                        <p:cTn id="23" dur="500"/>
                                        <p:tgtEl>
                                          <p:spTgt spid="614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40"/>
                                        </p:tgtEl>
                                        <p:attrNameLst>
                                          <p:attrName>style.visibility</p:attrName>
                                        </p:attrNameLst>
                                      </p:cBhvr>
                                      <p:to>
                                        <p:strVal val="visible"/>
                                      </p:to>
                                    </p:set>
                                    <p:animEffect transition="in" filter="fade">
                                      <p:cBhvr>
                                        <p:cTn id="28" dur="500"/>
                                        <p:tgtEl>
                                          <p:spTgt spid="140"/>
                                        </p:tgtEl>
                                      </p:cBhvr>
                                    </p:animEffect>
                                  </p:childTnLst>
                                </p:cTn>
                              </p:par>
                              <p:par>
                                <p:cTn id="29" presetID="10" presetClass="entr" presetSubtype="0" fill="hold" nodeType="withEffect">
                                  <p:stCondLst>
                                    <p:cond delay="0"/>
                                  </p:stCondLst>
                                  <p:childTnLst>
                                    <p:set>
                                      <p:cBhvr>
                                        <p:cTn id="30" dur="1" fill="hold">
                                          <p:stCondLst>
                                            <p:cond delay="0"/>
                                          </p:stCondLst>
                                        </p:cTn>
                                        <p:tgtEl>
                                          <p:spTgt spid="6150"/>
                                        </p:tgtEl>
                                        <p:attrNameLst>
                                          <p:attrName>style.visibility</p:attrName>
                                        </p:attrNameLst>
                                      </p:cBhvr>
                                      <p:to>
                                        <p:strVal val="visible"/>
                                      </p:to>
                                    </p:set>
                                    <p:animEffect transition="in" filter="fade">
                                      <p:cBhvr>
                                        <p:cTn id="31" dur="500"/>
                                        <p:tgtEl>
                                          <p:spTgt spid="615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41"/>
                                        </p:tgtEl>
                                        <p:attrNameLst>
                                          <p:attrName>style.visibility</p:attrName>
                                        </p:attrNameLst>
                                      </p:cBhvr>
                                      <p:to>
                                        <p:strVal val="visible"/>
                                      </p:to>
                                    </p:set>
                                    <p:animEffect transition="in" filter="fade">
                                      <p:cBhvr>
                                        <p:cTn id="36" dur="500"/>
                                        <p:tgtEl>
                                          <p:spTgt spid="141"/>
                                        </p:tgtEl>
                                      </p:cBhvr>
                                    </p:animEffect>
                                  </p:childTnLst>
                                </p:cTn>
                              </p:par>
                              <p:par>
                                <p:cTn id="37" presetID="10" presetClass="entr" presetSubtype="0" fill="hold" nodeType="withEffect">
                                  <p:stCondLst>
                                    <p:cond delay="0"/>
                                  </p:stCondLst>
                                  <p:childTnLst>
                                    <p:set>
                                      <p:cBhvr>
                                        <p:cTn id="38" dur="1" fill="hold">
                                          <p:stCondLst>
                                            <p:cond delay="0"/>
                                          </p:stCondLst>
                                        </p:cTn>
                                        <p:tgtEl>
                                          <p:spTgt spid="6152"/>
                                        </p:tgtEl>
                                        <p:attrNameLst>
                                          <p:attrName>style.visibility</p:attrName>
                                        </p:attrNameLst>
                                      </p:cBhvr>
                                      <p:to>
                                        <p:strVal val="visible"/>
                                      </p:to>
                                    </p:set>
                                    <p:animEffect transition="in" filter="fade">
                                      <p:cBhvr>
                                        <p:cTn id="39" dur="500"/>
                                        <p:tgtEl>
                                          <p:spTgt spid="615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45"/>
                                        </p:tgtEl>
                                        <p:attrNameLst>
                                          <p:attrName>style.visibility</p:attrName>
                                        </p:attrNameLst>
                                      </p:cBhvr>
                                      <p:to>
                                        <p:strVal val="visible"/>
                                      </p:to>
                                    </p:set>
                                    <p:animEffect transition="in" filter="fade">
                                      <p:cBhvr>
                                        <p:cTn id="44" dur="500"/>
                                        <p:tgtEl>
                                          <p:spTgt spid="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p:bldP spid="139" grpId="0"/>
      <p:bldP spid="140" grpId="0"/>
      <p:bldP spid="141" grpId="0"/>
      <p:bldP spid="142" grpId="0"/>
      <p:bldP spid="14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8">
          <a:extLst>
            <a:ext uri="{FF2B5EF4-FFF2-40B4-BE49-F238E27FC236}">
              <a16:creationId xmlns:a16="http://schemas.microsoft.com/office/drawing/2014/main" id="{C8F26F96-E826-EA52-F54D-08F1EF01D606}"/>
            </a:ext>
          </a:extLst>
        </p:cNvPr>
        <p:cNvGrpSpPr/>
        <p:nvPr/>
      </p:nvGrpSpPr>
      <p:grpSpPr>
        <a:xfrm>
          <a:off x="0" y="0"/>
          <a:ext cx="0" cy="0"/>
          <a:chOff x="0" y="0"/>
          <a:chExt cx="0" cy="0"/>
        </a:xfrm>
      </p:grpSpPr>
      <p:pic>
        <p:nvPicPr>
          <p:cNvPr id="2" name="Google Shape;101;p8" descr="Android logo, black background, Android green neon logo, Android emblem,  Android, HD wallpaper | Peakpx">
            <a:extLst>
              <a:ext uri="{FF2B5EF4-FFF2-40B4-BE49-F238E27FC236}">
                <a16:creationId xmlns:a16="http://schemas.microsoft.com/office/drawing/2014/main" id="{CE894ABF-399C-5E27-1F51-0997C6B4DE04}"/>
              </a:ext>
            </a:extLst>
          </p:cNvPr>
          <p:cNvPicPr preferRelativeResize="0"/>
          <p:nvPr/>
        </p:nvPicPr>
        <p:blipFill rotWithShape="1">
          <a:blip r:embed="rId3">
            <a:alphaModFix/>
          </a:blip>
          <a:srcRect l="15089" t="44575" r="10698" b="43101"/>
          <a:stretch/>
        </p:blipFill>
        <p:spPr>
          <a:xfrm>
            <a:off x="2508741" y="1668564"/>
            <a:ext cx="1194620" cy="407918"/>
          </a:xfrm>
          <a:prstGeom prst="rect">
            <a:avLst/>
          </a:prstGeom>
          <a:noFill/>
          <a:ln>
            <a:noFill/>
          </a:ln>
        </p:spPr>
      </p:pic>
      <p:cxnSp>
        <p:nvCxnSpPr>
          <p:cNvPr id="3" name="Google Shape;103;p8">
            <a:extLst>
              <a:ext uri="{FF2B5EF4-FFF2-40B4-BE49-F238E27FC236}">
                <a16:creationId xmlns:a16="http://schemas.microsoft.com/office/drawing/2014/main" id="{06D960E7-3F60-5880-BD6E-385820F4EA3B}"/>
              </a:ext>
            </a:extLst>
          </p:cNvPr>
          <p:cNvCxnSpPr>
            <a:cxnSpLocks/>
            <a:stCxn id="19" idx="1"/>
          </p:cNvCxnSpPr>
          <p:nvPr/>
        </p:nvCxnSpPr>
        <p:spPr>
          <a:xfrm flipH="1" flipV="1">
            <a:off x="990471" y="3711715"/>
            <a:ext cx="8080027" cy="2665"/>
          </a:xfrm>
          <a:prstGeom prst="straightConnector1">
            <a:avLst/>
          </a:prstGeom>
          <a:noFill/>
          <a:ln w="25400" cap="flat" cmpd="sng">
            <a:solidFill>
              <a:srgbClr val="E8EAEA"/>
            </a:solidFill>
            <a:prstDash val="solid"/>
            <a:miter lim="400000"/>
            <a:headEnd type="none" w="sm" len="sm"/>
            <a:tailEnd type="none" w="sm" len="sm"/>
          </a:ln>
        </p:spPr>
      </p:cxnSp>
      <p:sp>
        <p:nvSpPr>
          <p:cNvPr id="5" name="Google Shape;104;p8">
            <a:extLst>
              <a:ext uri="{FF2B5EF4-FFF2-40B4-BE49-F238E27FC236}">
                <a16:creationId xmlns:a16="http://schemas.microsoft.com/office/drawing/2014/main" id="{E50381EE-0E40-39FB-BDE1-9B2D9A7CBEC1}"/>
              </a:ext>
            </a:extLst>
          </p:cNvPr>
          <p:cNvSpPr/>
          <p:nvPr/>
        </p:nvSpPr>
        <p:spPr>
          <a:xfrm>
            <a:off x="2641477" y="1916769"/>
            <a:ext cx="1654695" cy="200035"/>
          </a:xfrm>
          <a:prstGeom prst="rect">
            <a:avLst/>
          </a:prstGeom>
          <a:noFill/>
          <a:ln>
            <a:noFill/>
          </a:ln>
        </p:spPr>
        <p:txBody>
          <a:bodyPr spcFirstLastPara="1" wrap="square" lIns="45713" tIns="22850" rIns="45713" bIns="22850" anchor="t" anchorCtr="0">
            <a:spAutoFit/>
          </a:bodyPr>
          <a:lstStyle/>
          <a:p>
            <a:pPr marL="0" marR="0" lvl="0" indent="0" algn="l" defTabSz="457200" rtl="0" eaLnBrk="1" fontAlgn="auto" latinLnBrk="0" hangingPunct="1">
              <a:lnSpc>
                <a:spcPct val="100000"/>
              </a:lnSpc>
              <a:spcBef>
                <a:spcPts val="0"/>
              </a:spcBef>
              <a:spcAft>
                <a:spcPts val="0"/>
              </a:spcAft>
              <a:buClr>
                <a:srgbClr val="FFFEFF"/>
              </a:buClr>
              <a:buSzPts val="2000"/>
              <a:buFontTx/>
              <a:buNone/>
              <a:tabLst/>
              <a:defRPr/>
            </a:pPr>
            <a:r>
              <a:rPr kumimoji="0" lang="es-ES" sz="1000" b="0" i="0" u="none" strike="noStrike" kern="0" cap="none" spc="0" normalizeH="0" baseline="0" noProof="0">
                <a:ln>
                  <a:noFill/>
                </a:ln>
                <a:solidFill>
                  <a:srgbClr val="FFFEFF"/>
                </a:solidFill>
                <a:effectLst/>
                <a:uLnTx/>
                <a:uFillTx/>
                <a:latin typeface="Helvetica Neue" panose="020B0604020202020204" charset="0"/>
                <a:ea typeface="Poppins"/>
                <a:cs typeface="Poppins"/>
                <a:sym typeface="Poppins"/>
              </a:rPr>
              <a:t>Septiembre 2008 </a:t>
            </a:r>
            <a:endParaRPr kumimoji="0" sz="700" b="0" i="0" u="none" strike="noStrike" kern="0" cap="none" spc="0" normalizeH="0" baseline="0" noProof="0">
              <a:ln>
                <a:noFill/>
              </a:ln>
              <a:solidFill>
                <a:srgbClr val="000000"/>
              </a:solidFill>
              <a:effectLst/>
              <a:uLnTx/>
              <a:uFillTx/>
              <a:latin typeface="Helvetica Neue" panose="020B0604020202020204" charset="0"/>
              <a:ea typeface="+mn-ea"/>
              <a:cs typeface="Arial"/>
              <a:sym typeface="Arial"/>
            </a:endParaRPr>
          </a:p>
        </p:txBody>
      </p:sp>
      <p:sp>
        <p:nvSpPr>
          <p:cNvPr id="6" name="Google Shape;105;p8">
            <a:extLst>
              <a:ext uri="{FF2B5EF4-FFF2-40B4-BE49-F238E27FC236}">
                <a16:creationId xmlns:a16="http://schemas.microsoft.com/office/drawing/2014/main" id="{A49ED104-F103-ACF4-A902-2C39166F09F4}"/>
              </a:ext>
            </a:extLst>
          </p:cNvPr>
          <p:cNvSpPr/>
          <p:nvPr/>
        </p:nvSpPr>
        <p:spPr>
          <a:xfrm>
            <a:off x="380583" y="3568837"/>
            <a:ext cx="609889" cy="261590"/>
          </a:xfrm>
          <a:prstGeom prst="rect">
            <a:avLst/>
          </a:prstGeom>
          <a:noFill/>
          <a:ln w="9525" cap="flat" cmpd="sng">
            <a:solidFill>
              <a:srgbClr val="E8EAEA"/>
            </a:solidFill>
            <a:prstDash val="solid"/>
            <a:round/>
            <a:headEnd type="none" w="sm" len="sm"/>
            <a:tailEnd type="none" w="sm" len="sm"/>
          </a:ln>
        </p:spPr>
        <p:txBody>
          <a:bodyPr spcFirstLastPara="1" wrap="square" lIns="45713" tIns="22850" rIns="45713" bIns="22850" anchor="t" anchorCtr="0">
            <a:spAutoFit/>
          </a:bodyPr>
          <a:lstStyle/>
          <a:p>
            <a:pPr marL="0" marR="0" lvl="0" indent="0" algn="ctr" defTabSz="457200" rtl="0" eaLnBrk="1" fontAlgn="auto" latinLnBrk="0" hangingPunct="1">
              <a:lnSpc>
                <a:spcPct val="100000"/>
              </a:lnSpc>
              <a:spcBef>
                <a:spcPts val="0"/>
              </a:spcBef>
              <a:spcAft>
                <a:spcPts val="0"/>
              </a:spcAft>
              <a:buClr>
                <a:srgbClr val="FFFEFF"/>
              </a:buClr>
              <a:buSzPts val="2800"/>
              <a:buFontTx/>
              <a:buNone/>
              <a:tabLst/>
              <a:defRPr/>
            </a:pPr>
            <a:r>
              <a:rPr kumimoji="0" lang="es-ES" sz="1400" b="0" i="0" u="none" strike="noStrike" kern="0" cap="none" spc="0" normalizeH="0" baseline="0" noProof="0">
                <a:ln>
                  <a:noFill/>
                </a:ln>
                <a:solidFill>
                  <a:srgbClr val="FFFEFF"/>
                </a:solidFill>
                <a:effectLst/>
                <a:uLnTx/>
                <a:uFillTx/>
                <a:latin typeface="Helvetica Neue" panose="020B0604020202020204" charset="0"/>
                <a:ea typeface="Poppins"/>
                <a:cs typeface="Poppins"/>
                <a:sym typeface="Poppins"/>
              </a:rPr>
              <a:t>2005</a:t>
            </a:r>
            <a:endParaRPr kumimoji="0" sz="700" b="0" i="0" u="none" strike="noStrike" kern="0" cap="none" spc="0" normalizeH="0" baseline="0" noProof="0">
              <a:ln>
                <a:noFill/>
              </a:ln>
              <a:solidFill>
                <a:srgbClr val="000000"/>
              </a:solidFill>
              <a:effectLst/>
              <a:uLnTx/>
              <a:uFillTx/>
              <a:latin typeface="Helvetica Neue" panose="020B0604020202020204" charset="0"/>
              <a:ea typeface="+mn-ea"/>
              <a:cs typeface="Arial"/>
              <a:sym typeface="Arial"/>
            </a:endParaRPr>
          </a:p>
        </p:txBody>
      </p:sp>
      <p:pic>
        <p:nvPicPr>
          <p:cNvPr id="8" name="Google Shape;107;p8" descr="Dark mode is coming to Chrome in Windows 10 soon | BetaNews">
            <a:extLst>
              <a:ext uri="{FF2B5EF4-FFF2-40B4-BE49-F238E27FC236}">
                <a16:creationId xmlns:a16="http://schemas.microsoft.com/office/drawing/2014/main" id="{1490597E-C17F-9EF7-A8CD-393510E7A7F0}"/>
              </a:ext>
            </a:extLst>
          </p:cNvPr>
          <p:cNvPicPr preferRelativeResize="0"/>
          <p:nvPr/>
        </p:nvPicPr>
        <p:blipFill rotWithShape="1">
          <a:blip r:embed="rId4">
            <a:alphaModFix/>
          </a:blip>
          <a:srcRect/>
          <a:stretch/>
        </p:blipFill>
        <p:spPr>
          <a:xfrm>
            <a:off x="2414054" y="2165152"/>
            <a:ext cx="560439" cy="373918"/>
          </a:xfrm>
          <a:prstGeom prst="rect">
            <a:avLst/>
          </a:prstGeom>
          <a:noFill/>
          <a:ln>
            <a:noFill/>
          </a:ln>
        </p:spPr>
      </p:pic>
      <p:sp>
        <p:nvSpPr>
          <p:cNvPr id="9" name="Google Shape;108;p8">
            <a:extLst>
              <a:ext uri="{FF2B5EF4-FFF2-40B4-BE49-F238E27FC236}">
                <a16:creationId xmlns:a16="http://schemas.microsoft.com/office/drawing/2014/main" id="{18C70018-84D7-11AE-1D6E-0E35BC9F011C}"/>
              </a:ext>
            </a:extLst>
          </p:cNvPr>
          <p:cNvSpPr/>
          <p:nvPr/>
        </p:nvSpPr>
        <p:spPr>
          <a:xfrm>
            <a:off x="2919998" y="2160762"/>
            <a:ext cx="1654695" cy="200035"/>
          </a:xfrm>
          <a:prstGeom prst="rect">
            <a:avLst/>
          </a:prstGeom>
          <a:noFill/>
          <a:ln>
            <a:noFill/>
          </a:ln>
        </p:spPr>
        <p:txBody>
          <a:bodyPr spcFirstLastPara="1" wrap="square" lIns="45713" tIns="22850" rIns="45713" bIns="22850" anchor="t" anchorCtr="0">
            <a:spAutoFit/>
          </a:bodyPr>
          <a:lstStyle/>
          <a:p>
            <a:pPr marL="0" marR="0" lvl="0" indent="0" algn="l" defTabSz="457200" rtl="0" eaLnBrk="1" fontAlgn="auto" latinLnBrk="0" hangingPunct="1">
              <a:lnSpc>
                <a:spcPct val="100000"/>
              </a:lnSpc>
              <a:spcBef>
                <a:spcPts val="0"/>
              </a:spcBef>
              <a:spcAft>
                <a:spcPts val="0"/>
              </a:spcAft>
              <a:buClr>
                <a:srgbClr val="FFFEFF"/>
              </a:buClr>
              <a:buSzPts val="2000"/>
              <a:buFontTx/>
              <a:buNone/>
              <a:tabLst/>
              <a:defRPr/>
            </a:pPr>
            <a:r>
              <a:rPr kumimoji="0" lang="es-ES" sz="1000" b="1" i="0" u="none" strike="noStrike" kern="0" cap="none" spc="0" normalizeH="0" baseline="0" noProof="0">
                <a:ln>
                  <a:noFill/>
                </a:ln>
                <a:solidFill>
                  <a:srgbClr val="FFFEFF"/>
                </a:solidFill>
                <a:effectLst/>
                <a:uLnTx/>
                <a:uFillTx/>
                <a:latin typeface="Helvetica Neue" panose="020B0604020202020204" charset="0"/>
                <a:ea typeface="Poppins"/>
                <a:cs typeface="Poppins"/>
                <a:sym typeface="Poppins"/>
              </a:rPr>
              <a:t>Google Chrome</a:t>
            </a:r>
            <a:endParaRPr kumimoji="0" sz="700" b="0" i="0" u="none" strike="noStrike" kern="0" cap="none" spc="0" normalizeH="0" baseline="0" noProof="0">
              <a:ln>
                <a:noFill/>
              </a:ln>
              <a:solidFill>
                <a:srgbClr val="000000"/>
              </a:solidFill>
              <a:effectLst/>
              <a:uLnTx/>
              <a:uFillTx/>
              <a:latin typeface="Helvetica Neue" panose="020B0604020202020204" charset="0"/>
              <a:ea typeface="+mn-ea"/>
              <a:cs typeface="Arial"/>
              <a:sym typeface="Arial"/>
            </a:endParaRPr>
          </a:p>
        </p:txBody>
      </p:sp>
      <p:sp>
        <p:nvSpPr>
          <p:cNvPr id="10" name="Google Shape;109;p8">
            <a:extLst>
              <a:ext uri="{FF2B5EF4-FFF2-40B4-BE49-F238E27FC236}">
                <a16:creationId xmlns:a16="http://schemas.microsoft.com/office/drawing/2014/main" id="{67D65372-5E8B-D13C-FAEA-8E93F9813893}"/>
              </a:ext>
            </a:extLst>
          </p:cNvPr>
          <p:cNvSpPr/>
          <p:nvPr/>
        </p:nvSpPr>
        <p:spPr>
          <a:xfrm>
            <a:off x="2932497" y="2321808"/>
            <a:ext cx="1654695" cy="200035"/>
          </a:xfrm>
          <a:prstGeom prst="rect">
            <a:avLst/>
          </a:prstGeom>
          <a:noFill/>
          <a:ln>
            <a:noFill/>
          </a:ln>
        </p:spPr>
        <p:txBody>
          <a:bodyPr spcFirstLastPara="1" wrap="square" lIns="45713" tIns="22850" rIns="45713" bIns="22850" anchor="t" anchorCtr="0">
            <a:spAutoFit/>
          </a:bodyPr>
          <a:lstStyle/>
          <a:p>
            <a:pPr marL="0" marR="0" lvl="0" indent="0" algn="l" defTabSz="457200" rtl="0" eaLnBrk="1" fontAlgn="auto" latinLnBrk="0" hangingPunct="1">
              <a:lnSpc>
                <a:spcPct val="100000"/>
              </a:lnSpc>
              <a:spcBef>
                <a:spcPts val="0"/>
              </a:spcBef>
              <a:spcAft>
                <a:spcPts val="0"/>
              </a:spcAft>
              <a:buClr>
                <a:srgbClr val="FFFEFF"/>
              </a:buClr>
              <a:buSzPts val="2000"/>
              <a:buFontTx/>
              <a:buNone/>
              <a:tabLst/>
              <a:defRPr/>
            </a:pPr>
            <a:r>
              <a:rPr kumimoji="0" lang="es-ES" sz="1000" b="0" i="0" u="none" strike="noStrike" kern="0" cap="none" spc="0" normalizeH="0" baseline="0" noProof="0">
                <a:ln>
                  <a:noFill/>
                </a:ln>
                <a:solidFill>
                  <a:srgbClr val="FFFEFF"/>
                </a:solidFill>
                <a:effectLst/>
                <a:uLnTx/>
                <a:uFillTx/>
                <a:latin typeface="Helvetica Neue" panose="020B0604020202020204" charset="0"/>
                <a:ea typeface="Poppins"/>
                <a:cs typeface="Poppins"/>
                <a:sym typeface="Poppins"/>
              </a:rPr>
              <a:t>Septiembre 2008 </a:t>
            </a:r>
            <a:endParaRPr kumimoji="0" sz="700" b="0" i="0" u="none" strike="noStrike" kern="0" cap="none" spc="0" normalizeH="0" baseline="0" noProof="0">
              <a:ln>
                <a:noFill/>
              </a:ln>
              <a:solidFill>
                <a:srgbClr val="000000"/>
              </a:solidFill>
              <a:effectLst/>
              <a:uLnTx/>
              <a:uFillTx/>
              <a:latin typeface="Helvetica Neue" panose="020B0604020202020204" charset="0"/>
              <a:ea typeface="+mn-ea"/>
              <a:cs typeface="Arial"/>
              <a:sym typeface="Arial"/>
            </a:endParaRPr>
          </a:p>
        </p:txBody>
      </p:sp>
      <p:pic>
        <p:nvPicPr>
          <p:cNvPr id="11" name="Google Shape;110;p8" descr="Spotify logo dark mode Royalty Free Vector Image">
            <a:extLst>
              <a:ext uri="{FF2B5EF4-FFF2-40B4-BE49-F238E27FC236}">
                <a16:creationId xmlns:a16="http://schemas.microsoft.com/office/drawing/2014/main" id="{0A09D14C-1C4A-F783-D36A-6C63668AFC51}"/>
              </a:ext>
            </a:extLst>
          </p:cNvPr>
          <p:cNvPicPr preferRelativeResize="0"/>
          <p:nvPr/>
        </p:nvPicPr>
        <p:blipFill rotWithShape="1">
          <a:blip r:embed="rId5">
            <a:alphaModFix/>
          </a:blip>
          <a:srcRect t="18834" b="29005"/>
          <a:stretch/>
        </p:blipFill>
        <p:spPr>
          <a:xfrm>
            <a:off x="2905292" y="2540030"/>
            <a:ext cx="880692" cy="358318"/>
          </a:xfrm>
          <a:prstGeom prst="rect">
            <a:avLst/>
          </a:prstGeom>
          <a:noFill/>
          <a:ln>
            <a:noFill/>
          </a:ln>
        </p:spPr>
      </p:pic>
      <p:sp>
        <p:nvSpPr>
          <p:cNvPr id="12" name="Google Shape;111;p8">
            <a:extLst>
              <a:ext uri="{FF2B5EF4-FFF2-40B4-BE49-F238E27FC236}">
                <a16:creationId xmlns:a16="http://schemas.microsoft.com/office/drawing/2014/main" id="{829F8840-E7FF-A29E-76C3-507B56A81A10}"/>
              </a:ext>
            </a:extLst>
          </p:cNvPr>
          <p:cNvSpPr/>
          <p:nvPr/>
        </p:nvSpPr>
        <p:spPr>
          <a:xfrm>
            <a:off x="3184884" y="2832874"/>
            <a:ext cx="1654695" cy="200035"/>
          </a:xfrm>
          <a:prstGeom prst="rect">
            <a:avLst/>
          </a:prstGeom>
          <a:noFill/>
          <a:ln>
            <a:noFill/>
          </a:ln>
        </p:spPr>
        <p:txBody>
          <a:bodyPr spcFirstLastPara="1" wrap="square" lIns="45713" tIns="22850" rIns="45713" bIns="22850" anchor="t" anchorCtr="0">
            <a:spAutoFit/>
          </a:bodyPr>
          <a:lstStyle/>
          <a:p>
            <a:pPr marL="0" marR="0" lvl="0" indent="0" algn="l" defTabSz="457200" rtl="0" eaLnBrk="1" fontAlgn="auto" latinLnBrk="0" hangingPunct="1">
              <a:lnSpc>
                <a:spcPct val="100000"/>
              </a:lnSpc>
              <a:spcBef>
                <a:spcPts val="0"/>
              </a:spcBef>
              <a:spcAft>
                <a:spcPts val="0"/>
              </a:spcAft>
              <a:buClr>
                <a:srgbClr val="FFFEFF"/>
              </a:buClr>
              <a:buSzPts val="2000"/>
              <a:buFontTx/>
              <a:buNone/>
              <a:tabLst/>
              <a:defRPr/>
            </a:pPr>
            <a:r>
              <a:rPr kumimoji="0" lang="es-ES" sz="1000" b="0" i="0" u="none" strike="noStrike" kern="0" cap="none" spc="0" normalizeH="0" baseline="0" noProof="0">
                <a:ln>
                  <a:noFill/>
                </a:ln>
                <a:solidFill>
                  <a:srgbClr val="FFFEFF"/>
                </a:solidFill>
                <a:effectLst/>
                <a:uLnTx/>
                <a:uFillTx/>
                <a:latin typeface="Helvetica Neue" panose="020B0604020202020204" charset="0"/>
                <a:ea typeface="Poppins"/>
                <a:cs typeface="Poppins"/>
                <a:sym typeface="Poppins"/>
              </a:rPr>
              <a:t>Octubre 2008 </a:t>
            </a:r>
            <a:endParaRPr kumimoji="0" sz="700" b="0" i="0" u="none" strike="noStrike" kern="0" cap="none" spc="0" normalizeH="0" baseline="0" noProof="0">
              <a:ln>
                <a:noFill/>
              </a:ln>
              <a:solidFill>
                <a:srgbClr val="000000"/>
              </a:solidFill>
              <a:effectLst/>
              <a:uLnTx/>
              <a:uFillTx/>
              <a:latin typeface="Helvetica Neue" panose="020B0604020202020204" charset="0"/>
              <a:ea typeface="+mn-ea"/>
              <a:cs typeface="Arial"/>
              <a:sym typeface="Arial"/>
            </a:endParaRPr>
          </a:p>
        </p:txBody>
      </p:sp>
      <p:pic>
        <p:nvPicPr>
          <p:cNvPr id="13" name="Google Shape;112;p8" descr="Airbnb Logo and symbol, meaning, history, PNG, brand">
            <a:extLst>
              <a:ext uri="{FF2B5EF4-FFF2-40B4-BE49-F238E27FC236}">
                <a16:creationId xmlns:a16="http://schemas.microsoft.com/office/drawing/2014/main" id="{048DD165-C634-ED97-4042-6BB581D2E8CE}"/>
              </a:ext>
            </a:extLst>
          </p:cNvPr>
          <p:cNvPicPr preferRelativeResize="0"/>
          <p:nvPr/>
        </p:nvPicPr>
        <p:blipFill rotWithShape="1">
          <a:blip r:embed="rId6">
            <a:alphaModFix/>
          </a:blip>
          <a:srcRect/>
          <a:stretch/>
        </p:blipFill>
        <p:spPr>
          <a:xfrm>
            <a:off x="2603746" y="5584623"/>
            <a:ext cx="1024826" cy="371819"/>
          </a:xfrm>
          <a:prstGeom prst="rect">
            <a:avLst/>
          </a:prstGeom>
          <a:noFill/>
          <a:ln>
            <a:noFill/>
          </a:ln>
        </p:spPr>
      </p:pic>
      <p:sp>
        <p:nvSpPr>
          <p:cNvPr id="14" name="Google Shape;113;p8">
            <a:extLst>
              <a:ext uri="{FF2B5EF4-FFF2-40B4-BE49-F238E27FC236}">
                <a16:creationId xmlns:a16="http://schemas.microsoft.com/office/drawing/2014/main" id="{6D54F5B5-3AD6-7D93-EBB4-DF6DB59DC0BD}"/>
              </a:ext>
            </a:extLst>
          </p:cNvPr>
          <p:cNvSpPr/>
          <p:nvPr/>
        </p:nvSpPr>
        <p:spPr>
          <a:xfrm>
            <a:off x="2955405" y="5905766"/>
            <a:ext cx="1654695" cy="200035"/>
          </a:xfrm>
          <a:prstGeom prst="rect">
            <a:avLst/>
          </a:prstGeom>
          <a:noFill/>
          <a:ln>
            <a:noFill/>
          </a:ln>
        </p:spPr>
        <p:txBody>
          <a:bodyPr spcFirstLastPara="1" wrap="square" lIns="45713" tIns="22850" rIns="45713" bIns="22850" anchor="t" anchorCtr="0">
            <a:spAutoFit/>
          </a:bodyPr>
          <a:lstStyle/>
          <a:p>
            <a:pPr marL="0" marR="0" lvl="0" indent="0" algn="l" defTabSz="457200" rtl="0" eaLnBrk="1" fontAlgn="auto" latinLnBrk="0" hangingPunct="1">
              <a:lnSpc>
                <a:spcPct val="100000"/>
              </a:lnSpc>
              <a:spcBef>
                <a:spcPts val="0"/>
              </a:spcBef>
              <a:spcAft>
                <a:spcPts val="0"/>
              </a:spcAft>
              <a:buClr>
                <a:srgbClr val="FFFEFF"/>
              </a:buClr>
              <a:buSzPts val="2000"/>
              <a:buFontTx/>
              <a:buNone/>
              <a:tabLst/>
              <a:defRPr/>
            </a:pPr>
            <a:r>
              <a:rPr kumimoji="0" lang="es-ES" sz="1000" b="0" i="0" u="none" strike="noStrike" kern="0" cap="none" spc="0" normalizeH="0" baseline="0" noProof="0">
                <a:ln>
                  <a:noFill/>
                </a:ln>
                <a:solidFill>
                  <a:srgbClr val="FFFEFF"/>
                </a:solidFill>
                <a:effectLst/>
                <a:uLnTx/>
                <a:uFillTx/>
                <a:latin typeface="Helvetica Neue" panose="020B0604020202020204" charset="0"/>
                <a:ea typeface="Poppins"/>
                <a:cs typeface="Poppins"/>
                <a:sym typeface="Poppins"/>
              </a:rPr>
              <a:t>Noviembre 2008 </a:t>
            </a:r>
            <a:endParaRPr kumimoji="0" sz="700" b="0" i="0" u="none" strike="noStrike" kern="0" cap="none" spc="0" normalizeH="0" baseline="0" noProof="0">
              <a:ln>
                <a:noFill/>
              </a:ln>
              <a:solidFill>
                <a:srgbClr val="000000"/>
              </a:solidFill>
              <a:effectLst/>
              <a:uLnTx/>
              <a:uFillTx/>
              <a:latin typeface="Helvetica Neue" panose="020B0604020202020204" charset="0"/>
              <a:ea typeface="+mn-ea"/>
              <a:cs typeface="Arial"/>
              <a:sym typeface="Arial"/>
            </a:endParaRPr>
          </a:p>
        </p:txBody>
      </p:sp>
      <p:sp>
        <p:nvSpPr>
          <p:cNvPr id="15" name="Google Shape;114;p8">
            <a:extLst>
              <a:ext uri="{FF2B5EF4-FFF2-40B4-BE49-F238E27FC236}">
                <a16:creationId xmlns:a16="http://schemas.microsoft.com/office/drawing/2014/main" id="{7B21CFB0-0590-B2CF-1A59-058E58369472}"/>
              </a:ext>
            </a:extLst>
          </p:cNvPr>
          <p:cNvSpPr/>
          <p:nvPr/>
        </p:nvSpPr>
        <p:spPr>
          <a:xfrm>
            <a:off x="3328156" y="5126186"/>
            <a:ext cx="1654695" cy="200035"/>
          </a:xfrm>
          <a:prstGeom prst="rect">
            <a:avLst/>
          </a:prstGeom>
          <a:noFill/>
          <a:ln>
            <a:noFill/>
          </a:ln>
        </p:spPr>
        <p:txBody>
          <a:bodyPr spcFirstLastPara="1" wrap="square" lIns="45713" tIns="22850" rIns="45713" bIns="22850" anchor="t" anchorCtr="0">
            <a:spAutoFit/>
          </a:bodyPr>
          <a:lstStyle/>
          <a:p>
            <a:pPr marL="0" marR="0" lvl="0" indent="0" algn="l" defTabSz="457200" rtl="0" eaLnBrk="1" fontAlgn="auto" latinLnBrk="0" hangingPunct="1">
              <a:lnSpc>
                <a:spcPct val="100000"/>
              </a:lnSpc>
              <a:spcBef>
                <a:spcPts val="0"/>
              </a:spcBef>
              <a:spcAft>
                <a:spcPts val="0"/>
              </a:spcAft>
              <a:buClr>
                <a:srgbClr val="FFFEFF"/>
              </a:buClr>
              <a:buSzPts val="2000"/>
              <a:buFontTx/>
              <a:buNone/>
              <a:tabLst/>
              <a:defRPr/>
            </a:pPr>
            <a:r>
              <a:rPr kumimoji="0" lang="es-ES" sz="1000" b="1" i="0" u="none" strike="noStrike" kern="0" cap="none" spc="0" normalizeH="0" baseline="0" noProof="0">
                <a:ln>
                  <a:noFill/>
                </a:ln>
                <a:solidFill>
                  <a:srgbClr val="FFFEFF"/>
                </a:solidFill>
                <a:effectLst/>
                <a:uLnTx/>
                <a:uFillTx/>
                <a:latin typeface="Helvetica Neue" panose="020B0604020202020204" charset="0"/>
                <a:ea typeface="Poppins"/>
                <a:cs typeface="Poppins"/>
                <a:sym typeface="Poppins"/>
              </a:rPr>
              <a:t>WhatsApp</a:t>
            </a:r>
            <a:endParaRPr kumimoji="0" sz="700" b="0" i="0" u="none" strike="noStrike" kern="0" cap="none" spc="0" normalizeH="0" baseline="0" noProof="0">
              <a:ln>
                <a:noFill/>
              </a:ln>
              <a:solidFill>
                <a:srgbClr val="000000"/>
              </a:solidFill>
              <a:effectLst/>
              <a:uLnTx/>
              <a:uFillTx/>
              <a:latin typeface="Helvetica Neue" panose="020B0604020202020204" charset="0"/>
              <a:ea typeface="+mn-ea"/>
              <a:cs typeface="Arial"/>
              <a:sym typeface="Arial"/>
            </a:endParaRPr>
          </a:p>
        </p:txBody>
      </p:sp>
      <p:pic>
        <p:nvPicPr>
          <p:cNvPr id="16" name="Google Shape;115;p8" descr="How to enable WhatsApp Dark Theme On Android | MobileDrop">
            <a:extLst>
              <a:ext uri="{FF2B5EF4-FFF2-40B4-BE49-F238E27FC236}">
                <a16:creationId xmlns:a16="http://schemas.microsoft.com/office/drawing/2014/main" id="{1F05FBB3-577A-9062-CFCC-1A2E638DF33E}"/>
              </a:ext>
            </a:extLst>
          </p:cNvPr>
          <p:cNvPicPr preferRelativeResize="0"/>
          <p:nvPr/>
        </p:nvPicPr>
        <p:blipFill rotWithShape="1">
          <a:blip r:embed="rId7">
            <a:alphaModFix/>
          </a:blip>
          <a:srcRect l="29947" t="14568" r="30263" b="16432"/>
          <a:stretch/>
        </p:blipFill>
        <p:spPr>
          <a:xfrm>
            <a:off x="2940148" y="5099557"/>
            <a:ext cx="388008" cy="378479"/>
          </a:xfrm>
          <a:prstGeom prst="rect">
            <a:avLst/>
          </a:prstGeom>
          <a:noFill/>
          <a:ln>
            <a:noFill/>
          </a:ln>
        </p:spPr>
      </p:pic>
      <p:sp>
        <p:nvSpPr>
          <p:cNvPr id="17" name="Google Shape;116;p8">
            <a:extLst>
              <a:ext uri="{FF2B5EF4-FFF2-40B4-BE49-F238E27FC236}">
                <a16:creationId xmlns:a16="http://schemas.microsoft.com/office/drawing/2014/main" id="{16E94989-9A53-B3CD-BB2E-34310F713DC7}"/>
              </a:ext>
            </a:extLst>
          </p:cNvPr>
          <p:cNvSpPr/>
          <p:nvPr/>
        </p:nvSpPr>
        <p:spPr>
          <a:xfrm>
            <a:off x="3358490" y="5309944"/>
            <a:ext cx="1654695" cy="200035"/>
          </a:xfrm>
          <a:prstGeom prst="rect">
            <a:avLst/>
          </a:prstGeom>
          <a:noFill/>
          <a:ln>
            <a:noFill/>
          </a:ln>
        </p:spPr>
        <p:txBody>
          <a:bodyPr spcFirstLastPara="1" wrap="square" lIns="45713" tIns="22850" rIns="45713" bIns="22850" anchor="t" anchorCtr="0">
            <a:spAutoFit/>
          </a:bodyPr>
          <a:lstStyle/>
          <a:p>
            <a:pPr marL="0" marR="0" lvl="0" indent="0" algn="l" defTabSz="457200" rtl="0" eaLnBrk="1" fontAlgn="auto" latinLnBrk="0" hangingPunct="1">
              <a:lnSpc>
                <a:spcPct val="100000"/>
              </a:lnSpc>
              <a:spcBef>
                <a:spcPts val="0"/>
              </a:spcBef>
              <a:spcAft>
                <a:spcPts val="0"/>
              </a:spcAft>
              <a:buClr>
                <a:srgbClr val="FFFEFF"/>
              </a:buClr>
              <a:buSzPts val="2000"/>
              <a:buFontTx/>
              <a:buNone/>
              <a:tabLst/>
              <a:defRPr/>
            </a:pPr>
            <a:r>
              <a:rPr kumimoji="0" lang="es-ES" sz="1000" b="0" i="0" u="none" strike="noStrike" kern="0" cap="none" spc="0" normalizeH="0" baseline="0" noProof="0">
                <a:ln>
                  <a:noFill/>
                </a:ln>
                <a:solidFill>
                  <a:srgbClr val="FFFEFF"/>
                </a:solidFill>
                <a:effectLst/>
                <a:uLnTx/>
                <a:uFillTx/>
                <a:latin typeface="Helvetica Neue" panose="020B0604020202020204" charset="0"/>
                <a:ea typeface="Poppins"/>
                <a:cs typeface="Poppins"/>
                <a:sym typeface="Poppins"/>
              </a:rPr>
              <a:t>Enero 2009</a:t>
            </a:r>
            <a:endParaRPr kumimoji="0" sz="700" b="0" i="0" u="none" strike="noStrike" kern="0" cap="none" spc="0" normalizeH="0" baseline="0" noProof="0">
              <a:ln>
                <a:noFill/>
              </a:ln>
              <a:solidFill>
                <a:srgbClr val="000000"/>
              </a:solidFill>
              <a:effectLst/>
              <a:uLnTx/>
              <a:uFillTx/>
              <a:latin typeface="Helvetica Neue" panose="020B0604020202020204" charset="0"/>
              <a:ea typeface="+mn-ea"/>
              <a:cs typeface="Arial"/>
              <a:sym typeface="Arial"/>
            </a:endParaRPr>
          </a:p>
        </p:txBody>
      </p:sp>
      <p:sp>
        <p:nvSpPr>
          <p:cNvPr id="18" name="Google Shape;117;p8">
            <a:extLst>
              <a:ext uri="{FF2B5EF4-FFF2-40B4-BE49-F238E27FC236}">
                <a16:creationId xmlns:a16="http://schemas.microsoft.com/office/drawing/2014/main" id="{3123B915-2D0D-D908-DC33-A0D52D077073}"/>
              </a:ext>
            </a:extLst>
          </p:cNvPr>
          <p:cNvSpPr/>
          <p:nvPr/>
        </p:nvSpPr>
        <p:spPr>
          <a:xfrm>
            <a:off x="3349693" y="4623865"/>
            <a:ext cx="1654695" cy="200035"/>
          </a:xfrm>
          <a:prstGeom prst="rect">
            <a:avLst/>
          </a:prstGeom>
          <a:noFill/>
          <a:ln>
            <a:noFill/>
          </a:ln>
        </p:spPr>
        <p:txBody>
          <a:bodyPr spcFirstLastPara="1" wrap="square" lIns="45713" tIns="22850" rIns="45713" bIns="22850" anchor="t" anchorCtr="0">
            <a:spAutoFit/>
          </a:bodyPr>
          <a:lstStyle/>
          <a:p>
            <a:pPr marL="0" marR="0" lvl="0" indent="0" algn="l" defTabSz="457200" rtl="0" eaLnBrk="1" fontAlgn="auto" latinLnBrk="0" hangingPunct="1">
              <a:lnSpc>
                <a:spcPct val="100000"/>
              </a:lnSpc>
              <a:spcBef>
                <a:spcPts val="0"/>
              </a:spcBef>
              <a:spcAft>
                <a:spcPts val="0"/>
              </a:spcAft>
              <a:buClr>
                <a:srgbClr val="FFFEFF"/>
              </a:buClr>
              <a:buSzPts val="2000"/>
              <a:buFontTx/>
              <a:buNone/>
              <a:tabLst/>
              <a:defRPr/>
            </a:pPr>
            <a:r>
              <a:rPr kumimoji="0" lang="es-ES" sz="1000" b="1" i="0" u="none" strike="noStrike" kern="0" cap="none" spc="0" normalizeH="0" baseline="0" noProof="0">
                <a:ln>
                  <a:noFill/>
                </a:ln>
                <a:solidFill>
                  <a:srgbClr val="FFFEFF"/>
                </a:solidFill>
                <a:effectLst/>
                <a:uLnTx/>
                <a:uFillTx/>
                <a:latin typeface="Helvetica Neue" panose="020B0604020202020204" charset="0"/>
                <a:ea typeface="Poppins"/>
                <a:cs typeface="Poppins"/>
                <a:sym typeface="Poppins"/>
              </a:rPr>
              <a:t>Bitcoin</a:t>
            </a:r>
            <a:endParaRPr kumimoji="0" sz="700" b="0" i="0" u="none" strike="noStrike" kern="0" cap="none" spc="0" normalizeH="0" baseline="0" noProof="0">
              <a:ln>
                <a:noFill/>
              </a:ln>
              <a:solidFill>
                <a:srgbClr val="000000"/>
              </a:solidFill>
              <a:effectLst/>
              <a:uLnTx/>
              <a:uFillTx/>
              <a:latin typeface="Helvetica Neue" panose="020B0604020202020204" charset="0"/>
              <a:ea typeface="+mn-ea"/>
              <a:cs typeface="Arial"/>
              <a:sym typeface="Arial"/>
            </a:endParaRPr>
          </a:p>
        </p:txBody>
      </p:sp>
      <p:sp>
        <p:nvSpPr>
          <p:cNvPr id="20" name="Google Shape;118;p8">
            <a:extLst>
              <a:ext uri="{FF2B5EF4-FFF2-40B4-BE49-F238E27FC236}">
                <a16:creationId xmlns:a16="http://schemas.microsoft.com/office/drawing/2014/main" id="{272F39B9-A741-92C8-F131-7FA44C69E7DF}"/>
              </a:ext>
            </a:extLst>
          </p:cNvPr>
          <p:cNvSpPr/>
          <p:nvPr/>
        </p:nvSpPr>
        <p:spPr>
          <a:xfrm>
            <a:off x="3358490" y="4807623"/>
            <a:ext cx="1654695" cy="200035"/>
          </a:xfrm>
          <a:prstGeom prst="rect">
            <a:avLst/>
          </a:prstGeom>
          <a:noFill/>
          <a:ln>
            <a:noFill/>
          </a:ln>
        </p:spPr>
        <p:txBody>
          <a:bodyPr spcFirstLastPara="1" wrap="square" lIns="45713" tIns="22850" rIns="45713" bIns="22850" anchor="t" anchorCtr="0">
            <a:spAutoFit/>
          </a:bodyPr>
          <a:lstStyle/>
          <a:p>
            <a:pPr marL="0" marR="0" lvl="0" indent="0" algn="l" defTabSz="457200" rtl="0" eaLnBrk="1" fontAlgn="auto" latinLnBrk="0" hangingPunct="1">
              <a:lnSpc>
                <a:spcPct val="100000"/>
              </a:lnSpc>
              <a:spcBef>
                <a:spcPts val="0"/>
              </a:spcBef>
              <a:spcAft>
                <a:spcPts val="0"/>
              </a:spcAft>
              <a:buClr>
                <a:srgbClr val="FFFEFF"/>
              </a:buClr>
              <a:buSzPts val="2000"/>
              <a:buFontTx/>
              <a:buNone/>
              <a:tabLst/>
              <a:defRPr/>
            </a:pPr>
            <a:r>
              <a:rPr kumimoji="0" lang="es-ES" sz="1000" b="0" i="0" u="none" strike="noStrike" kern="0" cap="none" spc="0" normalizeH="0" baseline="0" noProof="0">
                <a:ln>
                  <a:noFill/>
                </a:ln>
                <a:solidFill>
                  <a:srgbClr val="FFFEFF"/>
                </a:solidFill>
                <a:effectLst/>
                <a:uLnTx/>
                <a:uFillTx/>
                <a:latin typeface="Helvetica Neue" panose="020B0604020202020204" charset="0"/>
                <a:ea typeface="Poppins"/>
                <a:cs typeface="Poppins"/>
                <a:sym typeface="Poppins"/>
              </a:rPr>
              <a:t>Enero 2009</a:t>
            </a:r>
            <a:endParaRPr kumimoji="0" sz="700" b="0" i="0" u="none" strike="noStrike" kern="0" cap="none" spc="0" normalizeH="0" baseline="0" noProof="0">
              <a:ln>
                <a:noFill/>
              </a:ln>
              <a:solidFill>
                <a:srgbClr val="000000"/>
              </a:solidFill>
              <a:effectLst/>
              <a:uLnTx/>
              <a:uFillTx/>
              <a:latin typeface="Helvetica Neue" panose="020B0604020202020204" charset="0"/>
              <a:ea typeface="+mn-ea"/>
              <a:cs typeface="Arial"/>
              <a:sym typeface="Arial"/>
            </a:endParaRPr>
          </a:p>
        </p:txBody>
      </p:sp>
      <p:pic>
        <p:nvPicPr>
          <p:cNvPr id="21" name="Google Shape;119;p8" descr="Buy Meat with Bitcoin – True Bites Family Butchers">
            <a:extLst>
              <a:ext uri="{FF2B5EF4-FFF2-40B4-BE49-F238E27FC236}">
                <a16:creationId xmlns:a16="http://schemas.microsoft.com/office/drawing/2014/main" id="{B009F5B0-043F-6009-B99E-DEF279AD1887}"/>
              </a:ext>
            </a:extLst>
          </p:cNvPr>
          <p:cNvPicPr preferRelativeResize="0"/>
          <p:nvPr/>
        </p:nvPicPr>
        <p:blipFill rotWithShape="1">
          <a:blip r:embed="rId8">
            <a:alphaModFix/>
          </a:blip>
          <a:srcRect l="56515" t="22135" r="9892" b="26044"/>
          <a:stretch/>
        </p:blipFill>
        <p:spPr>
          <a:xfrm>
            <a:off x="2929808" y="4574241"/>
            <a:ext cx="398348" cy="409929"/>
          </a:xfrm>
          <a:prstGeom prst="rect">
            <a:avLst/>
          </a:prstGeom>
          <a:noFill/>
          <a:ln>
            <a:noFill/>
          </a:ln>
        </p:spPr>
      </p:pic>
      <p:sp>
        <p:nvSpPr>
          <p:cNvPr id="22" name="Google Shape;120;p8">
            <a:extLst>
              <a:ext uri="{FF2B5EF4-FFF2-40B4-BE49-F238E27FC236}">
                <a16:creationId xmlns:a16="http://schemas.microsoft.com/office/drawing/2014/main" id="{CACCAFAA-D7A8-911B-8378-96ADECFD82ED}"/>
              </a:ext>
            </a:extLst>
          </p:cNvPr>
          <p:cNvSpPr/>
          <p:nvPr/>
        </p:nvSpPr>
        <p:spPr>
          <a:xfrm>
            <a:off x="3526170" y="4067756"/>
            <a:ext cx="1654695" cy="200035"/>
          </a:xfrm>
          <a:prstGeom prst="rect">
            <a:avLst/>
          </a:prstGeom>
          <a:noFill/>
          <a:ln>
            <a:noFill/>
          </a:ln>
        </p:spPr>
        <p:txBody>
          <a:bodyPr spcFirstLastPara="1" wrap="square" lIns="45713" tIns="22850" rIns="45713" bIns="22850" anchor="t" anchorCtr="0">
            <a:spAutoFit/>
          </a:bodyPr>
          <a:lstStyle/>
          <a:p>
            <a:pPr marL="0" marR="0" lvl="0" indent="0" algn="l" defTabSz="457200" rtl="0" eaLnBrk="1" fontAlgn="auto" latinLnBrk="0" hangingPunct="1">
              <a:lnSpc>
                <a:spcPct val="100000"/>
              </a:lnSpc>
              <a:spcBef>
                <a:spcPts val="0"/>
              </a:spcBef>
              <a:spcAft>
                <a:spcPts val="0"/>
              </a:spcAft>
              <a:buClr>
                <a:srgbClr val="FFFEFF"/>
              </a:buClr>
              <a:buSzPts val="2000"/>
              <a:buFontTx/>
              <a:buNone/>
              <a:tabLst/>
              <a:defRPr/>
            </a:pPr>
            <a:r>
              <a:rPr kumimoji="0" lang="es-ES" sz="1000" b="1" i="0" u="none" strike="noStrike" kern="0" cap="none" spc="0" normalizeH="0" baseline="0" noProof="0">
                <a:ln>
                  <a:noFill/>
                </a:ln>
                <a:solidFill>
                  <a:srgbClr val="FFFEFF"/>
                </a:solidFill>
                <a:effectLst/>
                <a:uLnTx/>
                <a:uFillTx/>
                <a:latin typeface="Helvetica Neue" panose="020B0604020202020204" charset="0"/>
                <a:ea typeface="Poppins"/>
                <a:cs typeface="Poppins"/>
                <a:sym typeface="Poppins"/>
              </a:rPr>
              <a:t>UBER</a:t>
            </a:r>
            <a:endParaRPr kumimoji="0" sz="700" b="0" i="0" u="none" strike="noStrike" kern="0" cap="none" spc="0" normalizeH="0" baseline="0" noProof="0">
              <a:ln>
                <a:noFill/>
              </a:ln>
              <a:solidFill>
                <a:srgbClr val="000000"/>
              </a:solidFill>
              <a:effectLst/>
              <a:uLnTx/>
              <a:uFillTx/>
              <a:latin typeface="Helvetica Neue" panose="020B0604020202020204" charset="0"/>
              <a:ea typeface="+mn-ea"/>
              <a:cs typeface="Arial"/>
              <a:sym typeface="Arial"/>
            </a:endParaRPr>
          </a:p>
        </p:txBody>
      </p:sp>
      <p:sp>
        <p:nvSpPr>
          <p:cNvPr id="23" name="Google Shape;121;p8">
            <a:extLst>
              <a:ext uri="{FF2B5EF4-FFF2-40B4-BE49-F238E27FC236}">
                <a16:creationId xmlns:a16="http://schemas.microsoft.com/office/drawing/2014/main" id="{8C63412D-DC3D-63DA-B4BA-19A809EA108E}"/>
              </a:ext>
            </a:extLst>
          </p:cNvPr>
          <p:cNvSpPr/>
          <p:nvPr/>
        </p:nvSpPr>
        <p:spPr>
          <a:xfrm>
            <a:off x="3529611" y="4224620"/>
            <a:ext cx="1654695" cy="200035"/>
          </a:xfrm>
          <a:prstGeom prst="rect">
            <a:avLst/>
          </a:prstGeom>
          <a:noFill/>
          <a:ln>
            <a:noFill/>
          </a:ln>
        </p:spPr>
        <p:txBody>
          <a:bodyPr spcFirstLastPara="1" wrap="square" lIns="45713" tIns="22850" rIns="45713" bIns="22850" anchor="t" anchorCtr="0">
            <a:spAutoFit/>
          </a:bodyPr>
          <a:lstStyle/>
          <a:p>
            <a:pPr marL="0" marR="0" lvl="0" indent="0" algn="l" defTabSz="457200" rtl="0" eaLnBrk="1" fontAlgn="auto" latinLnBrk="0" hangingPunct="1">
              <a:lnSpc>
                <a:spcPct val="100000"/>
              </a:lnSpc>
              <a:spcBef>
                <a:spcPts val="0"/>
              </a:spcBef>
              <a:spcAft>
                <a:spcPts val="0"/>
              </a:spcAft>
              <a:buClr>
                <a:srgbClr val="FFFEFF"/>
              </a:buClr>
              <a:buSzPts val="2000"/>
              <a:buFontTx/>
              <a:buNone/>
              <a:tabLst/>
              <a:defRPr/>
            </a:pPr>
            <a:r>
              <a:rPr kumimoji="0" lang="es-ES" sz="1000" b="0" i="0" u="none" strike="noStrike" kern="0" cap="none" spc="0" normalizeH="0" baseline="0" noProof="0">
                <a:ln>
                  <a:noFill/>
                </a:ln>
                <a:solidFill>
                  <a:srgbClr val="FFFEFF"/>
                </a:solidFill>
                <a:effectLst/>
                <a:uLnTx/>
                <a:uFillTx/>
                <a:latin typeface="Helvetica Neue" panose="020B0604020202020204" charset="0"/>
                <a:ea typeface="Poppins"/>
                <a:cs typeface="Poppins"/>
                <a:sym typeface="Poppins"/>
              </a:rPr>
              <a:t>Marzo 2009</a:t>
            </a:r>
            <a:endParaRPr kumimoji="0" sz="700" b="0" i="0" u="none" strike="noStrike" kern="0" cap="none" spc="0" normalizeH="0" baseline="0" noProof="0">
              <a:ln>
                <a:noFill/>
              </a:ln>
              <a:solidFill>
                <a:srgbClr val="000000"/>
              </a:solidFill>
              <a:effectLst/>
              <a:uLnTx/>
              <a:uFillTx/>
              <a:latin typeface="Helvetica Neue" panose="020B0604020202020204" charset="0"/>
              <a:ea typeface="+mn-ea"/>
              <a:cs typeface="Arial"/>
              <a:sym typeface="Arial"/>
            </a:endParaRPr>
          </a:p>
        </p:txBody>
      </p:sp>
      <p:pic>
        <p:nvPicPr>
          <p:cNvPr id="24" name="Google Shape;122;p8" descr="customeronlineinfo.in | Uber, ? logo, Uber ride">
            <a:extLst>
              <a:ext uri="{FF2B5EF4-FFF2-40B4-BE49-F238E27FC236}">
                <a16:creationId xmlns:a16="http://schemas.microsoft.com/office/drawing/2014/main" id="{3E308E10-CFB5-4588-63EF-EB7E9ACAB964}"/>
              </a:ext>
            </a:extLst>
          </p:cNvPr>
          <p:cNvPicPr preferRelativeResize="0"/>
          <p:nvPr/>
        </p:nvPicPr>
        <p:blipFill rotWithShape="1">
          <a:blip r:embed="rId9">
            <a:alphaModFix/>
          </a:blip>
          <a:srcRect/>
          <a:stretch/>
        </p:blipFill>
        <p:spPr>
          <a:xfrm>
            <a:off x="2857348" y="3876862"/>
            <a:ext cx="714375" cy="714375"/>
          </a:xfrm>
          <a:prstGeom prst="rect">
            <a:avLst/>
          </a:prstGeom>
          <a:noFill/>
          <a:ln>
            <a:noFill/>
          </a:ln>
        </p:spPr>
      </p:pic>
      <p:pic>
        <p:nvPicPr>
          <p:cNvPr id="25" name="Google Shape;123;p8" descr="Apple Logo iPhone 4S Wallpaper by SimpleWallpapers on DeviantArt">
            <a:extLst>
              <a:ext uri="{FF2B5EF4-FFF2-40B4-BE49-F238E27FC236}">
                <a16:creationId xmlns:a16="http://schemas.microsoft.com/office/drawing/2014/main" id="{7E5F9607-DCB9-5273-1510-94492F732785}"/>
              </a:ext>
            </a:extLst>
          </p:cNvPr>
          <p:cNvPicPr preferRelativeResize="0"/>
          <p:nvPr/>
        </p:nvPicPr>
        <p:blipFill rotWithShape="1">
          <a:blip r:embed="rId10">
            <a:alphaModFix/>
          </a:blip>
          <a:srcRect l="76562" t="60343" r="3818" b="24848"/>
          <a:stretch/>
        </p:blipFill>
        <p:spPr>
          <a:xfrm>
            <a:off x="2072725" y="1337375"/>
            <a:ext cx="292505" cy="331189"/>
          </a:xfrm>
          <a:prstGeom prst="rect">
            <a:avLst/>
          </a:prstGeom>
          <a:noFill/>
          <a:ln>
            <a:noFill/>
          </a:ln>
        </p:spPr>
      </p:pic>
      <p:sp>
        <p:nvSpPr>
          <p:cNvPr id="26" name="Google Shape;124;p8">
            <a:extLst>
              <a:ext uri="{FF2B5EF4-FFF2-40B4-BE49-F238E27FC236}">
                <a16:creationId xmlns:a16="http://schemas.microsoft.com/office/drawing/2014/main" id="{A5302EF7-D5FB-0966-86DF-B21E79FD54A4}"/>
              </a:ext>
            </a:extLst>
          </p:cNvPr>
          <p:cNvSpPr/>
          <p:nvPr/>
        </p:nvSpPr>
        <p:spPr>
          <a:xfrm>
            <a:off x="2392124" y="1473493"/>
            <a:ext cx="1654695" cy="200035"/>
          </a:xfrm>
          <a:prstGeom prst="rect">
            <a:avLst/>
          </a:prstGeom>
          <a:noFill/>
          <a:ln>
            <a:noFill/>
          </a:ln>
        </p:spPr>
        <p:txBody>
          <a:bodyPr spcFirstLastPara="1" wrap="square" lIns="45713" tIns="22850" rIns="45713" bIns="22850" anchor="t" anchorCtr="0">
            <a:spAutoFit/>
          </a:bodyPr>
          <a:lstStyle/>
          <a:p>
            <a:pPr marL="0" marR="0" lvl="0" indent="0" algn="l" defTabSz="457200" rtl="0" eaLnBrk="1" fontAlgn="auto" latinLnBrk="0" hangingPunct="1">
              <a:lnSpc>
                <a:spcPct val="100000"/>
              </a:lnSpc>
              <a:spcBef>
                <a:spcPts val="0"/>
              </a:spcBef>
              <a:spcAft>
                <a:spcPts val="0"/>
              </a:spcAft>
              <a:buClr>
                <a:srgbClr val="FFFEFF"/>
              </a:buClr>
              <a:buSzPts val="2000"/>
              <a:buFontTx/>
              <a:buNone/>
              <a:tabLst/>
              <a:defRPr/>
            </a:pPr>
            <a:r>
              <a:rPr kumimoji="0" lang="es-ES" sz="1000" b="0" i="0" u="none" strike="noStrike" kern="0" cap="none" spc="0" normalizeH="0" baseline="0" noProof="0">
                <a:ln>
                  <a:noFill/>
                </a:ln>
                <a:solidFill>
                  <a:srgbClr val="FFFEFF"/>
                </a:solidFill>
                <a:effectLst/>
                <a:uLnTx/>
                <a:uFillTx/>
                <a:latin typeface="Helvetica Neue" panose="020B0604020202020204" charset="0"/>
                <a:ea typeface="Poppins"/>
                <a:cs typeface="Poppins"/>
                <a:sym typeface="Poppins"/>
              </a:rPr>
              <a:t>Junio 2007</a:t>
            </a:r>
            <a:endParaRPr kumimoji="0" sz="700" b="0" i="0" u="none" strike="noStrike" kern="0" cap="none" spc="0" normalizeH="0" baseline="0" noProof="0">
              <a:ln>
                <a:noFill/>
              </a:ln>
              <a:solidFill>
                <a:srgbClr val="000000"/>
              </a:solidFill>
              <a:effectLst/>
              <a:uLnTx/>
              <a:uFillTx/>
              <a:latin typeface="Helvetica Neue" panose="020B0604020202020204" charset="0"/>
              <a:ea typeface="+mn-ea"/>
              <a:cs typeface="Arial"/>
              <a:sym typeface="Arial"/>
            </a:endParaRPr>
          </a:p>
        </p:txBody>
      </p:sp>
      <p:sp>
        <p:nvSpPr>
          <p:cNvPr id="27" name="Google Shape;125;p8">
            <a:extLst>
              <a:ext uri="{FF2B5EF4-FFF2-40B4-BE49-F238E27FC236}">
                <a16:creationId xmlns:a16="http://schemas.microsoft.com/office/drawing/2014/main" id="{CD407D6F-866B-9DDE-7E98-1598FCBFA8EB}"/>
              </a:ext>
            </a:extLst>
          </p:cNvPr>
          <p:cNvSpPr/>
          <p:nvPr/>
        </p:nvSpPr>
        <p:spPr>
          <a:xfrm>
            <a:off x="2392124" y="1311868"/>
            <a:ext cx="966367" cy="200035"/>
          </a:xfrm>
          <a:prstGeom prst="rect">
            <a:avLst/>
          </a:prstGeom>
          <a:noFill/>
          <a:ln>
            <a:noFill/>
          </a:ln>
        </p:spPr>
        <p:txBody>
          <a:bodyPr spcFirstLastPara="1" wrap="square" lIns="45713" tIns="22850" rIns="45713" bIns="22850" anchor="t" anchorCtr="0">
            <a:spAutoFit/>
          </a:bodyPr>
          <a:lstStyle/>
          <a:p>
            <a:pPr marL="0" marR="0" lvl="0" indent="0" algn="l" defTabSz="457200" rtl="0" eaLnBrk="1" fontAlgn="auto" latinLnBrk="0" hangingPunct="1">
              <a:lnSpc>
                <a:spcPct val="100000"/>
              </a:lnSpc>
              <a:spcBef>
                <a:spcPts val="0"/>
              </a:spcBef>
              <a:spcAft>
                <a:spcPts val="0"/>
              </a:spcAft>
              <a:buClr>
                <a:srgbClr val="FFFEFF"/>
              </a:buClr>
              <a:buSzPts val="2000"/>
              <a:buFontTx/>
              <a:buNone/>
              <a:tabLst/>
              <a:defRPr/>
            </a:pPr>
            <a:r>
              <a:rPr kumimoji="0" lang="es-ES" sz="1000" b="1" i="0" u="none" strike="noStrike" kern="0" cap="none" spc="0" normalizeH="0" baseline="0" noProof="0">
                <a:ln>
                  <a:noFill/>
                </a:ln>
                <a:solidFill>
                  <a:srgbClr val="FFFEFF"/>
                </a:solidFill>
                <a:effectLst/>
                <a:uLnTx/>
                <a:uFillTx/>
                <a:latin typeface="Helvetica Neue" panose="020B0604020202020204" charset="0"/>
                <a:ea typeface="Poppins"/>
                <a:cs typeface="Poppins"/>
                <a:sym typeface="Poppins"/>
              </a:rPr>
              <a:t>Iphone 1</a:t>
            </a:r>
            <a:endParaRPr kumimoji="0" sz="700" b="0" i="0" u="none" strike="noStrike" kern="0" cap="none" spc="0" normalizeH="0" baseline="0" noProof="0">
              <a:ln>
                <a:noFill/>
              </a:ln>
              <a:solidFill>
                <a:srgbClr val="000000"/>
              </a:solidFill>
              <a:effectLst/>
              <a:uLnTx/>
              <a:uFillTx/>
              <a:latin typeface="Helvetica Neue" panose="020B0604020202020204" charset="0"/>
              <a:ea typeface="+mn-ea"/>
              <a:cs typeface="Arial"/>
              <a:sym typeface="Arial"/>
            </a:endParaRPr>
          </a:p>
        </p:txBody>
      </p:sp>
      <p:pic>
        <p:nvPicPr>
          <p:cNvPr id="28" name="Google Shape;126;p8" descr="White 3g icon - Free white 3g icons">
            <a:extLst>
              <a:ext uri="{FF2B5EF4-FFF2-40B4-BE49-F238E27FC236}">
                <a16:creationId xmlns:a16="http://schemas.microsoft.com/office/drawing/2014/main" id="{1DF9A6CB-BE91-341D-1752-6730CA85F4B3}"/>
              </a:ext>
            </a:extLst>
          </p:cNvPr>
          <p:cNvPicPr preferRelativeResize="0"/>
          <p:nvPr/>
        </p:nvPicPr>
        <p:blipFill rotWithShape="1">
          <a:blip r:embed="rId11">
            <a:alphaModFix/>
          </a:blip>
          <a:srcRect/>
          <a:stretch/>
        </p:blipFill>
        <p:spPr>
          <a:xfrm>
            <a:off x="3345638" y="1315650"/>
            <a:ext cx="327187" cy="327187"/>
          </a:xfrm>
          <a:prstGeom prst="rect">
            <a:avLst/>
          </a:prstGeom>
          <a:noFill/>
          <a:ln>
            <a:noFill/>
          </a:ln>
        </p:spPr>
      </p:pic>
      <p:sp>
        <p:nvSpPr>
          <p:cNvPr id="29" name="Google Shape;127;p8">
            <a:extLst>
              <a:ext uri="{FF2B5EF4-FFF2-40B4-BE49-F238E27FC236}">
                <a16:creationId xmlns:a16="http://schemas.microsoft.com/office/drawing/2014/main" id="{38F39ACD-0104-A4E4-ECBF-4F81EB4D0AD7}"/>
              </a:ext>
            </a:extLst>
          </p:cNvPr>
          <p:cNvSpPr/>
          <p:nvPr/>
        </p:nvSpPr>
        <p:spPr>
          <a:xfrm>
            <a:off x="3695588" y="1473493"/>
            <a:ext cx="1654695" cy="200035"/>
          </a:xfrm>
          <a:prstGeom prst="rect">
            <a:avLst/>
          </a:prstGeom>
          <a:noFill/>
          <a:ln>
            <a:noFill/>
          </a:ln>
        </p:spPr>
        <p:txBody>
          <a:bodyPr spcFirstLastPara="1" wrap="square" lIns="45713" tIns="22850" rIns="45713" bIns="22850" anchor="t" anchorCtr="0">
            <a:spAutoFit/>
          </a:bodyPr>
          <a:lstStyle/>
          <a:p>
            <a:pPr marL="0" marR="0" lvl="0" indent="0" algn="l" defTabSz="457200" rtl="0" eaLnBrk="1" fontAlgn="auto" latinLnBrk="0" hangingPunct="1">
              <a:lnSpc>
                <a:spcPct val="100000"/>
              </a:lnSpc>
              <a:spcBef>
                <a:spcPts val="0"/>
              </a:spcBef>
              <a:spcAft>
                <a:spcPts val="0"/>
              </a:spcAft>
              <a:buClr>
                <a:srgbClr val="FFFEFF"/>
              </a:buClr>
              <a:buSzPts val="2000"/>
              <a:buFontTx/>
              <a:buNone/>
              <a:tabLst/>
              <a:defRPr/>
            </a:pPr>
            <a:r>
              <a:rPr kumimoji="0" lang="es-ES" sz="1000" b="0" i="0" u="none" strike="noStrike" kern="0" cap="none" spc="0" normalizeH="0" baseline="0" noProof="0">
                <a:ln>
                  <a:noFill/>
                </a:ln>
                <a:solidFill>
                  <a:srgbClr val="FFFEFF"/>
                </a:solidFill>
                <a:effectLst/>
                <a:uLnTx/>
                <a:uFillTx/>
                <a:latin typeface="Helvetica Neue" panose="020B0604020202020204" charset="0"/>
                <a:ea typeface="Poppins"/>
                <a:cs typeface="Poppins"/>
                <a:sym typeface="Poppins"/>
              </a:rPr>
              <a:t>Diciembre 2008</a:t>
            </a:r>
            <a:endParaRPr kumimoji="0" sz="700" b="0" i="0" u="none" strike="noStrike" kern="0" cap="none" spc="0" normalizeH="0" baseline="0" noProof="0">
              <a:ln>
                <a:noFill/>
              </a:ln>
              <a:solidFill>
                <a:srgbClr val="000000"/>
              </a:solidFill>
              <a:effectLst/>
              <a:uLnTx/>
              <a:uFillTx/>
              <a:latin typeface="Helvetica Neue" panose="020B0604020202020204" charset="0"/>
              <a:ea typeface="+mn-ea"/>
              <a:cs typeface="Arial"/>
              <a:sym typeface="Arial"/>
            </a:endParaRPr>
          </a:p>
        </p:txBody>
      </p:sp>
      <p:sp>
        <p:nvSpPr>
          <p:cNvPr id="30" name="Google Shape;128;p8">
            <a:extLst>
              <a:ext uri="{FF2B5EF4-FFF2-40B4-BE49-F238E27FC236}">
                <a16:creationId xmlns:a16="http://schemas.microsoft.com/office/drawing/2014/main" id="{857C5489-A7AE-44AE-B7B1-113F6222DE39}"/>
              </a:ext>
            </a:extLst>
          </p:cNvPr>
          <p:cNvSpPr/>
          <p:nvPr/>
        </p:nvSpPr>
        <p:spPr>
          <a:xfrm>
            <a:off x="3695588" y="1311868"/>
            <a:ext cx="1317597" cy="200035"/>
          </a:xfrm>
          <a:prstGeom prst="rect">
            <a:avLst/>
          </a:prstGeom>
          <a:noFill/>
          <a:ln>
            <a:noFill/>
          </a:ln>
        </p:spPr>
        <p:txBody>
          <a:bodyPr spcFirstLastPara="1" wrap="square" lIns="45713" tIns="22850" rIns="45713" bIns="22850" anchor="t" anchorCtr="0">
            <a:spAutoFit/>
          </a:bodyPr>
          <a:lstStyle/>
          <a:p>
            <a:pPr marL="0" marR="0" lvl="0" indent="0" algn="l" defTabSz="457200" rtl="0" eaLnBrk="1" fontAlgn="auto" latinLnBrk="0" hangingPunct="1">
              <a:lnSpc>
                <a:spcPct val="100000"/>
              </a:lnSpc>
              <a:spcBef>
                <a:spcPts val="0"/>
              </a:spcBef>
              <a:spcAft>
                <a:spcPts val="0"/>
              </a:spcAft>
              <a:buClr>
                <a:srgbClr val="FFFEFF"/>
              </a:buClr>
              <a:buSzPts val="2000"/>
              <a:buFontTx/>
              <a:buNone/>
              <a:tabLst/>
              <a:defRPr/>
            </a:pPr>
            <a:r>
              <a:rPr kumimoji="0" lang="es-ES" sz="1000" b="1" i="0" u="none" strike="noStrike" kern="0" cap="none" spc="0" normalizeH="0" baseline="0" noProof="0">
                <a:ln>
                  <a:noFill/>
                </a:ln>
                <a:solidFill>
                  <a:srgbClr val="FFFEFF"/>
                </a:solidFill>
                <a:effectLst/>
                <a:uLnTx/>
                <a:uFillTx/>
                <a:latin typeface="Helvetica Neue" panose="020B0604020202020204" charset="0"/>
                <a:ea typeface="Poppins"/>
                <a:cs typeface="Poppins"/>
                <a:sym typeface="Poppins"/>
              </a:rPr>
              <a:t>Conectividad 3G</a:t>
            </a:r>
            <a:endParaRPr kumimoji="0" sz="700" b="0" i="0" u="none" strike="noStrike" kern="0" cap="none" spc="0" normalizeH="0" baseline="0" noProof="0">
              <a:ln>
                <a:noFill/>
              </a:ln>
              <a:solidFill>
                <a:srgbClr val="000000"/>
              </a:solidFill>
              <a:effectLst/>
              <a:uLnTx/>
              <a:uFillTx/>
              <a:latin typeface="Helvetica Neue" panose="020B0604020202020204" charset="0"/>
              <a:ea typeface="+mn-ea"/>
              <a:cs typeface="Arial"/>
              <a:sym typeface="Arial"/>
            </a:endParaRPr>
          </a:p>
        </p:txBody>
      </p:sp>
      <p:pic>
        <p:nvPicPr>
          <p:cNvPr id="31" name="Google Shape;129;p8" descr="Apple Logo iPhone 4S Wallpaper by SimpleWallpapers on DeviantArt">
            <a:extLst>
              <a:ext uri="{FF2B5EF4-FFF2-40B4-BE49-F238E27FC236}">
                <a16:creationId xmlns:a16="http://schemas.microsoft.com/office/drawing/2014/main" id="{480EDCB6-895B-FFF3-87BF-C778198377BF}"/>
              </a:ext>
            </a:extLst>
          </p:cNvPr>
          <p:cNvPicPr preferRelativeResize="0"/>
          <p:nvPr/>
        </p:nvPicPr>
        <p:blipFill rotWithShape="1">
          <a:blip r:embed="rId10">
            <a:alphaModFix/>
          </a:blip>
          <a:srcRect l="76562" t="60343" r="3818" b="24848"/>
          <a:stretch/>
        </p:blipFill>
        <p:spPr>
          <a:xfrm>
            <a:off x="4601455" y="4069621"/>
            <a:ext cx="292505" cy="331189"/>
          </a:xfrm>
          <a:prstGeom prst="rect">
            <a:avLst/>
          </a:prstGeom>
          <a:noFill/>
          <a:ln>
            <a:noFill/>
          </a:ln>
        </p:spPr>
      </p:pic>
      <p:sp>
        <p:nvSpPr>
          <p:cNvPr id="32" name="Google Shape;130;p8">
            <a:extLst>
              <a:ext uri="{FF2B5EF4-FFF2-40B4-BE49-F238E27FC236}">
                <a16:creationId xmlns:a16="http://schemas.microsoft.com/office/drawing/2014/main" id="{0C1A1526-CD54-E20B-27D0-3D1B020FA9B7}"/>
              </a:ext>
            </a:extLst>
          </p:cNvPr>
          <p:cNvSpPr/>
          <p:nvPr/>
        </p:nvSpPr>
        <p:spPr>
          <a:xfrm>
            <a:off x="4920854" y="4205739"/>
            <a:ext cx="1654695" cy="200035"/>
          </a:xfrm>
          <a:prstGeom prst="rect">
            <a:avLst/>
          </a:prstGeom>
          <a:noFill/>
          <a:ln>
            <a:noFill/>
          </a:ln>
        </p:spPr>
        <p:txBody>
          <a:bodyPr spcFirstLastPara="1" wrap="square" lIns="45713" tIns="22850" rIns="45713" bIns="22850" anchor="t" anchorCtr="0">
            <a:spAutoFit/>
          </a:bodyPr>
          <a:lstStyle/>
          <a:p>
            <a:pPr marL="0" marR="0" lvl="0" indent="0" algn="l" defTabSz="457200" rtl="0" eaLnBrk="1" fontAlgn="auto" latinLnBrk="0" hangingPunct="1">
              <a:lnSpc>
                <a:spcPct val="100000"/>
              </a:lnSpc>
              <a:spcBef>
                <a:spcPts val="0"/>
              </a:spcBef>
              <a:spcAft>
                <a:spcPts val="0"/>
              </a:spcAft>
              <a:buClr>
                <a:srgbClr val="FFFEFF"/>
              </a:buClr>
              <a:buSzPts val="2000"/>
              <a:buFontTx/>
              <a:buNone/>
              <a:tabLst/>
              <a:defRPr/>
            </a:pPr>
            <a:r>
              <a:rPr kumimoji="0" lang="es-ES" sz="1000" b="0" i="0" u="none" strike="noStrike" kern="0" cap="none" spc="0" normalizeH="0" baseline="0" noProof="0">
                <a:ln>
                  <a:noFill/>
                </a:ln>
                <a:solidFill>
                  <a:srgbClr val="FFFEFF"/>
                </a:solidFill>
                <a:effectLst/>
                <a:uLnTx/>
                <a:uFillTx/>
                <a:latin typeface="Helvetica Neue" panose="020B0604020202020204" charset="0"/>
                <a:ea typeface="Poppins"/>
                <a:cs typeface="Poppins"/>
                <a:sym typeface="Poppins"/>
              </a:rPr>
              <a:t>Abril 2010</a:t>
            </a:r>
            <a:endParaRPr kumimoji="0" sz="700" b="0" i="0" u="none" strike="noStrike" kern="0" cap="none" spc="0" normalizeH="0" baseline="0" noProof="0">
              <a:ln>
                <a:noFill/>
              </a:ln>
              <a:solidFill>
                <a:srgbClr val="000000"/>
              </a:solidFill>
              <a:effectLst/>
              <a:uLnTx/>
              <a:uFillTx/>
              <a:latin typeface="Helvetica Neue" panose="020B0604020202020204" charset="0"/>
              <a:ea typeface="+mn-ea"/>
              <a:cs typeface="Arial"/>
              <a:sym typeface="Arial"/>
            </a:endParaRPr>
          </a:p>
        </p:txBody>
      </p:sp>
      <p:sp>
        <p:nvSpPr>
          <p:cNvPr id="33" name="Google Shape;131;p8">
            <a:extLst>
              <a:ext uri="{FF2B5EF4-FFF2-40B4-BE49-F238E27FC236}">
                <a16:creationId xmlns:a16="http://schemas.microsoft.com/office/drawing/2014/main" id="{5EB6AB5A-897E-321D-5473-D4C2CF8DD61E}"/>
              </a:ext>
            </a:extLst>
          </p:cNvPr>
          <p:cNvSpPr/>
          <p:nvPr/>
        </p:nvSpPr>
        <p:spPr>
          <a:xfrm>
            <a:off x="4920854" y="4044114"/>
            <a:ext cx="966367" cy="200035"/>
          </a:xfrm>
          <a:prstGeom prst="rect">
            <a:avLst/>
          </a:prstGeom>
          <a:noFill/>
          <a:ln>
            <a:noFill/>
          </a:ln>
        </p:spPr>
        <p:txBody>
          <a:bodyPr spcFirstLastPara="1" wrap="square" lIns="45713" tIns="22850" rIns="45713" bIns="22850" anchor="t" anchorCtr="0">
            <a:spAutoFit/>
          </a:bodyPr>
          <a:lstStyle/>
          <a:p>
            <a:pPr marL="0" marR="0" lvl="0" indent="0" algn="l" defTabSz="457200" rtl="0" eaLnBrk="1" fontAlgn="auto" latinLnBrk="0" hangingPunct="1">
              <a:lnSpc>
                <a:spcPct val="100000"/>
              </a:lnSpc>
              <a:spcBef>
                <a:spcPts val="0"/>
              </a:spcBef>
              <a:spcAft>
                <a:spcPts val="0"/>
              </a:spcAft>
              <a:buClr>
                <a:srgbClr val="FFFEFF"/>
              </a:buClr>
              <a:buSzPts val="2000"/>
              <a:buFontTx/>
              <a:buNone/>
              <a:tabLst/>
              <a:defRPr/>
            </a:pPr>
            <a:r>
              <a:rPr kumimoji="0" lang="es-ES" sz="1000" b="1" i="0" u="none" strike="noStrike" kern="0" cap="none" spc="0" normalizeH="0" baseline="0" noProof="0">
                <a:ln>
                  <a:noFill/>
                </a:ln>
                <a:solidFill>
                  <a:srgbClr val="FFFEFF"/>
                </a:solidFill>
                <a:effectLst/>
                <a:uLnTx/>
                <a:uFillTx/>
                <a:latin typeface="Helvetica Neue" panose="020B0604020202020204" charset="0"/>
                <a:ea typeface="Poppins"/>
                <a:cs typeface="Poppins"/>
                <a:sym typeface="Poppins"/>
              </a:rPr>
              <a:t>Apple Ipad</a:t>
            </a:r>
            <a:endParaRPr kumimoji="0" sz="1000" b="1" i="0" u="none" strike="noStrike" kern="0" cap="none" spc="0" normalizeH="0" baseline="0" noProof="0">
              <a:ln>
                <a:noFill/>
              </a:ln>
              <a:solidFill>
                <a:srgbClr val="FFFEFF"/>
              </a:solidFill>
              <a:effectLst/>
              <a:uLnTx/>
              <a:uFillTx/>
              <a:latin typeface="Helvetica Neue" panose="020B0604020202020204" charset="0"/>
              <a:ea typeface="Poppins"/>
              <a:cs typeface="Poppins"/>
              <a:sym typeface="Poppins"/>
            </a:endParaRPr>
          </a:p>
        </p:txBody>
      </p:sp>
      <p:pic>
        <p:nvPicPr>
          <p:cNvPr id="34" name="Google Shape;132;p8" descr="303 Instagram Icon Black Stock Video Footage - 4K and HD Video Clips |  Shutterstock">
            <a:extLst>
              <a:ext uri="{FF2B5EF4-FFF2-40B4-BE49-F238E27FC236}">
                <a16:creationId xmlns:a16="http://schemas.microsoft.com/office/drawing/2014/main" id="{C0BFC2DB-9708-1DC8-7287-4316D7C3C10B}"/>
              </a:ext>
            </a:extLst>
          </p:cNvPr>
          <p:cNvPicPr preferRelativeResize="0"/>
          <p:nvPr/>
        </p:nvPicPr>
        <p:blipFill rotWithShape="1">
          <a:blip r:embed="rId12">
            <a:alphaModFix/>
          </a:blip>
          <a:srcRect l="27461" t="38826" r="25987" b="38578"/>
          <a:stretch/>
        </p:blipFill>
        <p:spPr>
          <a:xfrm>
            <a:off x="4767847" y="2077182"/>
            <a:ext cx="1167653" cy="318810"/>
          </a:xfrm>
          <a:prstGeom prst="rect">
            <a:avLst/>
          </a:prstGeom>
          <a:noFill/>
          <a:ln>
            <a:noFill/>
          </a:ln>
        </p:spPr>
      </p:pic>
      <p:sp>
        <p:nvSpPr>
          <p:cNvPr id="35" name="Google Shape;133;p8">
            <a:extLst>
              <a:ext uri="{FF2B5EF4-FFF2-40B4-BE49-F238E27FC236}">
                <a16:creationId xmlns:a16="http://schemas.microsoft.com/office/drawing/2014/main" id="{B476198C-B4EB-3F77-6AC4-4CC1B9AF9DE7}"/>
              </a:ext>
            </a:extLst>
          </p:cNvPr>
          <p:cNvSpPr/>
          <p:nvPr/>
        </p:nvSpPr>
        <p:spPr>
          <a:xfrm>
            <a:off x="5140254" y="2303212"/>
            <a:ext cx="1654695" cy="200035"/>
          </a:xfrm>
          <a:prstGeom prst="rect">
            <a:avLst/>
          </a:prstGeom>
          <a:noFill/>
          <a:ln>
            <a:noFill/>
          </a:ln>
        </p:spPr>
        <p:txBody>
          <a:bodyPr spcFirstLastPara="1" wrap="square" lIns="45713" tIns="22850" rIns="45713" bIns="22850" anchor="t" anchorCtr="0">
            <a:spAutoFit/>
          </a:bodyPr>
          <a:lstStyle/>
          <a:p>
            <a:pPr marL="0" marR="0" lvl="0" indent="0" algn="l" defTabSz="457200" rtl="0" eaLnBrk="1" fontAlgn="auto" latinLnBrk="0" hangingPunct="1">
              <a:lnSpc>
                <a:spcPct val="100000"/>
              </a:lnSpc>
              <a:spcBef>
                <a:spcPts val="0"/>
              </a:spcBef>
              <a:spcAft>
                <a:spcPts val="0"/>
              </a:spcAft>
              <a:buClr>
                <a:srgbClr val="FFFEFF"/>
              </a:buClr>
              <a:buSzPts val="2000"/>
              <a:buFontTx/>
              <a:buNone/>
              <a:tabLst/>
              <a:defRPr/>
            </a:pPr>
            <a:r>
              <a:rPr kumimoji="0" lang="es-ES" sz="1000" b="0" i="0" u="none" strike="noStrike" kern="0" cap="none" spc="0" normalizeH="0" baseline="0" noProof="0">
                <a:ln>
                  <a:noFill/>
                </a:ln>
                <a:solidFill>
                  <a:srgbClr val="FFFEFF"/>
                </a:solidFill>
                <a:effectLst/>
                <a:uLnTx/>
                <a:uFillTx/>
                <a:latin typeface="Helvetica Neue" panose="020B0604020202020204" charset="0"/>
                <a:ea typeface="Poppins"/>
                <a:cs typeface="Poppins"/>
                <a:sym typeface="Poppins"/>
              </a:rPr>
              <a:t>Octubre 2010</a:t>
            </a:r>
            <a:endParaRPr kumimoji="0" sz="700" b="0" i="0" u="none" strike="noStrike" kern="0" cap="none" spc="0" normalizeH="0" baseline="0" noProof="0">
              <a:ln>
                <a:noFill/>
              </a:ln>
              <a:solidFill>
                <a:srgbClr val="000000"/>
              </a:solidFill>
              <a:effectLst/>
              <a:uLnTx/>
              <a:uFillTx/>
              <a:latin typeface="Helvetica Neue" panose="020B0604020202020204" charset="0"/>
              <a:ea typeface="+mn-ea"/>
              <a:cs typeface="Arial"/>
              <a:sym typeface="Arial"/>
            </a:endParaRPr>
          </a:p>
        </p:txBody>
      </p:sp>
      <p:pic>
        <p:nvPicPr>
          <p:cNvPr id="36" name="Google Shape;134;p8" descr="Tiktok social media icon logo on transparent background PNG - Similar PNG">
            <a:extLst>
              <a:ext uri="{FF2B5EF4-FFF2-40B4-BE49-F238E27FC236}">
                <a16:creationId xmlns:a16="http://schemas.microsoft.com/office/drawing/2014/main" id="{D2D4FB15-1746-9922-F6CF-15BDA48FE11C}"/>
              </a:ext>
            </a:extLst>
          </p:cNvPr>
          <p:cNvPicPr preferRelativeResize="0"/>
          <p:nvPr/>
        </p:nvPicPr>
        <p:blipFill rotWithShape="1">
          <a:blip r:embed="rId13">
            <a:alphaModFix/>
          </a:blip>
          <a:srcRect l="12316" t="23286" r="12316" b="30861"/>
          <a:stretch/>
        </p:blipFill>
        <p:spPr>
          <a:xfrm>
            <a:off x="7038281" y="2436847"/>
            <a:ext cx="927247" cy="317326"/>
          </a:xfrm>
          <a:prstGeom prst="rect">
            <a:avLst/>
          </a:prstGeom>
          <a:noFill/>
          <a:ln>
            <a:noFill/>
          </a:ln>
        </p:spPr>
      </p:pic>
      <p:sp>
        <p:nvSpPr>
          <p:cNvPr id="37" name="Google Shape;135;p8">
            <a:extLst>
              <a:ext uri="{FF2B5EF4-FFF2-40B4-BE49-F238E27FC236}">
                <a16:creationId xmlns:a16="http://schemas.microsoft.com/office/drawing/2014/main" id="{4009487B-E17D-77EA-6922-0C7D9145C5C2}"/>
              </a:ext>
            </a:extLst>
          </p:cNvPr>
          <p:cNvSpPr/>
          <p:nvPr/>
        </p:nvSpPr>
        <p:spPr>
          <a:xfrm>
            <a:off x="7103892" y="2781984"/>
            <a:ext cx="1654695" cy="200035"/>
          </a:xfrm>
          <a:prstGeom prst="rect">
            <a:avLst/>
          </a:prstGeom>
          <a:noFill/>
          <a:ln>
            <a:noFill/>
          </a:ln>
        </p:spPr>
        <p:txBody>
          <a:bodyPr spcFirstLastPara="1" wrap="square" lIns="45713" tIns="22850" rIns="45713" bIns="22850" anchor="t" anchorCtr="0">
            <a:spAutoFit/>
          </a:bodyPr>
          <a:lstStyle/>
          <a:p>
            <a:pPr marL="0" marR="0" lvl="0" indent="0" algn="l" defTabSz="457200" rtl="0" eaLnBrk="1" fontAlgn="auto" latinLnBrk="0" hangingPunct="1">
              <a:lnSpc>
                <a:spcPct val="100000"/>
              </a:lnSpc>
              <a:spcBef>
                <a:spcPts val="0"/>
              </a:spcBef>
              <a:spcAft>
                <a:spcPts val="0"/>
              </a:spcAft>
              <a:buClr>
                <a:srgbClr val="FFFEFF"/>
              </a:buClr>
              <a:buSzPts val="2000"/>
              <a:buFontTx/>
              <a:buNone/>
              <a:tabLst/>
              <a:defRPr/>
            </a:pPr>
            <a:r>
              <a:rPr kumimoji="0" lang="es-ES" sz="1000" b="0" i="0" u="none" strike="noStrike" kern="0" cap="none" spc="0" normalizeH="0" baseline="0" noProof="0">
                <a:ln>
                  <a:noFill/>
                </a:ln>
                <a:solidFill>
                  <a:srgbClr val="FFFEFF"/>
                </a:solidFill>
                <a:effectLst/>
                <a:uLnTx/>
                <a:uFillTx/>
                <a:latin typeface="Helvetica Neue" panose="020B0604020202020204" charset="0"/>
                <a:ea typeface="Poppins"/>
                <a:cs typeface="Poppins"/>
                <a:sym typeface="Poppins"/>
              </a:rPr>
              <a:t>Septiembre 2016</a:t>
            </a:r>
            <a:endParaRPr kumimoji="0" sz="700" b="0" i="0" u="none" strike="noStrike" kern="0" cap="none" spc="0" normalizeH="0" baseline="0" noProof="0">
              <a:ln>
                <a:noFill/>
              </a:ln>
              <a:solidFill>
                <a:srgbClr val="000000"/>
              </a:solidFill>
              <a:effectLst/>
              <a:uLnTx/>
              <a:uFillTx/>
              <a:latin typeface="Helvetica Neue" panose="020B0604020202020204" charset="0"/>
              <a:ea typeface="+mn-ea"/>
              <a:cs typeface="Arial"/>
              <a:sym typeface="Arial"/>
            </a:endParaRPr>
          </a:p>
        </p:txBody>
      </p:sp>
      <p:pic>
        <p:nvPicPr>
          <p:cNvPr id="41" name="Google Shape;139;p8" descr="YouTube logo and symbol, meaning, history, PNG, brand">
            <a:extLst>
              <a:ext uri="{FF2B5EF4-FFF2-40B4-BE49-F238E27FC236}">
                <a16:creationId xmlns:a16="http://schemas.microsoft.com/office/drawing/2014/main" id="{1142DBDB-B3F9-04E4-7A8E-31FB36DF6F06}"/>
              </a:ext>
            </a:extLst>
          </p:cNvPr>
          <p:cNvPicPr preferRelativeResize="0"/>
          <p:nvPr/>
        </p:nvPicPr>
        <p:blipFill rotWithShape="1">
          <a:blip r:embed="rId14">
            <a:alphaModFix/>
          </a:blip>
          <a:srcRect/>
          <a:stretch/>
        </p:blipFill>
        <p:spPr>
          <a:xfrm>
            <a:off x="1188887" y="1798901"/>
            <a:ext cx="833976" cy="462504"/>
          </a:xfrm>
          <a:prstGeom prst="rect">
            <a:avLst/>
          </a:prstGeom>
          <a:noFill/>
          <a:ln>
            <a:noFill/>
          </a:ln>
        </p:spPr>
      </p:pic>
      <p:pic>
        <p:nvPicPr>
          <p:cNvPr id="42" name="Google Shape;140;p8" descr="Google Maps adds new features including Area Busyness - Neowin">
            <a:extLst>
              <a:ext uri="{FF2B5EF4-FFF2-40B4-BE49-F238E27FC236}">
                <a16:creationId xmlns:a16="http://schemas.microsoft.com/office/drawing/2014/main" id="{ACFA3325-FDE1-F441-3ED2-A403197B51AC}"/>
              </a:ext>
            </a:extLst>
          </p:cNvPr>
          <p:cNvPicPr preferRelativeResize="0"/>
          <p:nvPr/>
        </p:nvPicPr>
        <p:blipFill rotWithShape="1">
          <a:blip r:embed="rId15">
            <a:alphaModFix/>
          </a:blip>
          <a:srcRect l="5394" t="30023" r="25553" b="35559"/>
          <a:stretch/>
        </p:blipFill>
        <p:spPr>
          <a:xfrm>
            <a:off x="1237834" y="2606984"/>
            <a:ext cx="966367" cy="270943"/>
          </a:xfrm>
          <a:prstGeom prst="rect">
            <a:avLst/>
          </a:prstGeom>
          <a:noFill/>
          <a:ln>
            <a:noFill/>
          </a:ln>
        </p:spPr>
      </p:pic>
      <p:sp>
        <p:nvSpPr>
          <p:cNvPr id="43" name="Google Shape;141;p8">
            <a:extLst>
              <a:ext uri="{FF2B5EF4-FFF2-40B4-BE49-F238E27FC236}">
                <a16:creationId xmlns:a16="http://schemas.microsoft.com/office/drawing/2014/main" id="{68FE932D-5FA6-EB6C-0AE6-9612AEB928F1}"/>
              </a:ext>
            </a:extLst>
          </p:cNvPr>
          <p:cNvSpPr/>
          <p:nvPr/>
        </p:nvSpPr>
        <p:spPr>
          <a:xfrm>
            <a:off x="1221452" y="2868113"/>
            <a:ext cx="966367" cy="200035"/>
          </a:xfrm>
          <a:prstGeom prst="rect">
            <a:avLst/>
          </a:prstGeom>
          <a:noFill/>
          <a:ln>
            <a:noFill/>
          </a:ln>
        </p:spPr>
        <p:txBody>
          <a:bodyPr spcFirstLastPara="1" wrap="square" lIns="45713" tIns="22850" rIns="45713" bIns="22850" anchor="t" anchorCtr="0">
            <a:spAutoFit/>
          </a:bodyPr>
          <a:lstStyle/>
          <a:p>
            <a:pPr marL="0" marR="0" lvl="0" indent="0" algn="l" defTabSz="457200" rtl="0" eaLnBrk="1" fontAlgn="auto" latinLnBrk="0" hangingPunct="1">
              <a:lnSpc>
                <a:spcPct val="100000"/>
              </a:lnSpc>
              <a:spcBef>
                <a:spcPts val="0"/>
              </a:spcBef>
              <a:spcAft>
                <a:spcPts val="0"/>
              </a:spcAft>
              <a:buClr>
                <a:srgbClr val="FFFEFF"/>
              </a:buClr>
              <a:buSzPts val="2000"/>
              <a:buFontTx/>
              <a:buNone/>
              <a:tabLst/>
              <a:defRPr/>
            </a:pPr>
            <a:r>
              <a:rPr kumimoji="0" lang="es-ES" sz="1000" b="0" i="0" u="none" strike="noStrike" kern="0" cap="none" spc="0" normalizeH="0" baseline="0" noProof="0">
                <a:ln>
                  <a:noFill/>
                </a:ln>
                <a:solidFill>
                  <a:srgbClr val="FFFEFF"/>
                </a:solidFill>
                <a:effectLst/>
                <a:uLnTx/>
                <a:uFillTx/>
                <a:latin typeface="Helvetica Neue" panose="020B0604020202020204" charset="0"/>
                <a:ea typeface="Poppins"/>
                <a:cs typeface="Poppins"/>
                <a:sym typeface="Poppins"/>
              </a:rPr>
              <a:t>Febrero 2005</a:t>
            </a:r>
            <a:endParaRPr kumimoji="0" sz="700" b="0" i="0" u="none" strike="noStrike" kern="0" cap="none" spc="0" normalizeH="0" baseline="0" noProof="0">
              <a:ln>
                <a:noFill/>
              </a:ln>
              <a:solidFill>
                <a:srgbClr val="000000"/>
              </a:solidFill>
              <a:effectLst/>
              <a:uLnTx/>
              <a:uFillTx/>
              <a:latin typeface="Helvetica Neue" panose="020B0604020202020204" charset="0"/>
              <a:ea typeface="+mn-ea"/>
              <a:cs typeface="Arial"/>
              <a:sym typeface="Arial"/>
            </a:endParaRPr>
          </a:p>
        </p:txBody>
      </p:sp>
      <p:pic>
        <p:nvPicPr>
          <p:cNvPr id="44" name="Google Shape;142;p8" descr="Gmail Logo Vector Art, Icons, and Graphics for Free Download">
            <a:extLst>
              <a:ext uri="{FF2B5EF4-FFF2-40B4-BE49-F238E27FC236}">
                <a16:creationId xmlns:a16="http://schemas.microsoft.com/office/drawing/2014/main" id="{1F48F190-A97E-DD85-E80C-CD243BE0E4CA}"/>
              </a:ext>
            </a:extLst>
          </p:cNvPr>
          <p:cNvPicPr preferRelativeResize="0"/>
          <p:nvPr/>
        </p:nvPicPr>
        <p:blipFill rotWithShape="1">
          <a:blip r:embed="rId16">
            <a:alphaModFix/>
          </a:blip>
          <a:srcRect/>
          <a:stretch/>
        </p:blipFill>
        <p:spPr>
          <a:xfrm>
            <a:off x="808317" y="3975277"/>
            <a:ext cx="575933" cy="468238"/>
          </a:xfrm>
          <a:prstGeom prst="rect">
            <a:avLst/>
          </a:prstGeom>
          <a:noFill/>
          <a:ln>
            <a:noFill/>
          </a:ln>
        </p:spPr>
      </p:pic>
      <p:sp>
        <p:nvSpPr>
          <p:cNvPr id="45" name="Google Shape;143;p8">
            <a:extLst>
              <a:ext uri="{FF2B5EF4-FFF2-40B4-BE49-F238E27FC236}">
                <a16:creationId xmlns:a16="http://schemas.microsoft.com/office/drawing/2014/main" id="{065E651D-CB5A-551A-5D9C-EC798C8561C9}"/>
              </a:ext>
            </a:extLst>
          </p:cNvPr>
          <p:cNvSpPr/>
          <p:nvPr/>
        </p:nvSpPr>
        <p:spPr>
          <a:xfrm>
            <a:off x="1376853" y="4067756"/>
            <a:ext cx="966367" cy="200035"/>
          </a:xfrm>
          <a:prstGeom prst="rect">
            <a:avLst/>
          </a:prstGeom>
          <a:noFill/>
          <a:ln>
            <a:noFill/>
          </a:ln>
        </p:spPr>
        <p:txBody>
          <a:bodyPr spcFirstLastPara="1" wrap="square" lIns="45713" tIns="22850" rIns="45713" bIns="22850" anchor="t" anchorCtr="0">
            <a:spAutoFit/>
          </a:bodyPr>
          <a:lstStyle/>
          <a:p>
            <a:pPr marL="0" marR="0" lvl="0" indent="0" algn="l" defTabSz="457200" rtl="0" eaLnBrk="1" fontAlgn="auto" latinLnBrk="0" hangingPunct="1">
              <a:lnSpc>
                <a:spcPct val="100000"/>
              </a:lnSpc>
              <a:spcBef>
                <a:spcPts val="0"/>
              </a:spcBef>
              <a:spcAft>
                <a:spcPts val="0"/>
              </a:spcAft>
              <a:buClr>
                <a:srgbClr val="FFFEFF"/>
              </a:buClr>
              <a:buSzPts val="2000"/>
              <a:buFontTx/>
              <a:buNone/>
              <a:tabLst/>
              <a:defRPr/>
            </a:pPr>
            <a:r>
              <a:rPr kumimoji="0" lang="es-ES" sz="1000" b="1" i="0" u="none" strike="noStrike" kern="0" cap="none" spc="0" normalizeH="0" baseline="0" noProof="0">
                <a:ln>
                  <a:noFill/>
                </a:ln>
                <a:solidFill>
                  <a:srgbClr val="FFFEFF"/>
                </a:solidFill>
                <a:effectLst/>
                <a:uLnTx/>
                <a:uFillTx/>
                <a:latin typeface="Helvetica Neue" panose="020B0604020202020204" charset="0"/>
                <a:ea typeface="Poppins"/>
                <a:cs typeface="Poppins"/>
                <a:sym typeface="Poppins"/>
              </a:rPr>
              <a:t>Gmail</a:t>
            </a:r>
            <a:endParaRPr kumimoji="0" sz="700" b="0" i="0" u="none" strike="noStrike" kern="0" cap="none" spc="0" normalizeH="0" baseline="0" noProof="0">
              <a:ln>
                <a:noFill/>
              </a:ln>
              <a:solidFill>
                <a:srgbClr val="000000"/>
              </a:solidFill>
              <a:effectLst/>
              <a:uLnTx/>
              <a:uFillTx/>
              <a:latin typeface="Helvetica Neue" panose="020B0604020202020204" charset="0"/>
              <a:ea typeface="+mn-ea"/>
              <a:cs typeface="Arial"/>
              <a:sym typeface="Arial"/>
            </a:endParaRPr>
          </a:p>
        </p:txBody>
      </p:sp>
      <p:sp>
        <p:nvSpPr>
          <p:cNvPr id="46" name="Google Shape;144;p8">
            <a:extLst>
              <a:ext uri="{FF2B5EF4-FFF2-40B4-BE49-F238E27FC236}">
                <a16:creationId xmlns:a16="http://schemas.microsoft.com/office/drawing/2014/main" id="{25197632-534E-9DAE-55F9-23A43864EC5B}"/>
              </a:ext>
            </a:extLst>
          </p:cNvPr>
          <p:cNvSpPr/>
          <p:nvPr/>
        </p:nvSpPr>
        <p:spPr>
          <a:xfrm>
            <a:off x="1363471" y="4224620"/>
            <a:ext cx="840730" cy="200035"/>
          </a:xfrm>
          <a:prstGeom prst="rect">
            <a:avLst/>
          </a:prstGeom>
          <a:noFill/>
          <a:ln>
            <a:noFill/>
          </a:ln>
        </p:spPr>
        <p:txBody>
          <a:bodyPr spcFirstLastPara="1" wrap="square" lIns="45713" tIns="22850" rIns="45713" bIns="22850" anchor="t" anchorCtr="0">
            <a:spAutoFit/>
          </a:bodyPr>
          <a:lstStyle/>
          <a:p>
            <a:pPr marL="0" marR="0" lvl="0" indent="0" algn="l" defTabSz="457200" rtl="0" eaLnBrk="1" fontAlgn="auto" latinLnBrk="0" hangingPunct="1">
              <a:lnSpc>
                <a:spcPct val="100000"/>
              </a:lnSpc>
              <a:spcBef>
                <a:spcPts val="0"/>
              </a:spcBef>
              <a:spcAft>
                <a:spcPts val="0"/>
              </a:spcAft>
              <a:buClr>
                <a:srgbClr val="FFFEFF"/>
              </a:buClr>
              <a:buSzPts val="2000"/>
              <a:buFontTx/>
              <a:buNone/>
              <a:tabLst/>
              <a:defRPr/>
            </a:pPr>
            <a:r>
              <a:rPr kumimoji="0" lang="es-ES" sz="1000" b="0" i="0" u="none" strike="noStrike" kern="0" cap="none" spc="0" normalizeH="0" baseline="0" noProof="0">
                <a:ln>
                  <a:noFill/>
                </a:ln>
                <a:solidFill>
                  <a:srgbClr val="FFFEFF"/>
                </a:solidFill>
                <a:effectLst/>
                <a:uLnTx/>
                <a:uFillTx/>
                <a:latin typeface="Helvetica Neue" panose="020B0604020202020204" charset="0"/>
                <a:ea typeface="Poppins"/>
                <a:cs typeface="Poppins"/>
                <a:sym typeface="Poppins"/>
              </a:rPr>
              <a:t>Abril 2005</a:t>
            </a:r>
            <a:endParaRPr kumimoji="0" sz="700" b="0" i="0" u="none" strike="noStrike" kern="0" cap="none" spc="0" normalizeH="0" baseline="0" noProof="0">
              <a:ln>
                <a:noFill/>
              </a:ln>
              <a:solidFill>
                <a:srgbClr val="000000"/>
              </a:solidFill>
              <a:effectLst/>
              <a:uLnTx/>
              <a:uFillTx/>
              <a:latin typeface="Helvetica Neue" panose="020B0604020202020204" charset="0"/>
              <a:ea typeface="+mn-ea"/>
              <a:cs typeface="Arial"/>
              <a:sym typeface="Arial"/>
            </a:endParaRPr>
          </a:p>
        </p:txBody>
      </p:sp>
      <p:pic>
        <p:nvPicPr>
          <p:cNvPr id="47" name="Google Shape;145;p8" descr="17+ Logo Png Twitter | Logo facebook, Logo twitter png, ? logo">
            <a:extLst>
              <a:ext uri="{FF2B5EF4-FFF2-40B4-BE49-F238E27FC236}">
                <a16:creationId xmlns:a16="http://schemas.microsoft.com/office/drawing/2014/main" id="{93A34348-4550-8081-6AF6-E5E500E8931C}"/>
              </a:ext>
            </a:extLst>
          </p:cNvPr>
          <p:cNvPicPr preferRelativeResize="0"/>
          <p:nvPr/>
        </p:nvPicPr>
        <p:blipFill rotWithShape="1">
          <a:blip r:embed="rId17">
            <a:alphaModFix/>
          </a:blip>
          <a:srcRect/>
          <a:stretch/>
        </p:blipFill>
        <p:spPr>
          <a:xfrm>
            <a:off x="1565620" y="4650759"/>
            <a:ext cx="314005" cy="255174"/>
          </a:xfrm>
          <a:prstGeom prst="rect">
            <a:avLst/>
          </a:prstGeom>
          <a:noFill/>
          <a:ln>
            <a:noFill/>
          </a:ln>
        </p:spPr>
      </p:pic>
      <p:sp>
        <p:nvSpPr>
          <p:cNvPr id="48" name="Google Shape;146;p8">
            <a:extLst>
              <a:ext uri="{FF2B5EF4-FFF2-40B4-BE49-F238E27FC236}">
                <a16:creationId xmlns:a16="http://schemas.microsoft.com/office/drawing/2014/main" id="{458CEB5F-1C44-F7E5-6F31-FA5921A58ACB}"/>
              </a:ext>
            </a:extLst>
          </p:cNvPr>
          <p:cNvSpPr/>
          <p:nvPr/>
        </p:nvSpPr>
        <p:spPr>
          <a:xfrm>
            <a:off x="1898367" y="4626613"/>
            <a:ext cx="966367" cy="200035"/>
          </a:xfrm>
          <a:prstGeom prst="rect">
            <a:avLst/>
          </a:prstGeom>
          <a:noFill/>
          <a:ln>
            <a:noFill/>
          </a:ln>
        </p:spPr>
        <p:txBody>
          <a:bodyPr spcFirstLastPara="1" wrap="square" lIns="45713" tIns="22850" rIns="45713" bIns="22850" anchor="t" anchorCtr="0">
            <a:spAutoFit/>
          </a:bodyPr>
          <a:lstStyle/>
          <a:p>
            <a:pPr marL="0" marR="0" lvl="0" indent="0" algn="l" defTabSz="457200" rtl="0" eaLnBrk="1" fontAlgn="auto" latinLnBrk="0" hangingPunct="1">
              <a:lnSpc>
                <a:spcPct val="100000"/>
              </a:lnSpc>
              <a:spcBef>
                <a:spcPts val="0"/>
              </a:spcBef>
              <a:spcAft>
                <a:spcPts val="0"/>
              </a:spcAft>
              <a:buClr>
                <a:srgbClr val="FFFEFF"/>
              </a:buClr>
              <a:buSzPts val="2000"/>
              <a:buFontTx/>
              <a:buNone/>
              <a:tabLst/>
              <a:defRPr/>
            </a:pPr>
            <a:r>
              <a:rPr kumimoji="0" lang="es-ES" sz="1000" b="1" i="0" u="none" strike="noStrike" kern="0" cap="none" spc="0" normalizeH="0" baseline="0" noProof="0">
                <a:ln>
                  <a:noFill/>
                </a:ln>
                <a:solidFill>
                  <a:srgbClr val="FFFEFF"/>
                </a:solidFill>
                <a:effectLst/>
                <a:uLnTx/>
                <a:uFillTx/>
                <a:latin typeface="Helvetica Neue" panose="020B0604020202020204" charset="0"/>
                <a:ea typeface="Poppins"/>
                <a:cs typeface="Poppins"/>
                <a:sym typeface="Poppins"/>
              </a:rPr>
              <a:t>Twitter</a:t>
            </a:r>
            <a:endParaRPr kumimoji="0" sz="700" b="0" i="0" u="none" strike="noStrike" kern="0" cap="none" spc="0" normalizeH="0" baseline="0" noProof="0">
              <a:ln>
                <a:noFill/>
              </a:ln>
              <a:solidFill>
                <a:srgbClr val="000000"/>
              </a:solidFill>
              <a:effectLst/>
              <a:uLnTx/>
              <a:uFillTx/>
              <a:latin typeface="Helvetica Neue" panose="020B0604020202020204" charset="0"/>
              <a:ea typeface="+mn-ea"/>
              <a:cs typeface="Arial"/>
              <a:sym typeface="Arial"/>
            </a:endParaRPr>
          </a:p>
        </p:txBody>
      </p:sp>
      <p:sp>
        <p:nvSpPr>
          <p:cNvPr id="49" name="Google Shape;147;p8">
            <a:extLst>
              <a:ext uri="{FF2B5EF4-FFF2-40B4-BE49-F238E27FC236}">
                <a16:creationId xmlns:a16="http://schemas.microsoft.com/office/drawing/2014/main" id="{3E1EB8A4-80FB-290C-F86C-028BB1FB1AFA}"/>
              </a:ext>
            </a:extLst>
          </p:cNvPr>
          <p:cNvSpPr/>
          <p:nvPr/>
        </p:nvSpPr>
        <p:spPr>
          <a:xfrm>
            <a:off x="1884985" y="4783477"/>
            <a:ext cx="840730" cy="200035"/>
          </a:xfrm>
          <a:prstGeom prst="rect">
            <a:avLst/>
          </a:prstGeom>
          <a:noFill/>
          <a:ln>
            <a:noFill/>
          </a:ln>
        </p:spPr>
        <p:txBody>
          <a:bodyPr spcFirstLastPara="1" wrap="square" lIns="45713" tIns="22850" rIns="45713" bIns="22850" anchor="t" anchorCtr="0">
            <a:spAutoFit/>
          </a:bodyPr>
          <a:lstStyle/>
          <a:p>
            <a:pPr marL="0" marR="0" lvl="0" indent="0" algn="l" defTabSz="457200" rtl="0" eaLnBrk="1" fontAlgn="auto" latinLnBrk="0" hangingPunct="1">
              <a:lnSpc>
                <a:spcPct val="100000"/>
              </a:lnSpc>
              <a:spcBef>
                <a:spcPts val="0"/>
              </a:spcBef>
              <a:spcAft>
                <a:spcPts val="0"/>
              </a:spcAft>
              <a:buClr>
                <a:srgbClr val="FFFEFF"/>
              </a:buClr>
              <a:buSzPts val="2000"/>
              <a:buFontTx/>
              <a:buNone/>
              <a:tabLst/>
              <a:defRPr/>
            </a:pPr>
            <a:r>
              <a:rPr kumimoji="0" lang="es-ES" sz="1000" b="0" i="0" u="none" strike="noStrike" kern="0" cap="none" spc="0" normalizeH="0" baseline="0" noProof="0">
                <a:ln>
                  <a:noFill/>
                </a:ln>
                <a:solidFill>
                  <a:srgbClr val="FFFEFF"/>
                </a:solidFill>
                <a:effectLst/>
                <a:uLnTx/>
                <a:uFillTx/>
                <a:latin typeface="Helvetica Neue" panose="020B0604020202020204" charset="0"/>
                <a:ea typeface="Poppins"/>
                <a:cs typeface="Poppins"/>
                <a:sym typeface="Poppins"/>
              </a:rPr>
              <a:t>Julio 2006</a:t>
            </a:r>
            <a:endParaRPr kumimoji="0" sz="700" b="0" i="0" u="none" strike="noStrike" kern="0" cap="none" spc="0" normalizeH="0" baseline="0" noProof="0">
              <a:ln>
                <a:noFill/>
              </a:ln>
              <a:solidFill>
                <a:srgbClr val="000000"/>
              </a:solidFill>
              <a:effectLst/>
              <a:uLnTx/>
              <a:uFillTx/>
              <a:latin typeface="Helvetica Neue" panose="020B0604020202020204" charset="0"/>
              <a:ea typeface="+mn-ea"/>
              <a:cs typeface="Arial"/>
              <a:sym typeface="Arial"/>
            </a:endParaRPr>
          </a:p>
        </p:txBody>
      </p:sp>
      <p:pic>
        <p:nvPicPr>
          <p:cNvPr id="50" name="Google Shape;148;p8" descr="🌺𝑨𝒍𝒊𝒆𝒙𝒑𝒓𝒆𝒔𝒔✨ | Vehicle logos, ? logo, Aliexpress">
            <a:extLst>
              <a:ext uri="{FF2B5EF4-FFF2-40B4-BE49-F238E27FC236}">
                <a16:creationId xmlns:a16="http://schemas.microsoft.com/office/drawing/2014/main" id="{BB0376DD-9AA3-4DD5-723A-50C50A31EF72}"/>
              </a:ext>
            </a:extLst>
          </p:cNvPr>
          <p:cNvPicPr preferRelativeResize="0"/>
          <p:nvPr/>
        </p:nvPicPr>
        <p:blipFill rotWithShape="1">
          <a:blip r:embed="rId18">
            <a:alphaModFix/>
          </a:blip>
          <a:srcRect l="19108" t="40727" r="19130" b="40722"/>
          <a:stretch/>
        </p:blipFill>
        <p:spPr>
          <a:xfrm>
            <a:off x="4535266" y="2885405"/>
            <a:ext cx="1082815" cy="325244"/>
          </a:xfrm>
          <a:prstGeom prst="rect">
            <a:avLst/>
          </a:prstGeom>
          <a:noFill/>
          <a:ln>
            <a:noFill/>
          </a:ln>
        </p:spPr>
      </p:pic>
      <p:sp>
        <p:nvSpPr>
          <p:cNvPr id="51" name="Google Shape;149;p8">
            <a:extLst>
              <a:ext uri="{FF2B5EF4-FFF2-40B4-BE49-F238E27FC236}">
                <a16:creationId xmlns:a16="http://schemas.microsoft.com/office/drawing/2014/main" id="{2E7A8C6D-75E9-66E3-FD50-223CD72A56EB}"/>
              </a:ext>
            </a:extLst>
          </p:cNvPr>
          <p:cNvSpPr/>
          <p:nvPr/>
        </p:nvSpPr>
        <p:spPr>
          <a:xfrm>
            <a:off x="4521121" y="3152719"/>
            <a:ext cx="1654695" cy="200035"/>
          </a:xfrm>
          <a:prstGeom prst="rect">
            <a:avLst/>
          </a:prstGeom>
          <a:noFill/>
          <a:ln>
            <a:noFill/>
          </a:ln>
        </p:spPr>
        <p:txBody>
          <a:bodyPr spcFirstLastPara="1" wrap="square" lIns="45713" tIns="22850" rIns="45713" bIns="22850" anchor="t" anchorCtr="0">
            <a:spAutoFit/>
          </a:bodyPr>
          <a:lstStyle/>
          <a:p>
            <a:pPr marL="0" marR="0" lvl="0" indent="0" algn="l" defTabSz="457200" rtl="0" eaLnBrk="1" fontAlgn="auto" latinLnBrk="0" hangingPunct="1">
              <a:lnSpc>
                <a:spcPct val="100000"/>
              </a:lnSpc>
              <a:spcBef>
                <a:spcPts val="0"/>
              </a:spcBef>
              <a:spcAft>
                <a:spcPts val="0"/>
              </a:spcAft>
              <a:buClr>
                <a:srgbClr val="FFFEFF"/>
              </a:buClr>
              <a:buSzPts val="2000"/>
              <a:buFontTx/>
              <a:buNone/>
              <a:tabLst/>
              <a:defRPr/>
            </a:pPr>
            <a:r>
              <a:rPr kumimoji="0" lang="es-ES" sz="1000" b="0" i="0" u="none" strike="noStrike" kern="0" cap="none" spc="0" normalizeH="0" baseline="0" noProof="0">
                <a:ln>
                  <a:noFill/>
                </a:ln>
                <a:solidFill>
                  <a:srgbClr val="FFFEFF"/>
                </a:solidFill>
                <a:effectLst/>
                <a:uLnTx/>
                <a:uFillTx/>
                <a:latin typeface="Helvetica Neue" panose="020B0604020202020204" charset="0"/>
                <a:ea typeface="Poppins"/>
                <a:cs typeface="Poppins"/>
                <a:sym typeface="Poppins"/>
              </a:rPr>
              <a:t>Marzo 2010</a:t>
            </a:r>
            <a:endParaRPr kumimoji="0" sz="700" b="0" i="0" u="none" strike="noStrike" kern="0" cap="none" spc="0" normalizeH="0" baseline="0" noProof="0">
              <a:ln>
                <a:noFill/>
              </a:ln>
              <a:solidFill>
                <a:srgbClr val="000000"/>
              </a:solidFill>
              <a:effectLst/>
              <a:uLnTx/>
              <a:uFillTx/>
              <a:latin typeface="Helvetica Neue" panose="020B0604020202020204" charset="0"/>
              <a:ea typeface="+mn-ea"/>
              <a:cs typeface="Arial"/>
              <a:sym typeface="Arial"/>
            </a:endParaRPr>
          </a:p>
        </p:txBody>
      </p:sp>
      <p:sp>
        <p:nvSpPr>
          <p:cNvPr id="52" name="Google Shape;150;p8">
            <a:extLst>
              <a:ext uri="{FF2B5EF4-FFF2-40B4-BE49-F238E27FC236}">
                <a16:creationId xmlns:a16="http://schemas.microsoft.com/office/drawing/2014/main" id="{0D3FEFF9-2E74-6659-D1EF-A2EB21416D0E}"/>
              </a:ext>
            </a:extLst>
          </p:cNvPr>
          <p:cNvSpPr/>
          <p:nvPr/>
        </p:nvSpPr>
        <p:spPr>
          <a:xfrm>
            <a:off x="1218366" y="2196754"/>
            <a:ext cx="966367" cy="200035"/>
          </a:xfrm>
          <a:prstGeom prst="rect">
            <a:avLst/>
          </a:prstGeom>
          <a:noFill/>
          <a:ln>
            <a:noFill/>
          </a:ln>
        </p:spPr>
        <p:txBody>
          <a:bodyPr spcFirstLastPara="1" wrap="square" lIns="45713" tIns="22850" rIns="45713" bIns="22850" anchor="t" anchorCtr="0">
            <a:spAutoFit/>
          </a:bodyPr>
          <a:lstStyle/>
          <a:p>
            <a:pPr marL="0" marR="0" lvl="0" indent="0" algn="l" defTabSz="457200" rtl="0" eaLnBrk="1" fontAlgn="auto" latinLnBrk="0" hangingPunct="1">
              <a:lnSpc>
                <a:spcPct val="100000"/>
              </a:lnSpc>
              <a:spcBef>
                <a:spcPts val="0"/>
              </a:spcBef>
              <a:spcAft>
                <a:spcPts val="0"/>
              </a:spcAft>
              <a:buClr>
                <a:srgbClr val="FFFEFF"/>
              </a:buClr>
              <a:buSzPts val="2000"/>
              <a:buFontTx/>
              <a:buNone/>
              <a:tabLst/>
              <a:defRPr/>
            </a:pPr>
            <a:r>
              <a:rPr kumimoji="0" lang="es-ES" sz="1000" b="0" i="0" u="none" strike="noStrike" kern="0" cap="none" spc="0" normalizeH="0" baseline="0" noProof="0">
                <a:ln>
                  <a:noFill/>
                </a:ln>
                <a:solidFill>
                  <a:srgbClr val="FFFEFF"/>
                </a:solidFill>
                <a:effectLst/>
                <a:uLnTx/>
                <a:uFillTx/>
                <a:latin typeface="Helvetica Neue" panose="020B0604020202020204" charset="0"/>
                <a:ea typeface="Poppins"/>
                <a:cs typeface="Poppins"/>
                <a:sym typeface="Poppins"/>
              </a:rPr>
              <a:t>Febrero 2005</a:t>
            </a:r>
            <a:endParaRPr kumimoji="0" sz="700" b="0" i="0" u="none" strike="noStrike" kern="0" cap="none" spc="0" normalizeH="0" baseline="0" noProof="0">
              <a:ln>
                <a:noFill/>
              </a:ln>
              <a:solidFill>
                <a:srgbClr val="000000"/>
              </a:solidFill>
              <a:effectLst/>
              <a:uLnTx/>
              <a:uFillTx/>
              <a:latin typeface="Helvetica Neue" panose="020B0604020202020204" charset="0"/>
              <a:ea typeface="+mn-ea"/>
              <a:cs typeface="Arial"/>
              <a:sym typeface="Arial"/>
            </a:endParaRPr>
          </a:p>
        </p:txBody>
      </p:sp>
      <p:pic>
        <p:nvPicPr>
          <p:cNvPr id="108" name="Imagen 107">
            <a:extLst>
              <a:ext uri="{FF2B5EF4-FFF2-40B4-BE49-F238E27FC236}">
                <a16:creationId xmlns:a16="http://schemas.microsoft.com/office/drawing/2014/main" id="{D0735801-6F68-01F0-912D-259C69D70D6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644930" y="6309115"/>
            <a:ext cx="558256" cy="334068"/>
          </a:xfrm>
          <a:prstGeom prst="rect">
            <a:avLst/>
          </a:prstGeom>
        </p:spPr>
      </p:pic>
      <p:sp>
        <p:nvSpPr>
          <p:cNvPr id="109" name="Google Shape;114;p8">
            <a:extLst>
              <a:ext uri="{FF2B5EF4-FFF2-40B4-BE49-F238E27FC236}">
                <a16:creationId xmlns:a16="http://schemas.microsoft.com/office/drawing/2014/main" id="{CE56F087-F3E0-09BA-967D-054D90E40088}"/>
              </a:ext>
            </a:extLst>
          </p:cNvPr>
          <p:cNvSpPr/>
          <p:nvPr/>
        </p:nvSpPr>
        <p:spPr>
          <a:xfrm>
            <a:off x="2273908" y="6272561"/>
            <a:ext cx="2169163" cy="200035"/>
          </a:xfrm>
          <a:prstGeom prst="rect">
            <a:avLst/>
          </a:prstGeom>
          <a:noFill/>
          <a:ln>
            <a:noFill/>
          </a:ln>
        </p:spPr>
        <p:txBody>
          <a:bodyPr spcFirstLastPara="1" wrap="square" lIns="45713" tIns="22850" rIns="45713" bIns="22850" anchor="t" anchorCtr="0">
            <a:spAutoFit/>
          </a:bodyPr>
          <a:lstStyle/>
          <a:p>
            <a:pPr marL="0" marR="0" lvl="0" indent="0" algn="l" defTabSz="457200" rtl="0" eaLnBrk="1" fontAlgn="auto" latinLnBrk="0" hangingPunct="1">
              <a:lnSpc>
                <a:spcPct val="100000"/>
              </a:lnSpc>
              <a:spcBef>
                <a:spcPts val="0"/>
              </a:spcBef>
              <a:spcAft>
                <a:spcPts val="0"/>
              </a:spcAft>
              <a:buClr>
                <a:srgbClr val="FFFEFF"/>
              </a:buClr>
              <a:buSzPts val="2000"/>
              <a:buFontTx/>
              <a:buNone/>
              <a:tabLst/>
              <a:defRPr/>
            </a:pPr>
            <a:r>
              <a:rPr kumimoji="0" lang="es-ES" sz="1000" b="1" i="0" u="none" strike="noStrike" kern="0" cap="none" spc="0" normalizeH="0" baseline="0" noProof="0">
                <a:ln>
                  <a:noFill/>
                </a:ln>
                <a:solidFill>
                  <a:srgbClr val="FFFEFF"/>
                </a:solidFill>
                <a:effectLst/>
                <a:uLnTx/>
                <a:uFillTx/>
                <a:latin typeface="Helvetica Neue" panose="020B0604020202020204" charset="0"/>
                <a:ea typeface="Poppins"/>
                <a:cs typeface="Poppins"/>
                <a:sym typeface="Poppins"/>
              </a:rPr>
              <a:t>Amazon Web </a:t>
            </a:r>
            <a:r>
              <a:rPr kumimoji="0" lang="es-ES" sz="1000" b="1" i="0" u="none" strike="noStrike" kern="0" cap="none" spc="0" normalizeH="0" baseline="0" noProof="0" err="1">
                <a:ln>
                  <a:noFill/>
                </a:ln>
                <a:solidFill>
                  <a:srgbClr val="FFFEFF"/>
                </a:solidFill>
                <a:effectLst/>
                <a:uLnTx/>
                <a:uFillTx/>
                <a:latin typeface="Helvetica Neue" panose="020B0604020202020204" charset="0"/>
                <a:ea typeface="Poppins"/>
                <a:cs typeface="Poppins"/>
                <a:sym typeface="Poppins"/>
              </a:rPr>
              <a:t>Services</a:t>
            </a:r>
            <a:r>
              <a:rPr kumimoji="0" lang="es-ES" sz="1000" b="1" i="0" u="none" strike="noStrike" kern="0" cap="none" spc="0" normalizeH="0" baseline="0" noProof="0">
                <a:ln>
                  <a:noFill/>
                </a:ln>
                <a:solidFill>
                  <a:srgbClr val="FFFEFF"/>
                </a:solidFill>
                <a:effectLst/>
                <a:uLnTx/>
                <a:uFillTx/>
                <a:latin typeface="Helvetica Neue" panose="020B0604020202020204" charset="0"/>
                <a:ea typeface="Poppins"/>
                <a:cs typeface="Poppins"/>
                <a:sym typeface="Poppins"/>
              </a:rPr>
              <a:t> </a:t>
            </a:r>
            <a:r>
              <a:rPr kumimoji="0" lang="es-ES" sz="1000" b="0" i="1" u="none" strike="noStrike" kern="0" cap="none" spc="0" normalizeH="0" baseline="0" noProof="0">
                <a:ln>
                  <a:noFill/>
                </a:ln>
                <a:solidFill>
                  <a:srgbClr val="FFFEFF"/>
                </a:solidFill>
                <a:effectLst/>
                <a:uLnTx/>
                <a:uFillTx/>
                <a:latin typeface="Helvetica Neue" panose="020B0604020202020204" charset="0"/>
                <a:ea typeface="Poppins"/>
                <a:cs typeface="Poppins"/>
                <a:sym typeface="Poppins"/>
              </a:rPr>
              <a:t>(Cloud)</a:t>
            </a:r>
            <a:endParaRPr kumimoji="0" sz="700" b="0" i="1" u="none" strike="noStrike" kern="0" cap="none" spc="0" normalizeH="0" baseline="0" noProof="0">
              <a:ln>
                <a:noFill/>
              </a:ln>
              <a:solidFill>
                <a:srgbClr val="000000"/>
              </a:solidFill>
              <a:effectLst/>
              <a:uLnTx/>
              <a:uFillTx/>
              <a:latin typeface="Helvetica Neue" panose="020B0604020202020204" charset="0"/>
              <a:ea typeface="+mn-ea"/>
              <a:cs typeface="Arial"/>
              <a:sym typeface="Arial"/>
            </a:endParaRPr>
          </a:p>
        </p:txBody>
      </p:sp>
      <p:sp>
        <p:nvSpPr>
          <p:cNvPr id="110" name="Google Shape;116;p8">
            <a:extLst>
              <a:ext uri="{FF2B5EF4-FFF2-40B4-BE49-F238E27FC236}">
                <a16:creationId xmlns:a16="http://schemas.microsoft.com/office/drawing/2014/main" id="{F1CA9F5B-C5AE-3818-E7FB-70961FD0E9CE}"/>
              </a:ext>
            </a:extLst>
          </p:cNvPr>
          <p:cNvSpPr/>
          <p:nvPr/>
        </p:nvSpPr>
        <p:spPr>
          <a:xfrm>
            <a:off x="2304242" y="6456319"/>
            <a:ext cx="1654695" cy="200035"/>
          </a:xfrm>
          <a:prstGeom prst="rect">
            <a:avLst/>
          </a:prstGeom>
          <a:noFill/>
          <a:ln>
            <a:noFill/>
          </a:ln>
        </p:spPr>
        <p:txBody>
          <a:bodyPr spcFirstLastPara="1" wrap="square" lIns="45713" tIns="22850" rIns="45713" bIns="22850" anchor="t" anchorCtr="0">
            <a:spAutoFit/>
          </a:bodyPr>
          <a:lstStyle/>
          <a:p>
            <a:pPr marL="0" marR="0" lvl="0" indent="0" algn="l" defTabSz="457200" rtl="0" eaLnBrk="1" fontAlgn="auto" latinLnBrk="0" hangingPunct="1">
              <a:lnSpc>
                <a:spcPct val="100000"/>
              </a:lnSpc>
              <a:spcBef>
                <a:spcPts val="0"/>
              </a:spcBef>
              <a:spcAft>
                <a:spcPts val="0"/>
              </a:spcAft>
              <a:buClr>
                <a:srgbClr val="FFFEFF"/>
              </a:buClr>
              <a:buSzPts val="2000"/>
              <a:buFontTx/>
              <a:buNone/>
              <a:tabLst/>
              <a:defRPr/>
            </a:pPr>
            <a:r>
              <a:rPr kumimoji="0" lang="es-ES" sz="1000" b="0" i="0" u="none" strike="noStrike" kern="0" cap="none" spc="0" normalizeH="0" baseline="0" noProof="0">
                <a:ln>
                  <a:noFill/>
                </a:ln>
                <a:solidFill>
                  <a:srgbClr val="FFFEFF"/>
                </a:solidFill>
                <a:effectLst/>
                <a:uLnTx/>
                <a:uFillTx/>
                <a:latin typeface="Helvetica Neue" panose="020B0604020202020204" charset="0"/>
                <a:ea typeface="Poppins"/>
                <a:cs typeface="Poppins"/>
                <a:sym typeface="Poppins"/>
              </a:rPr>
              <a:t>Marzo 2006</a:t>
            </a:r>
            <a:endParaRPr kumimoji="0" sz="700" b="0" i="0" u="none" strike="noStrike" kern="0" cap="none" spc="0" normalizeH="0" baseline="0" noProof="0">
              <a:ln>
                <a:noFill/>
              </a:ln>
              <a:solidFill>
                <a:srgbClr val="000000"/>
              </a:solidFill>
              <a:effectLst/>
              <a:uLnTx/>
              <a:uFillTx/>
              <a:latin typeface="Helvetica Neue" panose="020B0604020202020204" charset="0"/>
              <a:ea typeface="+mn-ea"/>
              <a:cs typeface="Arial"/>
              <a:sym typeface="Arial"/>
            </a:endParaRPr>
          </a:p>
        </p:txBody>
      </p:sp>
      <p:grpSp>
        <p:nvGrpSpPr>
          <p:cNvPr id="114" name="Grupo 113">
            <a:extLst>
              <a:ext uri="{FF2B5EF4-FFF2-40B4-BE49-F238E27FC236}">
                <a16:creationId xmlns:a16="http://schemas.microsoft.com/office/drawing/2014/main" id="{DEE76D7F-F12B-5A79-B4FF-36B0906CCB88}"/>
              </a:ext>
            </a:extLst>
          </p:cNvPr>
          <p:cNvGrpSpPr/>
          <p:nvPr/>
        </p:nvGrpSpPr>
        <p:grpSpPr>
          <a:xfrm>
            <a:off x="2522186" y="3129219"/>
            <a:ext cx="1200401" cy="188513"/>
            <a:chOff x="1524000" y="2719387"/>
            <a:chExt cx="9133117" cy="1434283"/>
          </a:xfrm>
        </p:grpSpPr>
        <p:pic>
          <p:nvPicPr>
            <p:cNvPr id="112" name="Imagen 111">
              <a:extLst>
                <a:ext uri="{FF2B5EF4-FFF2-40B4-BE49-F238E27FC236}">
                  <a16:creationId xmlns:a16="http://schemas.microsoft.com/office/drawing/2014/main" id="{5EE73346-0C5C-DC56-E844-588A17F90B3C}"/>
                </a:ext>
              </a:extLst>
            </p:cNvPr>
            <p:cNvPicPr>
              <a:picLocks noChangeAspect="1"/>
            </p:cNvPicPr>
            <p:nvPr/>
          </p:nvPicPr>
          <p:blipFill>
            <a:blip r:embed="rId20">
              <a:extLst>
                <a:ext uri="{28A0092B-C50C-407E-A947-70E740481C1C}">
                  <a14:useLocalDpi xmlns:a14="http://schemas.microsoft.com/office/drawing/2010/main" val="0"/>
                </a:ext>
              </a:extLst>
            </a:blip>
            <a:srcRect r="78066"/>
            <a:stretch>
              <a:fillRect/>
            </a:stretch>
          </p:blipFill>
          <p:spPr>
            <a:xfrm>
              <a:off x="1524000" y="2719387"/>
              <a:ext cx="2005611" cy="1419225"/>
            </a:xfrm>
            <a:prstGeom prst="rect">
              <a:avLst/>
            </a:prstGeom>
          </p:spPr>
        </p:pic>
        <p:pic>
          <p:nvPicPr>
            <p:cNvPr id="113" name="Imagen 112">
              <a:extLst>
                <a:ext uri="{FF2B5EF4-FFF2-40B4-BE49-F238E27FC236}">
                  <a16:creationId xmlns:a16="http://schemas.microsoft.com/office/drawing/2014/main" id="{267E056D-8751-2376-5586-57656C0A12E2}"/>
                </a:ext>
              </a:extLst>
            </p:cNvPr>
            <p:cNvPicPr>
              <a:picLocks noChangeAspect="1"/>
            </p:cNvPicPr>
            <p:nvPr/>
          </p:nvPicPr>
          <p:blipFill>
            <a:blip r:embed="rId20">
              <a:biLevel thresh="25000"/>
              <a:extLst>
                <a:ext uri="{28A0092B-C50C-407E-A947-70E740481C1C}">
                  <a14:useLocalDpi xmlns:a14="http://schemas.microsoft.com/office/drawing/2010/main" val="0"/>
                </a:ext>
              </a:extLst>
            </a:blip>
            <a:srcRect l="21960"/>
            <a:stretch>
              <a:fillRect/>
            </a:stretch>
          </p:blipFill>
          <p:spPr>
            <a:xfrm>
              <a:off x="3521167" y="2734445"/>
              <a:ext cx="7135950" cy="1419225"/>
            </a:xfrm>
            <a:prstGeom prst="rect">
              <a:avLst/>
            </a:prstGeom>
          </p:spPr>
        </p:pic>
      </p:grpSp>
      <p:sp>
        <p:nvSpPr>
          <p:cNvPr id="115" name="Google Shape;111;p8">
            <a:extLst>
              <a:ext uri="{FF2B5EF4-FFF2-40B4-BE49-F238E27FC236}">
                <a16:creationId xmlns:a16="http://schemas.microsoft.com/office/drawing/2014/main" id="{746B7F71-148A-784C-0F69-1FAD4C61C3F1}"/>
              </a:ext>
            </a:extLst>
          </p:cNvPr>
          <p:cNvSpPr/>
          <p:nvPr/>
        </p:nvSpPr>
        <p:spPr>
          <a:xfrm>
            <a:off x="2786680" y="3348382"/>
            <a:ext cx="835121" cy="200035"/>
          </a:xfrm>
          <a:prstGeom prst="rect">
            <a:avLst/>
          </a:prstGeom>
          <a:noFill/>
          <a:ln>
            <a:noFill/>
          </a:ln>
        </p:spPr>
        <p:txBody>
          <a:bodyPr spcFirstLastPara="1" wrap="square" lIns="45713" tIns="22850" rIns="45713" bIns="22850" anchor="t" anchorCtr="0">
            <a:spAutoFit/>
          </a:bodyPr>
          <a:lstStyle/>
          <a:p>
            <a:pPr marL="0" marR="0" lvl="0" indent="0" algn="l" defTabSz="457200" rtl="0" eaLnBrk="1" fontAlgn="auto" latinLnBrk="0" hangingPunct="1">
              <a:lnSpc>
                <a:spcPct val="100000"/>
              </a:lnSpc>
              <a:spcBef>
                <a:spcPts val="0"/>
              </a:spcBef>
              <a:spcAft>
                <a:spcPts val="0"/>
              </a:spcAft>
              <a:buClr>
                <a:srgbClr val="FFFEFF"/>
              </a:buClr>
              <a:buSzPts val="2000"/>
              <a:buFontTx/>
              <a:buNone/>
              <a:tabLst/>
              <a:defRPr/>
            </a:pPr>
            <a:r>
              <a:rPr kumimoji="0" lang="es-ES" sz="1000" b="0" i="0" u="none" strike="noStrike" kern="0" cap="none" spc="0" normalizeH="0" baseline="0" noProof="0">
                <a:ln>
                  <a:noFill/>
                </a:ln>
                <a:solidFill>
                  <a:srgbClr val="FFFEFF"/>
                </a:solidFill>
                <a:effectLst/>
                <a:uLnTx/>
                <a:uFillTx/>
                <a:latin typeface="Helvetica Neue" panose="020B0604020202020204" charset="0"/>
                <a:ea typeface="Poppins"/>
                <a:cs typeface="Poppins"/>
                <a:sym typeface="Poppins"/>
              </a:rPr>
              <a:t>Abril 2008 </a:t>
            </a:r>
            <a:endParaRPr kumimoji="0" sz="700" b="0" i="0" u="none" strike="noStrike" kern="0" cap="none" spc="0" normalizeH="0" baseline="0" noProof="0">
              <a:ln>
                <a:noFill/>
              </a:ln>
              <a:solidFill>
                <a:srgbClr val="000000"/>
              </a:solidFill>
              <a:effectLst/>
              <a:uLnTx/>
              <a:uFillTx/>
              <a:latin typeface="Helvetica Neue" panose="020B0604020202020204" charset="0"/>
              <a:ea typeface="+mn-ea"/>
              <a:cs typeface="Arial"/>
              <a:sym typeface="Arial"/>
            </a:endParaRPr>
          </a:p>
        </p:txBody>
      </p:sp>
      <p:sp>
        <p:nvSpPr>
          <p:cNvPr id="117" name="Google Shape;141;p8">
            <a:extLst>
              <a:ext uri="{FF2B5EF4-FFF2-40B4-BE49-F238E27FC236}">
                <a16:creationId xmlns:a16="http://schemas.microsoft.com/office/drawing/2014/main" id="{4193BE34-7871-00AF-9164-22796E0262C7}"/>
              </a:ext>
            </a:extLst>
          </p:cNvPr>
          <p:cNvSpPr/>
          <p:nvPr/>
        </p:nvSpPr>
        <p:spPr>
          <a:xfrm>
            <a:off x="1524265" y="5486443"/>
            <a:ext cx="966367" cy="200035"/>
          </a:xfrm>
          <a:prstGeom prst="rect">
            <a:avLst/>
          </a:prstGeom>
          <a:noFill/>
          <a:ln>
            <a:noFill/>
          </a:ln>
        </p:spPr>
        <p:txBody>
          <a:bodyPr spcFirstLastPara="1" wrap="square" lIns="45713" tIns="22850" rIns="45713" bIns="22850" anchor="t" anchorCtr="0">
            <a:spAutoFit/>
          </a:bodyPr>
          <a:lstStyle/>
          <a:p>
            <a:pPr marL="0" marR="0" lvl="0" indent="0" algn="l" defTabSz="457200" rtl="0" eaLnBrk="1" fontAlgn="auto" latinLnBrk="0" hangingPunct="1">
              <a:lnSpc>
                <a:spcPct val="100000"/>
              </a:lnSpc>
              <a:spcBef>
                <a:spcPts val="0"/>
              </a:spcBef>
              <a:spcAft>
                <a:spcPts val="0"/>
              </a:spcAft>
              <a:buClr>
                <a:srgbClr val="FFFEFF"/>
              </a:buClr>
              <a:buSzPts val="2000"/>
              <a:buFontTx/>
              <a:buNone/>
              <a:tabLst/>
              <a:defRPr/>
            </a:pPr>
            <a:r>
              <a:rPr kumimoji="0" lang="es-ES" sz="1000" b="0" i="0" u="none" strike="noStrike" kern="0" cap="none" spc="0" normalizeH="0" baseline="0" noProof="0">
                <a:ln>
                  <a:noFill/>
                </a:ln>
                <a:solidFill>
                  <a:srgbClr val="FFFEFF"/>
                </a:solidFill>
                <a:effectLst/>
                <a:uLnTx/>
                <a:uFillTx/>
                <a:latin typeface="Helvetica Neue" panose="020B0604020202020204" charset="0"/>
                <a:ea typeface="Poppins"/>
                <a:cs typeface="Poppins"/>
                <a:sym typeface="Poppins"/>
              </a:rPr>
              <a:t>Junio 2006</a:t>
            </a:r>
            <a:endParaRPr kumimoji="0" sz="700" b="0" i="0" u="none" strike="noStrike" kern="0" cap="none" spc="0" normalizeH="0" baseline="0" noProof="0">
              <a:ln>
                <a:noFill/>
              </a:ln>
              <a:solidFill>
                <a:srgbClr val="000000"/>
              </a:solidFill>
              <a:effectLst/>
              <a:uLnTx/>
              <a:uFillTx/>
              <a:latin typeface="Helvetica Neue" panose="020B0604020202020204" charset="0"/>
              <a:ea typeface="+mn-ea"/>
              <a:cs typeface="Arial"/>
              <a:sym typeface="Arial"/>
            </a:endParaRPr>
          </a:p>
        </p:txBody>
      </p:sp>
      <p:grpSp>
        <p:nvGrpSpPr>
          <p:cNvPr id="121" name="Grupo 120">
            <a:extLst>
              <a:ext uri="{FF2B5EF4-FFF2-40B4-BE49-F238E27FC236}">
                <a16:creationId xmlns:a16="http://schemas.microsoft.com/office/drawing/2014/main" id="{B63A959C-F616-4478-EE5F-905E00F51335}"/>
              </a:ext>
            </a:extLst>
          </p:cNvPr>
          <p:cNvGrpSpPr/>
          <p:nvPr/>
        </p:nvGrpSpPr>
        <p:grpSpPr>
          <a:xfrm>
            <a:off x="1507283" y="5210456"/>
            <a:ext cx="999029" cy="258280"/>
            <a:chOff x="2776917" y="2571750"/>
            <a:chExt cx="6652832" cy="1719960"/>
          </a:xfrm>
        </p:grpSpPr>
        <p:pic>
          <p:nvPicPr>
            <p:cNvPr id="119" name="Imagen 118">
              <a:extLst>
                <a:ext uri="{FF2B5EF4-FFF2-40B4-BE49-F238E27FC236}">
                  <a16:creationId xmlns:a16="http://schemas.microsoft.com/office/drawing/2014/main" id="{FDE21605-DCF1-4B31-748B-DAFA55C68951}"/>
                </a:ext>
              </a:extLst>
            </p:cNvPr>
            <p:cNvPicPr>
              <a:picLocks noChangeAspect="1"/>
            </p:cNvPicPr>
            <p:nvPr/>
          </p:nvPicPr>
          <p:blipFill>
            <a:blip r:embed="rId21">
              <a:lum bright="70000" contrast="-70000"/>
              <a:extLst>
                <a:ext uri="{BEBA8EAE-BF5A-486C-A8C5-ECC9F3942E4B}">
                  <a14:imgProps xmlns:a14="http://schemas.microsoft.com/office/drawing/2010/main">
                    <a14:imgLayer r:embed="rId22">
                      <a14:imgEffect>
                        <a14:artisticPhotocopy/>
                      </a14:imgEffect>
                    </a14:imgLayer>
                  </a14:imgProps>
                </a:ext>
                <a:ext uri="{28A0092B-C50C-407E-A947-70E740481C1C}">
                  <a14:useLocalDpi xmlns:a14="http://schemas.microsoft.com/office/drawing/2010/main" val="0"/>
                </a:ext>
              </a:extLst>
            </a:blip>
            <a:srcRect l="29847"/>
            <a:stretch>
              <a:fillRect/>
            </a:stretch>
          </p:blipFill>
          <p:spPr>
            <a:xfrm>
              <a:off x="4752318" y="2571750"/>
              <a:ext cx="4677431" cy="1714500"/>
            </a:xfrm>
            <a:prstGeom prst="rect">
              <a:avLst/>
            </a:prstGeom>
          </p:spPr>
        </p:pic>
        <p:pic>
          <p:nvPicPr>
            <p:cNvPr id="120" name="Imagen 119">
              <a:extLst>
                <a:ext uri="{FF2B5EF4-FFF2-40B4-BE49-F238E27FC236}">
                  <a16:creationId xmlns:a16="http://schemas.microsoft.com/office/drawing/2014/main" id="{C4D76F4D-8694-8430-DB32-467EF44745DA}"/>
                </a:ext>
              </a:extLst>
            </p:cNvPr>
            <p:cNvPicPr>
              <a:picLocks noChangeAspect="1"/>
            </p:cNvPicPr>
            <p:nvPr/>
          </p:nvPicPr>
          <p:blipFill>
            <a:blip r:embed="rId23">
              <a:extLst>
                <a:ext uri="{28A0092B-C50C-407E-A947-70E740481C1C}">
                  <a14:useLocalDpi xmlns:a14="http://schemas.microsoft.com/office/drawing/2010/main" val="0"/>
                </a:ext>
              </a:extLst>
            </a:blip>
            <a:srcRect r="70140"/>
            <a:stretch>
              <a:fillRect/>
            </a:stretch>
          </p:blipFill>
          <p:spPr>
            <a:xfrm>
              <a:off x="2776917" y="2577210"/>
              <a:ext cx="1990930" cy="1714500"/>
            </a:xfrm>
            <a:prstGeom prst="rect">
              <a:avLst/>
            </a:prstGeom>
          </p:spPr>
        </p:pic>
      </p:grpSp>
      <p:cxnSp>
        <p:nvCxnSpPr>
          <p:cNvPr id="4" name="Google Shape;136;p8">
            <a:extLst>
              <a:ext uri="{FF2B5EF4-FFF2-40B4-BE49-F238E27FC236}">
                <a16:creationId xmlns:a16="http://schemas.microsoft.com/office/drawing/2014/main" id="{CD4479F0-92E0-5323-0004-7E5E06CB00CB}"/>
              </a:ext>
            </a:extLst>
          </p:cNvPr>
          <p:cNvCxnSpPr>
            <a:cxnSpLocks/>
          </p:cNvCxnSpPr>
          <p:nvPr/>
        </p:nvCxnSpPr>
        <p:spPr>
          <a:xfrm flipH="1">
            <a:off x="9715557" y="3711715"/>
            <a:ext cx="1606406" cy="0"/>
          </a:xfrm>
          <a:prstGeom prst="straightConnector1">
            <a:avLst/>
          </a:prstGeom>
          <a:noFill/>
          <a:ln w="25400" cap="flat" cmpd="sng">
            <a:solidFill>
              <a:schemeClr val="accent1"/>
            </a:solidFill>
            <a:prstDash val="solid"/>
            <a:miter lim="400000"/>
            <a:headEnd type="none" w="sm" len="sm"/>
            <a:tailEnd type="none" w="sm" len="sm"/>
          </a:ln>
        </p:spPr>
      </p:cxnSp>
      <p:sp>
        <p:nvSpPr>
          <p:cNvPr id="19" name="Google Shape;106;p8">
            <a:extLst>
              <a:ext uri="{FF2B5EF4-FFF2-40B4-BE49-F238E27FC236}">
                <a16:creationId xmlns:a16="http://schemas.microsoft.com/office/drawing/2014/main" id="{8A850253-0D1A-6727-7B6F-C26AA6EA590B}"/>
              </a:ext>
            </a:extLst>
          </p:cNvPr>
          <p:cNvSpPr/>
          <p:nvPr/>
        </p:nvSpPr>
        <p:spPr>
          <a:xfrm>
            <a:off x="9070498" y="3583585"/>
            <a:ext cx="609889" cy="261590"/>
          </a:xfrm>
          <a:prstGeom prst="rect">
            <a:avLst/>
          </a:prstGeom>
          <a:noFill/>
          <a:ln w="9525" cap="flat" cmpd="sng">
            <a:solidFill>
              <a:srgbClr val="E8EAEA"/>
            </a:solidFill>
            <a:prstDash val="solid"/>
            <a:round/>
            <a:headEnd type="none" w="sm" len="sm"/>
            <a:tailEnd type="none" w="sm" len="sm"/>
          </a:ln>
        </p:spPr>
        <p:txBody>
          <a:bodyPr spcFirstLastPara="1" wrap="square" lIns="45713" tIns="22850" rIns="45713" bIns="22850" anchor="t" anchorCtr="0">
            <a:spAutoFit/>
          </a:bodyPr>
          <a:lstStyle/>
          <a:p>
            <a:pPr marL="0" marR="0" lvl="0" indent="0" algn="ctr" defTabSz="457200" rtl="0" eaLnBrk="1" fontAlgn="auto" latinLnBrk="0" hangingPunct="1">
              <a:lnSpc>
                <a:spcPct val="100000"/>
              </a:lnSpc>
              <a:spcBef>
                <a:spcPts val="0"/>
              </a:spcBef>
              <a:spcAft>
                <a:spcPts val="0"/>
              </a:spcAft>
              <a:buClr>
                <a:srgbClr val="FFFEFF"/>
              </a:buClr>
              <a:buSzPts val="2800"/>
              <a:buFontTx/>
              <a:buNone/>
              <a:tabLst/>
              <a:defRPr/>
            </a:pPr>
            <a:r>
              <a:rPr kumimoji="0" lang="es-ES" sz="1400" b="0" i="0" u="none" strike="noStrike" kern="0" cap="none" spc="0" normalizeH="0" baseline="0" noProof="0">
                <a:ln>
                  <a:noFill/>
                </a:ln>
                <a:solidFill>
                  <a:srgbClr val="FFFEFF"/>
                </a:solidFill>
                <a:effectLst/>
                <a:uLnTx/>
                <a:uFillTx/>
                <a:latin typeface="Helvetica Neue" panose="020B0604020202020204" charset="0"/>
                <a:ea typeface="Poppins"/>
                <a:cs typeface="Poppins"/>
                <a:sym typeface="Poppins"/>
              </a:rPr>
              <a:t>2022 </a:t>
            </a:r>
            <a:endParaRPr kumimoji="0" sz="700" b="0" i="0" u="none" strike="noStrike" kern="0" cap="none" spc="0" normalizeH="0" baseline="0" noProof="0">
              <a:ln>
                <a:noFill/>
              </a:ln>
              <a:solidFill>
                <a:srgbClr val="000000"/>
              </a:solidFill>
              <a:effectLst/>
              <a:uLnTx/>
              <a:uFillTx/>
              <a:latin typeface="Helvetica Neue" panose="020B0604020202020204" charset="0"/>
              <a:ea typeface="+mn-ea"/>
              <a:cs typeface="Arial"/>
              <a:sym typeface="Arial"/>
            </a:endParaRPr>
          </a:p>
        </p:txBody>
      </p:sp>
      <p:sp>
        <p:nvSpPr>
          <p:cNvPr id="38" name="Google Shape;106;p8">
            <a:extLst>
              <a:ext uri="{FF2B5EF4-FFF2-40B4-BE49-F238E27FC236}">
                <a16:creationId xmlns:a16="http://schemas.microsoft.com/office/drawing/2014/main" id="{6B8BA5FD-BB54-621F-A7D8-BD0F9B401BCE}"/>
              </a:ext>
            </a:extLst>
          </p:cNvPr>
          <p:cNvSpPr/>
          <p:nvPr/>
        </p:nvSpPr>
        <p:spPr>
          <a:xfrm>
            <a:off x="11321963" y="3583585"/>
            <a:ext cx="609889" cy="261590"/>
          </a:xfrm>
          <a:prstGeom prst="rect">
            <a:avLst/>
          </a:prstGeom>
          <a:noFill/>
          <a:ln w="9525" cap="flat" cmpd="sng">
            <a:solidFill>
              <a:srgbClr val="E8EAEA"/>
            </a:solidFill>
            <a:prstDash val="solid"/>
            <a:round/>
            <a:headEnd type="none" w="sm" len="sm"/>
            <a:tailEnd type="none" w="sm" len="sm"/>
          </a:ln>
        </p:spPr>
        <p:txBody>
          <a:bodyPr spcFirstLastPara="1" wrap="square" lIns="45713" tIns="22850" rIns="45713" bIns="22850" anchor="t" anchorCtr="0">
            <a:spAutoFit/>
          </a:bodyPr>
          <a:lstStyle/>
          <a:p>
            <a:pPr marL="0" marR="0" lvl="0" indent="0" algn="ctr" defTabSz="457200" rtl="0" eaLnBrk="1" fontAlgn="auto" latinLnBrk="0" hangingPunct="1">
              <a:lnSpc>
                <a:spcPct val="100000"/>
              </a:lnSpc>
              <a:spcBef>
                <a:spcPts val="0"/>
              </a:spcBef>
              <a:spcAft>
                <a:spcPts val="0"/>
              </a:spcAft>
              <a:buClr>
                <a:srgbClr val="FFFEFF"/>
              </a:buClr>
              <a:buSzPts val="2800"/>
              <a:buFontTx/>
              <a:buNone/>
              <a:tabLst/>
              <a:defRPr/>
            </a:pPr>
            <a:r>
              <a:rPr kumimoji="0" lang="es-ES" sz="1400" b="0" i="0" u="none" strike="noStrike" kern="0" cap="none" spc="0" normalizeH="0" baseline="0" noProof="0">
                <a:ln>
                  <a:noFill/>
                </a:ln>
                <a:solidFill>
                  <a:srgbClr val="FFFEFF"/>
                </a:solidFill>
                <a:effectLst/>
                <a:uLnTx/>
                <a:uFillTx/>
                <a:latin typeface="Helvetica Neue" panose="020B0604020202020204" charset="0"/>
                <a:ea typeface="Poppins"/>
                <a:cs typeface="Poppins"/>
                <a:sym typeface="Poppins"/>
              </a:rPr>
              <a:t>2026 </a:t>
            </a:r>
            <a:endParaRPr kumimoji="0" sz="700" b="0" i="0" u="none" strike="noStrike" kern="0" cap="none" spc="0" normalizeH="0" baseline="0" noProof="0">
              <a:ln>
                <a:noFill/>
              </a:ln>
              <a:solidFill>
                <a:srgbClr val="000000"/>
              </a:solidFill>
              <a:effectLst/>
              <a:uLnTx/>
              <a:uFillTx/>
              <a:latin typeface="Helvetica Neue" panose="020B0604020202020204" charset="0"/>
              <a:ea typeface="+mn-ea"/>
              <a:cs typeface="Arial"/>
              <a:sym typeface="Arial"/>
            </a:endParaRPr>
          </a:p>
        </p:txBody>
      </p:sp>
      <p:pic>
        <p:nvPicPr>
          <p:cNvPr id="53" name="Google Shape;184;p9" descr="Lo que esconde la IA (Chat GPT) » Al Poniente">
            <a:extLst>
              <a:ext uri="{FF2B5EF4-FFF2-40B4-BE49-F238E27FC236}">
                <a16:creationId xmlns:a16="http://schemas.microsoft.com/office/drawing/2014/main" id="{8A35399B-F807-FB99-AC40-6D9DA4FCAB23}"/>
              </a:ext>
            </a:extLst>
          </p:cNvPr>
          <p:cNvPicPr preferRelativeResize="0"/>
          <p:nvPr/>
        </p:nvPicPr>
        <p:blipFill rotWithShape="1">
          <a:blip r:embed="rId24">
            <a:alphaModFix/>
          </a:blip>
          <a:srcRect l="19170" t="35240" r="17018" b="34167"/>
          <a:stretch/>
        </p:blipFill>
        <p:spPr>
          <a:xfrm>
            <a:off x="8899981" y="4158862"/>
            <a:ext cx="1196818" cy="322246"/>
          </a:xfrm>
          <a:prstGeom prst="rect">
            <a:avLst/>
          </a:prstGeom>
          <a:noFill/>
          <a:ln>
            <a:noFill/>
          </a:ln>
        </p:spPr>
      </p:pic>
      <p:sp>
        <p:nvSpPr>
          <p:cNvPr id="54" name="Google Shape;135;p8">
            <a:extLst>
              <a:ext uri="{FF2B5EF4-FFF2-40B4-BE49-F238E27FC236}">
                <a16:creationId xmlns:a16="http://schemas.microsoft.com/office/drawing/2014/main" id="{67E3A211-5BF2-A957-7951-E98BC3724086}"/>
              </a:ext>
            </a:extLst>
          </p:cNvPr>
          <p:cNvSpPr/>
          <p:nvPr/>
        </p:nvSpPr>
        <p:spPr>
          <a:xfrm>
            <a:off x="8940668" y="3987794"/>
            <a:ext cx="1654695" cy="200035"/>
          </a:xfrm>
          <a:prstGeom prst="rect">
            <a:avLst/>
          </a:prstGeom>
          <a:noFill/>
          <a:ln>
            <a:noFill/>
          </a:ln>
        </p:spPr>
        <p:txBody>
          <a:bodyPr spcFirstLastPara="1" wrap="square" lIns="45713" tIns="22850" rIns="45713" bIns="22850" anchor="t" anchorCtr="0">
            <a:spAutoFit/>
          </a:bodyPr>
          <a:lstStyle/>
          <a:p>
            <a:pPr marL="0" marR="0" lvl="0" indent="0" algn="l" defTabSz="457200" rtl="0" eaLnBrk="1" fontAlgn="auto" latinLnBrk="0" hangingPunct="1">
              <a:lnSpc>
                <a:spcPct val="100000"/>
              </a:lnSpc>
              <a:spcBef>
                <a:spcPts val="0"/>
              </a:spcBef>
              <a:spcAft>
                <a:spcPts val="0"/>
              </a:spcAft>
              <a:buClr>
                <a:srgbClr val="FFFEFF"/>
              </a:buClr>
              <a:buSzPts val="2000"/>
              <a:buFontTx/>
              <a:buNone/>
              <a:tabLst/>
              <a:defRPr/>
            </a:pPr>
            <a:r>
              <a:rPr kumimoji="0" lang="es-ES" sz="1000" b="0" i="0" u="none" strike="noStrike" kern="0" cap="none" spc="0" normalizeH="0" baseline="0" noProof="0">
                <a:ln>
                  <a:noFill/>
                </a:ln>
                <a:solidFill>
                  <a:srgbClr val="FFFEFF"/>
                </a:solidFill>
                <a:effectLst/>
                <a:uLnTx/>
                <a:uFillTx/>
                <a:latin typeface="Helvetica Neue" panose="020B0604020202020204" charset="0"/>
                <a:ea typeface="Poppins"/>
                <a:cs typeface="Poppins"/>
                <a:sym typeface="Poppins"/>
              </a:rPr>
              <a:t>Noviembre 2022</a:t>
            </a:r>
            <a:endParaRPr kumimoji="0" sz="700" b="0" i="0" u="none" strike="noStrike" kern="0" cap="none" spc="0" normalizeH="0" baseline="0" noProof="0">
              <a:ln>
                <a:noFill/>
              </a:ln>
              <a:solidFill>
                <a:srgbClr val="000000"/>
              </a:solidFill>
              <a:effectLst/>
              <a:uLnTx/>
              <a:uFillTx/>
              <a:latin typeface="Helvetica Neue" panose="020B0604020202020204" charset="0"/>
              <a:ea typeface="+mn-ea"/>
              <a:cs typeface="Arial"/>
              <a:sym typeface="Arial"/>
            </a:endParaRPr>
          </a:p>
        </p:txBody>
      </p:sp>
      <p:sp>
        <p:nvSpPr>
          <p:cNvPr id="55" name="Rectángulo 54">
            <a:extLst>
              <a:ext uri="{FF2B5EF4-FFF2-40B4-BE49-F238E27FC236}">
                <a16:creationId xmlns:a16="http://schemas.microsoft.com/office/drawing/2014/main" id="{28152CB4-2028-185B-A740-BE0487C88F52}"/>
              </a:ext>
            </a:extLst>
          </p:cNvPr>
          <p:cNvSpPr/>
          <p:nvPr/>
        </p:nvSpPr>
        <p:spPr>
          <a:xfrm rot="2700000">
            <a:off x="8990098" y="4550683"/>
            <a:ext cx="191776" cy="1872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Helvetica Neue" panose="020B0604020202020204" charset="0"/>
              <a:ea typeface="+mn-ea"/>
              <a:cs typeface="+mn-cs"/>
            </a:endParaRPr>
          </a:p>
        </p:txBody>
      </p:sp>
      <p:sp>
        <p:nvSpPr>
          <p:cNvPr id="57" name="Rectángulo 56">
            <a:extLst>
              <a:ext uri="{FF2B5EF4-FFF2-40B4-BE49-F238E27FC236}">
                <a16:creationId xmlns:a16="http://schemas.microsoft.com/office/drawing/2014/main" id="{6E1FAE93-DD10-DE1D-0C5B-2F782DDC7CCC}"/>
              </a:ext>
            </a:extLst>
          </p:cNvPr>
          <p:cNvSpPr/>
          <p:nvPr/>
        </p:nvSpPr>
        <p:spPr>
          <a:xfrm>
            <a:off x="8888209" y="4650759"/>
            <a:ext cx="2770391" cy="8171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Helvetica Neue" panose="020B0604020202020204" charset="0"/>
              <a:ea typeface="+mn-ea"/>
              <a:cs typeface="+mn-cs"/>
            </a:endParaRPr>
          </a:p>
        </p:txBody>
      </p:sp>
      <p:sp>
        <p:nvSpPr>
          <p:cNvPr id="58" name="CuadroTexto 57">
            <a:extLst>
              <a:ext uri="{FF2B5EF4-FFF2-40B4-BE49-F238E27FC236}">
                <a16:creationId xmlns:a16="http://schemas.microsoft.com/office/drawing/2014/main" id="{4893ADBC-E341-9D33-B470-DE97E4937E87}"/>
              </a:ext>
            </a:extLst>
          </p:cNvPr>
          <p:cNvSpPr txBox="1"/>
          <p:nvPr/>
        </p:nvSpPr>
        <p:spPr>
          <a:xfrm>
            <a:off x="8951968" y="4802385"/>
            <a:ext cx="262090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1" u="none" strike="noStrike" kern="1200" cap="none" spc="0" normalizeH="0" baseline="0" noProof="0">
                <a:ln>
                  <a:noFill/>
                </a:ln>
                <a:solidFill>
                  <a:sysClr val="windowText" lastClr="000000"/>
                </a:solidFill>
                <a:effectLst/>
                <a:uLnTx/>
                <a:uFillTx/>
                <a:latin typeface="Helvetica Neue" panose="020B0604020202020204" charset="0"/>
                <a:ea typeface="+mn-ea"/>
                <a:cs typeface="+mn-cs"/>
              </a:rPr>
              <a:t>Democratización del razonamiento y capacidad cognitiva como servicio</a:t>
            </a:r>
            <a:endParaRPr kumimoji="0" lang="es-ES" sz="1200" b="0" i="0" u="none" strike="noStrike" kern="1200" cap="none" spc="0" normalizeH="0" baseline="0" noProof="0">
              <a:ln>
                <a:noFill/>
              </a:ln>
              <a:solidFill>
                <a:sysClr val="windowText" lastClr="000000"/>
              </a:solidFill>
              <a:effectLst/>
              <a:uLnTx/>
              <a:uFillTx/>
              <a:latin typeface="Helvetica Neue" panose="020B0604020202020204" charset="0"/>
              <a:ea typeface="+mn-ea"/>
              <a:cs typeface="+mn-cs"/>
            </a:endParaRPr>
          </a:p>
        </p:txBody>
      </p:sp>
      <p:sp>
        <p:nvSpPr>
          <p:cNvPr id="59" name="Google Shape;81;p3">
            <a:extLst>
              <a:ext uri="{FF2B5EF4-FFF2-40B4-BE49-F238E27FC236}">
                <a16:creationId xmlns:a16="http://schemas.microsoft.com/office/drawing/2014/main" id="{81D5E043-4460-509D-DED3-69489E646BE7}"/>
              </a:ext>
            </a:extLst>
          </p:cNvPr>
          <p:cNvSpPr/>
          <p:nvPr/>
        </p:nvSpPr>
        <p:spPr>
          <a:xfrm>
            <a:off x="574769" y="305801"/>
            <a:ext cx="10521123" cy="438497"/>
          </a:xfrm>
          <a:prstGeom prst="rect">
            <a:avLst/>
          </a:prstGeom>
          <a:noFill/>
          <a:ln>
            <a:noFill/>
          </a:ln>
        </p:spPr>
        <p:txBody>
          <a:bodyPr spcFirstLastPara="1" wrap="square" lIns="61525" tIns="30750" rIns="61525" bIns="30750" anchor="t" anchorCtr="0">
            <a:noAutofit/>
          </a:bodyPr>
          <a:lstStyle/>
          <a:p>
            <a:pPr marL="0" marR="0" lvl="0" indent="0" algn="l" defTabSz="914400" rtl="0" eaLnBrk="1" fontAlgn="auto" latinLnBrk="0" hangingPunct="1">
              <a:lnSpc>
                <a:spcPct val="93750"/>
              </a:lnSpc>
              <a:spcBef>
                <a:spcPts val="0"/>
              </a:spcBef>
              <a:spcAft>
                <a:spcPts val="0"/>
              </a:spcAft>
              <a:buClr>
                <a:srgbClr val="000000"/>
              </a:buClr>
              <a:buSzPts val="4000"/>
              <a:buFontTx/>
              <a:buNone/>
              <a:tabLst/>
              <a:defRPr/>
            </a:pPr>
            <a:r>
              <a:rPr kumimoji="0" lang="es-ES" sz="2000" b="1" i="0" u="none" strike="noStrike" kern="1200" cap="none" spc="0" normalizeH="0" baseline="0" noProof="0">
                <a:ln>
                  <a:noFill/>
                </a:ln>
                <a:solidFill>
                  <a:srgbClr val="FFFFFF"/>
                </a:solidFill>
                <a:effectLst/>
                <a:uLnTx/>
                <a:uFillTx/>
                <a:latin typeface="Helvetica Neue" panose="020B0604020202020204" charset="0"/>
                <a:ea typeface="Calibri"/>
                <a:cs typeface="Calibri"/>
                <a:sym typeface="Calibri"/>
              </a:rPr>
              <a:t>Noviembre 2022: El punto de inflexión que vuelve a acelerarlo todo</a:t>
            </a:r>
          </a:p>
        </p:txBody>
      </p:sp>
      <p:sp>
        <p:nvSpPr>
          <p:cNvPr id="60" name="Google Shape;81;p3">
            <a:extLst>
              <a:ext uri="{FF2B5EF4-FFF2-40B4-BE49-F238E27FC236}">
                <a16:creationId xmlns:a16="http://schemas.microsoft.com/office/drawing/2014/main" id="{CC4A577E-4911-0968-133D-4A5C76E3B62D}"/>
              </a:ext>
            </a:extLst>
          </p:cNvPr>
          <p:cNvSpPr/>
          <p:nvPr/>
        </p:nvSpPr>
        <p:spPr>
          <a:xfrm>
            <a:off x="574769" y="653179"/>
            <a:ext cx="5699031" cy="259517"/>
          </a:xfrm>
          <a:prstGeom prst="rect">
            <a:avLst/>
          </a:prstGeom>
          <a:noFill/>
          <a:ln>
            <a:noFill/>
          </a:ln>
        </p:spPr>
        <p:txBody>
          <a:bodyPr spcFirstLastPara="1" wrap="square" lIns="61525" tIns="30750" rIns="61525" bIns="30750" anchor="t" anchorCtr="0">
            <a:noAutofit/>
          </a:bodyPr>
          <a:lstStyle/>
          <a:p>
            <a:pPr marL="0" marR="0" lvl="0" indent="0" algn="l" defTabSz="914400" rtl="0" eaLnBrk="1" fontAlgn="auto" latinLnBrk="0" hangingPunct="1">
              <a:lnSpc>
                <a:spcPct val="93750"/>
              </a:lnSpc>
              <a:spcBef>
                <a:spcPts val="0"/>
              </a:spcBef>
              <a:spcAft>
                <a:spcPts val="0"/>
              </a:spcAft>
              <a:buClr>
                <a:srgbClr val="000000"/>
              </a:buClr>
              <a:buSzPts val="4000"/>
              <a:buFontTx/>
              <a:buNone/>
              <a:tabLst/>
              <a:defRPr/>
            </a:pPr>
            <a:r>
              <a:rPr kumimoji="0" lang="es-ES" sz="1600" b="1" i="0" u="none" strike="noStrike" kern="1200" cap="none" spc="0" normalizeH="0" baseline="0" noProof="0">
                <a:ln>
                  <a:noFill/>
                </a:ln>
                <a:solidFill>
                  <a:srgbClr val="FFFFFF"/>
                </a:solidFill>
                <a:effectLst/>
                <a:uLnTx/>
                <a:uFillTx/>
                <a:latin typeface="Helvetica Neue" panose="020B0604020202020204" charset="0"/>
                <a:ea typeface="Calibri"/>
                <a:cs typeface="Calibri"/>
                <a:sym typeface="Calibri"/>
              </a:rPr>
              <a:t>La llegada de la IA Generativa con </a:t>
            </a:r>
            <a:r>
              <a:rPr kumimoji="0" lang="es-ES" sz="1600" b="1" i="0" u="none" strike="noStrike" kern="1200" cap="none" spc="0" normalizeH="0" baseline="0" noProof="0" err="1">
                <a:ln>
                  <a:noFill/>
                </a:ln>
                <a:solidFill>
                  <a:srgbClr val="FFFFFF"/>
                </a:solidFill>
                <a:effectLst/>
                <a:uLnTx/>
                <a:uFillTx/>
                <a:latin typeface="Helvetica Neue" panose="020B0604020202020204" charset="0"/>
                <a:ea typeface="Calibri"/>
                <a:cs typeface="Calibri"/>
                <a:sym typeface="Calibri"/>
              </a:rPr>
              <a:t>ChatGPT</a:t>
            </a:r>
            <a:endParaRPr kumimoji="0" lang="es-ES" sz="1600" b="1" i="0" u="none" strike="noStrike" kern="1200" cap="none" spc="0" normalizeH="0" baseline="0" noProof="0">
              <a:ln>
                <a:noFill/>
              </a:ln>
              <a:solidFill>
                <a:srgbClr val="FFFFFF"/>
              </a:solidFill>
              <a:effectLst/>
              <a:uLnTx/>
              <a:uFillTx/>
              <a:latin typeface="Helvetica Neue" panose="020B0604020202020204" charset="0"/>
              <a:ea typeface="Calibri"/>
              <a:cs typeface="Calibri"/>
              <a:sym typeface="Calibri"/>
            </a:endParaRPr>
          </a:p>
        </p:txBody>
      </p:sp>
    </p:spTree>
    <p:extLst>
      <p:ext uri="{BB962C8B-B14F-4D97-AF65-F5344CB8AC3E}">
        <p14:creationId xmlns:p14="http://schemas.microsoft.com/office/powerpoint/2010/main" val="1045277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fade">
                                      <p:cBhvr>
                                        <p:cTn id="10" dur="500"/>
                                        <p:tgtEl>
                                          <p:spTgt spid="5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fade">
                                      <p:cBhvr>
                                        <p:cTn id="13" dur="500"/>
                                        <p:tgtEl>
                                          <p:spTgt spid="5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7"/>
                                        </p:tgtEl>
                                        <p:attrNameLst>
                                          <p:attrName>style.visibility</p:attrName>
                                        </p:attrNameLst>
                                      </p:cBhvr>
                                      <p:to>
                                        <p:strVal val="visible"/>
                                      </p:to>
                                    </p:set>
                                    <p:animEffect transition="in" filter="fade">
                                      <p:cBhvr>
                                        <p:cTn id="16" dur="500"/>
                                        <p:tgtEl>
                                          <p:spTgt spid="5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fade">
                                      <p:cBhvr>
                                        <p:cTn id="19"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animBg="1"/>
      <p:bldP spid="57" grpId="0" animBg="1"/>
      <p:bldP spid="5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0">
          <a:extLst>
            <a:ext uri="{FF2B5EF4-FFF2-40B4-BE49-F238E27FC236}">
              <a16:creationId xmlns:a16="http://schemas.microsoft.com/office/drawing/2014/main" id="{99DA8D2A-149E-332B-3160-F2E52E67B8C1}"/>
            </a:ext>
          </a:extLst>
        </p:cNvPr>
        <p:cNvGrpSpPr/>
        <p:nvPr/>
      </p:nvGrpSpPr>
      <p:grpSpPr>
        <a:xfrm>
          <a:off x="0" y="0"/>
          <a:ext cx="0" cy="0"/>
          <a:chOff x="0" y="0"/>
          <a:chExt cx="0" cy="0"/>
        </a:xfrm>
      </p:grpSpPr>
      <p:sp>
        <p:nvSpPr>
          <p:cNvPr id="123" name="Google Shape;81;p3">
            <a:extLst>
              <a:ext uri="{FF2B5EF4-FFF2-40B4-BE49-F238E27FC236}">
                <a16:creationId xmlns:a16="http://schemas.microsoft.com/office/drawing/2014/main" id="{7CDDB300-F07A-28E2-4737-9DFD0BE06ED9}"/>
              </a:ext>
            </a:extLst>
          </p:cNvPr>
          <p:cNvSpPr/>
          <p:nvPr/>
        </p:nvSpPr>
        <p:spPr>
          <a:xfrm>
            <a:off x="574769" y="305802"/>
            <a:ext cx="11171753" cy="415678"/>
          </a:xfrm>
          <a:prstGeom prst="rect">
            <a:avLst/>
          </a:prstGeom>
          <a:noFill/>
          <a:ln>
            <a:noFill/>
          </a:ln>
        </p:spPr>
        <p:txBody>
          <a:bodyPr spcFirstLastPara="1" wrap="square" lIns="61525" tIns="30750" rIns="61525" bIns="30750" anchor="t" anchorCtr="0">
            <a:noAutofit/>
          </a:bodyPr>
          <a:lstStyle/>
          <a:p>
            <a:pPr marL="0" marR="0" lvl="0" indent="0" algn="l" defTabSz="914400" rtl="0" eaLnBrk="1" fontAlgn="auto" latinLnBrk="0" hangingPunct="1">
              <a:lnSpc>
                <a:spcPct val="93750"/>
              </a:lnSpc>
              <a:spcBef>
                <a:spcPts val="0"/>
              </a:spcBef>
              <a:spcAft>
                <a:spcPts val="0"/>
              </a:spcAft>
              <a:buClr>
                <a:srgbClr val="000000"/>
              </a:buClr>
              <a:buSzPts val="4000"/>
              <a:buFontTx/>
              <a:buNone/>
              <a:tabLst/>
              <a:defRPr/>
            </a:pPr>
            <a:r>
              <a:rPr kumimoji="0" lang="es-ES" sz="2000" b="1" i="0" u="none" strike="noStrike" kern="1200" cap="none" spc="0" normalizeH="0" baseline="0" noProof="0">
                <a:ln>
                  <a:noFill/>
                </a:ln>
                <a:solidFill>
                  <a:srgbClr val="000000"/>
                </a:solidFill>
                <a:effectLst/>
                <a:uLnTx/>
                <a:uFillTx/>
                <a:latin typeface="Helvetica Neue" panose="020B0604020202020204" charset="0"/>
                <a:ea typeface="Calibri"/>
                <a:cs typeface="Calibri"/>
                <a:sym typeface="Calibri"/>
              </a:rPr>
              <a:t>El salto cognitivo: La IA hace hoy lo que creíamos exclusivamente humano</a:t>
            </a:r>
          </a:p>
        </p:txBody>
      </p:sp>
      <p:pic>
        <p:nvPicPr>
          <p:cNvPr id="126" name="Picture 4" descr="Las mejores tiendas de vinos del mundo | Directivos">
            <a:extLst>
              <a:ext uri="{FF2B5EF4-FFF2-40B4-BE49-F238E27FC236}">
                <a16:creationId xmlns:a16="http://schemas.microsoft.com/office/drawing/2014/main" id="{6E133C3F-DD85-700F-CA3B-D7A6C832CF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9507" y="1941695"/>
            <a:ext cx="6232983" cy="4155321"/>
          </a:xfrm>
          <a:prstGeom prst="rect">
            <a:avLst/>
          </a:prstGeom>
          <a:noFill/>
          <a:extLst>
            <a:ext uri="{909E8E84-426E-40DD-AFC4-6F175D3DCCD1}">
              <a14:hiddenFill xmlns:a14="http://schemas.microsoft.com/office/drawing/2010/main">
                <a:solidFill>
                  <a:srgbClr val="FFFFFF"/>
                </a:solidFill>
              </a14:hiddenFill>
            </a:ext>
          </a:extLst>
        </p:spPr>
      </p:pic>
      <p:sp>
        <p:nvSpPr>
          <p:cNvPr id="129" name="Rectangle 1">
            <a:extLst>
              <a:ext uri="{FF2B5EF4-FFF2-40B4-BE49-F238E27FC236}">
                <a16:creationId xmlns:a16="http://schemas.microsoft.com/office/drawing/2014/main" id="{D365E44F-7A5F-4E33-1B24-CA9953EE6999}"/>
              </a:ext>
            </a:extLst>
          </p:cNvPr>
          <p:cNvSpPr>
            <a:spLocks noChangeArrowheads="1"/>
          </p:cNvSpPr>
          <p:nvPr/>
        </p:nvSpPr>
        <p:spPr bwMode="auto">
          <a:xfrm>
            <a:off x="2979507" y="1351102"/>
            <a:ext cx="702927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defRPr/>
            </a:pPr>
            <a:r>
              <a:rPr lang="es-ES" altLang="es-ES" sz="1600" b="1">
                <a:solidFill>
                  <a:prstClr val="black"/>
                </a:solidFill>
                <a:latin typeface="Helvetica Neue" panose="020B0604020202020204" charset="0"/>
                <a:ea typeface="Jost" pitchFamily="2" charset="0"/>
              </a:rPr>
              <a:t>Vamos a reflexionar ¿existe algún ser humano…</a:t>
            </a:r>
          </a:p>
        </p:txBody>
      </p:sp>
    </p:spTree>
    <p:extLst>
      <p:ext uri="{BB962C8B-B14F-4D97-AF65-F5344CB8AC3E}">
        <p14:creationId xmlns:p14="http://schemas.microsoft.com/office/powerpoint/2010/main" val="427942201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Diseño personalizado">
  <a:themeElements>
    <a:clrScheme name="Rojo">
      <a:dk1>
        <a:srgbClr val="000000"/>
      </a:dk1>
      <a:lt1>
        <a:srgbClr val="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hite">
  <a:themeElements>
    <a:clrScheme name="White">
      <a:dk1>
        <a:srgbClr val="000000"/>
      </a:dk1>
      <a:lt1>
        <a:srgbClr val="242727"/>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Diseño personalizado">
  <a:themeElements>
    <a:clrScheme name="Rojo">
      <a:dk1>
        <a:srgbClr val="000000"/>
      </a:dk1>
      <a:lt1>
        <a:srgbClr val="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14638C93C86E2F419BE82DD28C77F349" ma:contentTypeVersion="14" ma:contentTypeDescription="Crear nuevo documento." ma:contentTypeScope="" ma:versionID="6d3f8b608c69fc3abe3d215cfec9089f">
  <xsd:schema xmlns:xsd="http://www.w3.org/2001/XMLSchema" xmlns:xs="http://www.w3.org/2001/XMLSchema" xmlns:p="http://schemas.microsoft.com/office/2006/metadata/properties" xmlns:ns2="8e36ca9b-352c-48d8-a464-af3c2efebe6e" xmlns:ns3="bdd34a90-287a-4687-8370-602b11124ade" targetNamespace="http://schemas.microsoft.com/office/2006/metadata/properties" ma:root="true" ma:fieldsID="7a159f44d6869ac9e0095ff88427a7a0" ns2:_="" ns3:_="">
    <xsd:import namespace="8e36ca9b-352c-48d8-a464-af3c2efebe6e"/>
    <xsd:import namespace="bdd34a90-287a-4687-8370-602b11124ad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36ca9b-352c-48d8-a464-af3c2efebe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Etiquetas de imagen" ma:readOnly="false" ma:fieldId="{5cf76f15-5ced-4ddc-b409-7134ff3c332f}" ma:taxonomyMulti="true" ma:sspId="dc56c6d5-19ef-44d3-ae06-fce0ae8b5f55"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dd34a90-287a-4687-8370-602b11124ade"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cf93d2b5-6415-4c50-863b-1a7e89fc05ba}" ma:internalName="TaxCatchAll" ma:showField="CatchAllData" ma:web="bdd34a90-287a-4687-8370-602b11124ad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bdd34a90-287a-4687-8370-602b11124ade" xsi:nil="true"/>
    <lcf76f155ced4ddcb4097134ff3c332f xmlns="8e36ca9b-352c-48d8-a464-af3c2efebe6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74DC9B0-FDD0-4FE6-BD3E-E258AC1C736E}">
  <ds:schemaRefs>
    <ds:schemaRef ds:uri="http://schemas.microsoft.com/sharepoint/v3/contenttype/forms"/>
  </ds:schemaRefs>
</ds:datastoreItem>
</file>

<file path=customXml/itemProps2.xml><?xml version="1.0" encoding="utf-8"?>
<ds:datastoreItem xmlns:ds="http://schemas.openxmlformats.org/officeDocument/2006/customXml" ds:itemID="{D6102231-B51B-4621-A878-8400BFF43FAE}">
  <ds:schemaRefs>
    <ds:schemaRef ds:uri="8e36ca9b-352c-48d8-a464-af3c2efebe6e"/>
    <ds:schemaRef ds:uri="bdd34a90-287a-4687-8370-602b11124ad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4A02616-F439-4A59-9865-C5C8E6B387BC}">
  <ds:schemaRefs>
    <ds:schemaRef ds:uri="2e8af186-6533-44fa-add2-697c1485b001"/>
    <ds:schemaRef ds:uri="8e36ca9b-352c-48d8-a464-af3c2efebe6e"/>
    <ds:schemaRef ds:uri="bdd34a90-287a-4687-8370-602b11124ade"/>
    <ds:schemaRef ds:uri="c4eae35e-a14a-4a2a-baf3-15ebd1373d9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52</Slides>
  <Notes>51</Notes>
  <HiddenSlides>0</HiddenSlides>
  <ScaleCrop>false</ScaleCrop>
  <HeadingPairs>
    <vt:vector size="4" baseType="variant">
      <vt:variant>
        <vt:lpstr>Theme</vt:lpstr>
      </vt:variant>
      <vt:variant>
        <vt:i4>4</vt:i4>
      </vt:variant>
      <vt:variant>
        <vt:lpstr>Slide Titles</vt:lpstr>
      </vt:variant>
      <vt:variant>
        <vt:i4>52</vt:i4>
      </vt:variant>
    </vt:vector>
  </HeadingPairs>
  <TitlesOfParts>
    <vt:vector size="56" baseType="lpstr">
      <vt:lpstr>1_Diseño personalizado</vt:lpstr>
      <vt:lpstr>White</vt:lpstr>
      <vt:lpstr>1_Tema de Office</vt:lpstr>
      <vt:lpstr>5_Diseño personalizado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Gracia Arcas, Gerard</dc:creator>
  <cp:revision>1</cp:revision>
  <dcterms:created xsi:type="dcterms:W3CDTF">2026-05-26T14:51:41Z</dcterms:created>
  <dcterms:modified xsi:type="dcterms:W3CDTF">2026-06-18T08:14:59Z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0x01010014638C93C86E2F419BE82DD28C77F349</vt:lpwstr>
  </property>
  <property fmtid="{D5CDD505-2E9C-101B-9397-08002B2CF9AE}" pid="3" name="MediaServiceImageTags">
    <vt:lpwstr/>
  </property>
</Properties>
</file>